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13"/>
  </p:notesMasterIdLst>
  <p:sldIdLst>
    <p:sldId id="274" r:id="rId3"/>
    <p:sldId id="263" r:id="rId4"/>
    <p:sldId id="276" r:id="rId5"/>
    <p:sldId id="277" r:id="rId6"/>
    <p:sldId id="278" r:id="rId7"/>
    <p:sldId id="279" r:id="rId8"/>
    <p:sldId id="269" r:id="rId9"/>
    <p:sldId id="268" r:id="rId10"/>
    <p:sldId id="270" r:id="rId11"/>
    <p:sldId id="27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742" autoAdjust="0"/>
  </p:normalViewPr>
  <p:slideViewPr>
    <p:cSldViewPr snapToGrid="0">
      <p:cViewPr varScale="1">
        <p:scale>
          <a:sx n="82" d="100"/>
          <a:sy n="82" d="100"/>
        </p:scale>
        <p:origin x="72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6C0212-4FC6-418F-8851-B19C920EEEF6}" type="datetimeFigureOut">
              <a:rPr lang="en-US" smtClean="0"/>
              <a:t>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04B84E-DE1F-4FDC-9B48-4B320852BA03}" type="slidenum">
              <a:rPr lang="en-US" smtClean="0"/>
              <a:t>‹#›</a:t>
            </a:fld>
            <a:endParaRPr lang="en-US"/>
          </a:p>
        </p:txBody>
      </p:sp>
    </p:spTree>
    <p:extLst>
      <p:ext uri="{BB962C8B-B14F-4D97-AF65-F5344CB8AC3E}">
        <p14:creationId xmlns:p14="http://schemas.microsoft.com/office/powerpoint/2010/main" val="3204882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UU purchase price is generated using the aggregate average of 1.5x list price for the standard UU title. Not all titles in the collection are available via perpetual purchase in the UU model nor at that specific price point. </a:t>
            </a:r>
          </a:p>
          <a:p>
            <a:endParaRPr lang="en-US" dirty="0"/>
          </a:p>
        </p:txBody>
      </p:sp>
      <p:sp>
        <p:nvSpPr>
          <p:cNvPr id="4" name="Slide Number Placeholder 3"/>
          <p:cNvSpPr>
            <a:spLocks noGrp="1"/>
          </p:cNvSpPr>
          <p:nvPr>
            <p:ph type="sldNum" sz="quarter" idx="10"/>
          </p:nvPr>
        </p:nvSpPr>
        <p:spPr/>
        <p:txBody>
          <a:bodyPr/>
          <a:lstStyle/>
          <a:p>
            <a:pPr marL="0" marR="0" lvl="0" indent="0" algn="r" defTabSz="929579" rtl="0" eaLnBrk="1" fontAlgn="auto" latinLnBrk="0" hangingPunct="1">
              <a:lnSpc>
                <a:spcPct val="100000"/>
              </a:lnSpc>
              <a:spcBef>
                <a:spcPts val="0"/>
              </a:spcBef>
              <a:spcAft>
                <a:spcPts val="0"/>
              </a:spcAft>
              <a:buClrTx/>
              <a:buSzTx/>
              <a:buFontTx/>
              <a:buNone/>
              <a:tabLst/>
              <a:defRPr/>
            </a:pPr>
            <a:fld id="{56917EF9-22C3-4294-A9F7-CE6E00517EB4}" type="slidenum">
              <a:rPr kumimoji="0" lang="en-US" sz="1800" b="0" i="0" u="none" strike="noStrike" kern="0" cap="none" spc="0" normalizeH="0" baseline="0" noProof="0">
                <a:ln>
                  <a:noFill/>
                </a:ln>
                <a:solidFill>
                  <a:sysClr val="windowText" lastClr="000000"/>
                </a:solidFill>
                <a:effectLst/>
                <a:uLnTx/>
                <a:uFillTx/>
                <a:latin typeface="Calibri"/>
                <a:ea typeface="+mn-ea"/>
                <a:cs typeface="+mn-cs"/>
              </a:rPr>
              <a:pPr marL="0" marR="0" lvl="0" indent="0" algn="r" defTabSz="929579"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682156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UU purchase price is generated using the aggregate average of 1.5x list price for the standard UU title. Not all titles in the collection are available via perpetual purchase in the UU model nor at that specific price point. </a:t>
            </a:r>
          </a:p>
          <a:p>
            <a:endParaRPr lang="en-US" dirty="0"/>
          </a:p>
        </p:txBody>
      </p:sp>
      <p:sp>
        <p:nvSpPr>
          <p:cNvPr id="4" name="Slide Number Placeholder 3"/>
          <p:cNvSpPr>
            <a:spLocks noGrp="1"/>
          </p:cNvSpPr>
          <p:nvPr>
            <p:ph type="sldNum" sz="quarter" idx="10"/>
          </p:nvPr>
        </p:nvSpPr>
        <p:spPr/>
        <p:txBody>
          <a:bodyPr/>
          <a:lstStyle/>
          <a:p>
            <a:pPr marL="0" marR="0" lvl="0" indent="0" algn="r" defTabSz="929579" rtl="0" eaLnBrk="1" fontAlgn="auto" latinLnBrk="0" hangingPunct="1">
              <a:lnSpc>
                <a:spcPct val="100000"/>
              </a:lnSpc>
              <a:spcBef>
                <a:spcPts val="0"/>
              </a:spcBef>
              <a:spcAft>
                <a:spcPts val="0"/>
              </a:spcAft>
              <a:buClrTx/>
              <a:buSzTx/>
              <a:buFontTx/>
              <a:buNone/>
              <a:tabLst/>
              <a:defRPr/>
            </a:pPr>
            <a:fld id="{56917EF9-22C3-4294-A9F7-CE6E00517EB4}" type="slidenum">
              <a:rPr kumimoji="0" lang="en-US" sz="1800" b="0" i="0" u="none" strike="noStrike" kern="0" cap="none" spc="0" normalizeH="0" baseline="0" noProof="0">
                <a:ln>
                  <a:noFill/>
                </a:ln>
                <a:solidFill>
                  <a:sysClr val="windowText" lastClr="000000"/>
                </a:solidFill>
                <a:effectLst/>
                <a:uLnTx/>
                <a:uFillTx/>
                <a:latin typeface="Calibri"/>
                <a:ea typeface="+mn-ea"/>
                <a:cs typeface="+mn-cs"/>
              </a:rPr>
              <a:pPr marL="0" marR="0" lvl="0" indent="0" algn="r" defTabSz="929579"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406497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Generated</a:t>
            </a:r>
            <a:r>
              <a:rPr lang="en-US" baseline="0" dirty="0"/>
              <a:t> by looking at LCC subclasses </a:t>
            </a:r>
            <a:endParaRPr lang="en-US" dirty="0"/>
          </a:p>
        </p:txBody>
      </p:sp>
      <p:sp>
        <p:nvSpPr>
          <p:cNvPr id="4" name="Slide Number Placeholder 3"/>
          <p:cNvSpPr>
            <a:spLocks noGrp="1"/>
          </p:cNvSpPr>
          <p:nvPr>
            <p:ph type="sldNum" sz="quarter" idx="10"/>
          </p:nvPr>
        </p:nvSpPr>
        <p:spPr/>
        <p:txBody>
          <a:bodyPr/>
          <a:lstStyle/>
          <a:p>
            <a:pPr marL="0" marR="0" lvl="0" indent="0" algn="r" defTabSz="929579" rtl="0" eaLnBrk="1" fontAlgn="auto" latinLnBrk="0" hangingPunct="1">
              <a:lnSpc>
                <a:spcPct val="100000"/>
              </a:lnSpc>
              <a:spcBef>
                <a:spcPts val="0"/>
              </a:spcBef>
              <a:spcAft>
                <a:spcPts val="0"/>
              </a:spcAft>
              <a:buClrTx/>
              <a:buSzTx/>
              <a:buFontTx/>
              <a:buNone/>
              <a:tabLst/>
              <a:defRPr/>
            </a:pPr>
            <a:fld id="{56917EF9-22C3-4294-A9F7-CE6E00517EB4}" type="slidenum">
              <a:rPr kumimoji="0" lang="en-US" sz="1800" b="0" i="0" u="none" strike="noStrike" kern="0" cap="none" spc="0" normalizeH="0" baseline="0" noProof="0">
                <a:ln>
                  <a:noFill/>
                </a:ln>
                <a:solidFill>
                  <a:sysClr val="windowText" lastClr="000000"/>
                </a:solidFill>
                <a:effectLst/>
                <a:uLnTx/>
                <a:uFillTx/>
                <a:latin typeface="Calibri"/>
                <a:ea typeface="+mn-ea"/>
                <a:cs typeface="+mn-cs"/>
              </a:rPr>
              <a:pPr marL="0" marR="0" lvl="0" indent="0" algn="r" defTabSz="929579" rtl="0" eaLnBrk="1" fontAlgn="auto" latinLnBrk="0" hangingPunct="1">
                <a:lnSpc>
                  <a:spcPct val="100000"/>
                </a:lnSpc>
                <a:spcBef>
                  <a:spcPts val="0"/>
                </a:spcBef>
                <a:spcAft>
                  <a:spcPts val="0"/>
                </a:spcAft>
                <a:buClrTx/>
                <a:buSzTx/>
                <a:buFontTx/>
                <a:buNone/>
                <a:tabLst/>
                <a:defRPr/>
              </a:pPr>
              <a:t>6</a:t>
            </a:fld>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870663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UU purchase price is generated using the aggregate average of 1.5x list price for the standard UU title. Not all titles in the collection are available via perpetual purchase in the UU model nor at that specific price point. </a:t>
            </a:r>
          </a:p>
          <a:p>
            <a:pPr defTabSz="929579">
              <a:defRPr/>
            </a:pPr>
            <a:endParaRPr lang="en-US" dirty="0"/>
          </a:p>
          <a:p>
            <a:pPr defTabSz="929579">
              <a:defRPr/>
            </a:pPr>
            <a:r>
              <a:rPr lang="en-US" dirty="0"/>
              <a:t>We display publication date from the MARC record which we believe provides the best representation of the true publication date of the content. Some of our competitors present the publisher supplied publication date which often includes a new publication date when changes that do not affect the content of the text take place. New format (EPUB vs PDF), new cover image and new contract publisher are just some of the reasons publication dates can change. This is why we use MARC records to supply our publication dates vs publisher supplied publication dates. We are committed to providing you the most accurate information about titles possible and we believe publisher supplied publication date does not represent the true currency of the title. A serious disservice is done when the content of a text is pre-2000 but the publication date is represented as front list, this is especially disingenuous with medical and technology texts where timeliness is paramount. </a:t>
            </a:r>
          </a:p>
          <a:p>
            <a:endParaRPr lang="en-US" dirty="0"/>
          </a:p>
        </p:txBody>
      </p:sp>
      <p:sp>
        <p:nvSpPr>
          <p:cNvPr id="4" name="Slide Number Placeholder 3"/>
          <p:cNvSpPr>
            <a:spLocks noGrp="1"/>
          </p:cNvSpPr>
          <p:nvPr>
            <p:ph type="sldNum" sz="quarter" idx="10"/>
          </p:nvPr>
        </p:nvSpPr>
        <p:spPr/>
        <p:txBody>
          <a:bodyPr/>
          <a:lstStyle/>
          <a:p>
            <a:pPr marL="0" marR="0" lvl="0" indent="0" algn="r" defTabSz="929579" rtl="0" eaLnBrk="1" fontAlgn="auto" latinLnBrk="0" hangingPunct="1">
              <a:lnSpc>
                <a:spcPct val="100000"/>
              </a:lnSpc>
              <a:spcBef>
                <a:spcPts val="0"/>
              </a:spcBef>
              <a:spcAft>
                <a:spcPts val="0"/>
              </a:spcAft>
              <a:buClrTx/>
              <a:buSzTx/>
              <a:buFontTx/>
              <a:buNone/>
              <a:tabLst/>
              <a:defRPr/>
            </a:pPr>
            <a:fld id="{EB7FAE5C-ED45-4859-8DAD-B354B3B06EC3}" type="slidenum">
              <a:rPr kumimoji="0" lang="en-US" sz="1800" b="0" i="0" u="none" strike="noStrike" kern="0" cap="none" spc="0" normalizeH="0" baseline="0" noProof="0">
                <a:ln>
                  <a:noFill/>
                </a:ln>
                <a:solidFill>
                  <a:sysClr val="windowText" lastClr="000000"/>
                </a:solidFill>
                <a:effectLst/>
                <a:uLnTx/>
                <a:uFillTx/>
                <a:latin typeface="Calibri"/>
                <a:ea typeface="+mn-ea"/>
                <a:cs typeface="+mn-cs"/>
              </a:rPr>
              <a:pPr marL="0" marR="0" lvl="0" indent="0" algn="r" defTabSz="929579" rtl="0" eaLnBrk="1" fontAlgn="auto" latinLnBrk="0" hangingPunct="1">
                <a:lnSpc>
                  <a:spcPct val="100000"/>
                </a:lnSpc>
                <a:spcBef>
                  <a:spcPts val="0"/>
                </a:spcBef>
                <a:spcAft>
                  <a:spcPts val="0"/>
                </a:spcAft>
                <a:buClrTx/>
                <a:buSzTx/>
                <a:buFontTx/>
                <a:buNone/>
                <a:tabLst/>
                <a:defRPr/>
              </a:pPr>
              <a:t>9</a:t>
            </a:fld>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868039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29579" rtl="0" eaLnBrk="1" fontAlgn="auto" latinLnBrk="0" hangingPunct="1">
              <a:lnSpc>
                <a:spcPct val="100000"/>
              </a:lnSpc>
              <a:spcBef>
                <a:spcPts val="0"/>
              </a:spcBef>
              <a:spcAft>
                <a:spcPts val="0"/>
              </a:spcAft>
              <a:buClrTx/>
              <a:buSzTx/>
              <a:buFontTx/>
              <a:buNone/>
              <a:tabLst/>
              <a:defRPr/>
            </a:pPr>
            <a:fld id="{56917EF9-22C3-4294-A9F7-CE6E00517EB4}" type="slidenum">
              <a:rPr kumimoji="0" lang="en-US" sz="1800" b="0" i="0" u="none" strike="noStrike" kern="0" cap="none" spc="0" normalizeH="0" baseline="0" noProof="0">
                <a:ln>
                  <a:noFill/>
                </a:ln>
                <a:solidFill>
                  <a:sysClr val="windowText" lastClr="000000"/>
                </a:solidFill>
                <a:effectLst/>
                <a:uLnTx/>
                <a:uFillTx/>
                <a:latin typeface="Calibri"/>
                <a:ea typeface="+mn-ea"/>
                <a:cs typeface="+mn-cs"/>
              </a:rPr>
              <a:pPr marL="0" marR="0" lvl="0" indent="0" algn="r" defTabSz="929579"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327484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770610"/>
            <a:ext cx="9829800" cy="1273839"/>
          </a:xfrm>
        </p:spPr>
        <p:txBody>
          <a:bodyPr anchor="b"/>
          <a:lstStyle>
            <a:lvl1pPr algn="l">
              <a:defRPr sz="4000"/>
            </a:lvl1pPr>
          </a:lstStyle>
          <a:p>
            <a:r>
              <a:rPr lang="en-US" dirty="0"/>
              <a:t>Click to edit Master title style</a:t>
            </a:r>
          </a:p>
        </p:txBody>
      </p:sp>
      <p:sp>
        <p:nvSpPr>
          <p:cNvPr id="3" name="Subtitle 2"/>
          <p:cNvSpPr>
            <a:spLocks noGrp="1"/>
          </p:cNvSpPr>
          <p:nvPr>
            <p:ph type="subTitle" idx="1"/>
          </p:nvPr>
        </p:nvSpPr>
        <p:spPr>
          <a:xfrm>
            <a:off x="838200" y="3136525"/>
            <a:ext cx="9829800" cy="1655762"/>
          </a:xfrm>
        </p:spPr>
        <p:txBody>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927031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Slide for Product">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193633"/>
            <a:ext cx="10363200" cy="756005"/>
          </a:xfrm>
        </p:spPr>
        <p:txBody>
          <a:bodyPr anchor="t" anchorCtr="0"/>
          <a:lstStyle>
            <a:lvl1pPr algn="ctr">
              <a:defRPr sz="2000">
                <a:solidFill>
                  <a:schemeClr val="tx2"/>
                </a:solidFill>
              </a:defRPr>
            </a:lvl1pPr>
          </a:lstStyle>
          <a:p>
            <a:r>
              <a:rPr lang="en-US" dirty="0"/>
              <a:t>Click to edit Master title style</a:t>
            </a:r>
          </a:p>
        </p:txBody>
      </p:sp>
      <p:sp>
        <p:nvSpPr>
          <p:cNvPr id="6" name="Text Placeholder 5"/>
          <p:cNvSpPr>
            <a:spLocks noGrp="1"/>
          </p:cNvSpPr>
          <p:nvPr>
            <p:ph type="body" sz="quarter" idx="10"/>
          </p:nvPr>
        </p:nvSpPr>
        <p:spPr>
          <a:xfrm>
            <a:off x="914400" y="2633583"/>
            <a:ext cx="10363200" cy="1125537"/>
          </a:xfrm>
        </p:spPr>
        <p:txBody>
          <a:bodyPr anchor="ctr"/>
          <a:lstStyle>
            <a:lvl1pPr marL="0" indent="0" algn="ctr" defTabSz="914400" rtl="0" eaLnBrk="1" latinLnBrk="0" hangingPunct="1">
              <a:lnSpc>
                <a:spcPct val="110000"/>
              </a:lnSpc>
              <a:spcBef>
                <a:spcPct val="0"/>
              </a:spcBef>
              <a:buNone/>
              <a:defRPr lang="en-US" sz="4000" b="0" kern="1200" dirty="0" smtClean="0">
                <a:solidFill>
                  <a:schemeClr val="bg1"/>
                </a:solidFill>
                <a:latin typeface="+mj-lt"/>
                <a:ea typeface="+mj-ea"/>
                <a:cs typeface="+mj-cs"/>
              </a:defRPr>
            </a:lvl1pPr>
            <a:lvl2pPr marL="4572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2pPr>
            <a:lvl3pPr marL="9144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3pPr>
            <a:lvl4pPr marL="13716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4pPr>
            <a:lvl5pPr marL="1828800" indent="0" algn="ctr" defTabSz="914400" rtl="0" eaLnBrk="1" latinLnBrk="0" hangingPunct="1">
              <a:lnSpc>
                <a:spcPct val="110000"/>
              </a:lnSpc>
              <a:spcBef>
                <a:spcPct val="0"/>
              </a:spcBef>
              <a:buNone/>
              <a:defRPr lang="en-US" sz="3600" b="0" kern="1200" dirty="0">
                <a:solidFill>
                  <a:schemeClr val="tx2"/>
                </a:solidFill>
                <a:latin typeface="+mj-lt"/>
                <a:ea typeface="+mj-ea"/>
                <a:cs typeface="+mj-cs"/>
              </a:defRPr>
            </a:lvl5pPr>
          </a:lstStyle>
          <a:p>
            <a:pPr lvl="0"/>
            <a:r>
              <a:rPr lang="en-US" dirty="0"/>
              <a:t>Edit Master text styles</a:t>
            </a:r>
          </a:p>
        </p:txBody>
      </p:sp>
    </p:spTree>
    <p:extLst>
      <p:ext uri="{BB962C8B-B14F-4D97-AF65-F5344CB8AC3E}">
        <p14:creationId xmlns:p14="http://schemas.microsoft.com/office/powerpoint/2010/main" val="1071541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003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Bullets">
    <p:spTree>
      <p:nvGrpSpPr>
        <p:cNvPr id="1" name=""/>
        <p:cNvGrpSpPr/>
        <p:nvPr/>
      </p:nvGrpSpPr>
      <p:grpSpPr>
        <a:xfrm>
          <a:off x="0" y="0"/>
          <a:ext cx="0" cy="0"/>
          <a:chOff x="0" y="0"/>
          <a:chExt cx="0" cy="0"/>
        </a:xfrm>
      </p:grpSpPr>
      <p:sp>
        <p:nvSpPr>
          <p:cNvPr id="2" name="Title 1"/>
          <p:cNvSpPr>
            <a:spLocks noGrp="1"/>
          </p:cNvSpPr>
          <p:nvPr>
            <p:ph type="title"/>
          </p:nvPr>
        </p:nvSpPr>
        <p:spPr>
          <a:xfrm>
            <a:off x="838200" y="473336"/>
            <a:ext cx="10515600" cy="574068"/>
          </a:xfrm>
        </p:spPr>
        <p:txBody>
          <a:bodyPr/>
          <a:lstStyle>
            <a:lvl1pPr>
              <a:defRPr sz="2800"/>
            </a:lvl1pPr>
          </a:lstStyle>
          <a:p>
            <a:r>
              <a:rPr lang="en-US" dirty="0"/>
              <a:t>Click to edit Master title style</a:t>
            </a:r>
          </a:p>
        </p:txBody>
      </p:sp>
      <p:sp>
        <p:nvSpPr>
          <p:cNvPr id="3" name="Content Placeholder 2"/>
          <p:cNvSpPr>
            <a:spLocks noGrp="1"/>
          </p:cNvSpPr>
          <p:nvPr>
            <p:ph idx="1"/>
          </p:nvPr>
        </p:nvSpPr>
        <p:spPr>
          <a:xfrm>
            <a:off x="838200" y="1047404"/>
            <a:ext cx="10515600" cy="4935915"/>
          </a:xfrm>
        </p:spPr>
        <p:txBody>
          <a:bodyPr/>
          <a:lstStyle>
            <a:lvl1pPr>
              <a:spcBef>
                <a:spcPts val="400"/>
              </a:spcBef>
              <a:defRPr sz="2000"/>
            </a:lvl1pPr>
            <a:lvl2pPr>
              <a:spcBef>
                <a:spcPts val="400"/>
              </a:spcBef>
              <a:defRPr sz="1800"/>
            </a:lvl2pPr>
            <a:lvl3pPr>
              <a:spcBef>
                <a:spcPts val="400"/>
              </a:spcBef>
              <a:defRPr sz="1600"/>
            </a:lvl3pPr>
            <a:lvl4pPr>
              <a:spcBef>
                <a:spcPts val="400"/>
              </a:spcBef>
              <a:defRPr sz="1400"/>
            </a:lvl4pPr>
            <a:lvl5pPr>
              <a:spcBef>
                <a:spcPts val="400"/>
              </a:spcBef>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55488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Bullets">
    <p:spTree>
      <p:nvGrpSpPr>
        <p:cNvPr id="1" name=""/>
        <p:cNvGrpSpPr/>
        <p:nvPr/>
      </p:nvGrpSpPr>
      <p:grpSpPr>
        <a:xfrm>
          <a:off x="0" y="0"/>
          <a:ext cx="0" cy="0"/>
          <a:chOff x="0" y="0"/>
          <a:chExt cx="0" cy="0"/>
        </a:xfrm>
      </p:grpSpPr>
      <p:sp>
        <p:nvSpPr>
          <p:cNvPr id="2" name="Title 1"/>
          <p:cNvSpPr>
            <a:spLocks noGrp="1"/>
          </p:cNvSpPr>
          <p:nvPr>
            <p:ph type="title"/>
          </p:nvPr>
        </p:nvSpPr>
        <p:spPr>
          <a:xfrm>
            <a:off x="838200" y="977030"/>
            <a:ext cx="4347575" cy="1325563"/>
          </a:xfrm>
        </p:spPr>
        <p:txBody>
          <a:bodyPr anchor="t"/>
          <a:lstStyle/>
          <a:p>
            <a:r>
              <a:rPr lang="en-US" dirty="0"/>
              <a:t>Click to edit Master title style</a:t>
            </a:r>
          </a:p>
        </p:txBody>
      </p:sp>
      <p:sp>
        <p:nvSpPr>
          <p:cNvPr id="3" name="Content Placeholder 2"/>
          <p:cNvSpPr>
            <a:spLocks noGrp="1"/>
          </p:cNvSpPr>
          <p:nvPr>
            <p:ph idx="1"/>
          </p:nvPr>
        </p:nvSpPr>
        <p:spPr>
          <a:xfrm>
            <a:off x="5536504" y="977030"/>
            <a:ext cx="5817296" cy="50062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9167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838200" y="2061556"/>
            <a:ext cx="10515600" cy="3921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5"/>
          <p:cNvSpPr>
            <a:spLocks noGrp="1"/>
          </p:cNvSpPr>
          <p:nvPr>
            <p:ph type="body" sz="quarter" idx="10"/>
          </p:nvPr>
        </p:nvSpPr>
        <p:spPr>
          <a:xfrm>
            <a:off x="838200" y="1182057"/>
            <a:ext cx="10515600" cy="629977"/>
          </a:xfrm>
        </p:spPr>
        <p:txBody>
          <a:bodyPr/>
          <a:lstStyle>
            <a:lvl1pPr marL="0" indent="0" algn="l" defTabSz="914400" rtl="0" eaLnBrk="1" latinLnBrk="0" hangingPunct="1">
              <a:lnSpc>
                <a:spcPct val="110000"/>
              </a:lnSpc>
              <a:spcBef>
                <a:spcPct val="0"/>
              </a:spcBef>
              <a:buNone/>
              <a:defRPr lang="en-US" sz="2000" b="0" kern="1200" dirty="0" smtClean="0">
                <a:solidFill>
                  <a:schemeClr val="accent2"/>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en-US" dirty="0"/>
              <a:t>Edit Master text styles</a:t>
            </a:r>
          </a:p>
        </p:txBody>
      </p:sp>
    </p:spTree>
    <p:extLst>
      <p:ext uri="{BB962C8B-B14F-4D97-AF65-F5344CB8AC3E}">
        <p14:creationId xmlns:p14="http://schemas.microsoft.com/office/powerpoint/2010/main" val="397523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_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421171" y="1677972"/>
            <a:ext cx="6932628" cy="43053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5"/>
          <p:cNvSpPr>
            <a:spLocks noGrp="1"/>
          </p:cNvSpPr>
          <p:nvPr>
            <p:ph type="body" sz="quarter" idx="10"/>
          </p:nvPr>
        </p:nvSpPr>
        <p:spPr>
          <a:xfrm>
            <a:off x="838200" y="1677972"/>
            <a:ext cx="3394435" cy="612741"/>
          </a:xfrm>
        </p:spPr>
        <p:txBody>
          <a:bodyPr/>
          <a:lstStyle>
            <a:lvl1pPr marL="0" indent="0" algn="l" defTabSz="914400" rtl="0" eaLnBrk="1" latinLnBrk="0" hangingPunct="1">
              <a:lnSpc>
                <a:spcPct val="110000"/>
              </a:lnSpc>
              <a:spcBef>
                <a:spcPct val="0"/>
              </a:spcBef>
              <a:buNone/>
              <a:defRPr lang="en-US" sz="2000" b="0" kern="1200" dirty="0" smtClean="0">
                <a:solidFill>
                  <a:schemeClr val="accent2"/>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en-US" dirty="0"/>
              <a:t>Edit Master text styles</a:t>
            </a:r>
          </a:p>
        </p:txBody>
      </p:sp>
    </p:spTree>
    <p:extLst>
      <p:ext uri="{BB962C8B-B14F-4D97-AF65-F5344CB8AC3E}">
        <p14:creationId xmlns:p14="http://schemas.microsoft.com/office/powerpoint/2010/main" val="1857988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3403076" y="1225485"/>
            <a:ext cx="7950723" cy="475783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44644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Paragrap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lnSpc>
                <a:spcPct val="110000"/>
              </a:lnSpc>
              <a:buNone/>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Tree>
    <p:extLst>
      <p:ext uri="{BB962C8B-B14F-4D97-AF65-F5344CB8AC3E}">
        <p14:creationId xmlns:p14="http://schemas.microsoft.com/office/powerpoint/2010/main" val="3602349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2_Title and Paragraph">
    <p:spTree>
      <p:nvGrpSpPr>
        <p:cNvPr id="1" name=""/>
        <p:cNvGrpSpPr/>
        <p:nvPr/>
      </p:nvGrpSpPr>
      <p:grpSpPr>
        <a:xfrm>
          <a:off x="0" y="0"/>
          <a:ext cx="0" cy="0"/>
          <a:chOff x="0" y="0"/>
          <a:chExt cx="0" cy="0"/>
        </a:xfrm>
      </p:grpSpPr>
      <p:sp>
        <p:nvSpPr>
          <p:cNvPr id="2" name="Title 1"/>
          <p:cNvSpPr>
            <a:spLocks noGrp="1"/>
          </p:cNvSpPr>
          <p:nvPr>
            <p:ph type="title"/>
          </p:nvPr>
        </p:nvSpPr>
        <p:spPr>
          <a:xfrm>
            <a:off x="838200" y="1068309"/>
            <a:ext cx="4347575" cy="1325563"/>
          </a:xfrm>
        </p:spPr>
        <p:txBody>
          <a:bodyPr anchor="t"/>
          <a:lstStyle/>
          <a:p>
            <a:r>
              <a:rPr lang="en-US" dirty="0"/>
              <a:t>Click to edit Master title style</a:t>
            </a:r>
          </a:p>
        </p:txBody>
      </p:sp>
      <p:sp>
        <p:nvSpPr>
          <p:cNvPr id="3" name="Content Placeholder 2"/>
          <p:cNvSpPr>
            <a:spLocks noGrp="1"/>
          </p:cNvSpPr>
          <p:nvPr>
            <p:ph idx="1"/>
          </p:nvPr>
        </p:nvSpPr>
        <p:spPr>
          <a:xfrm>
            <a:off x="5536504" y="1068309"/>
            <a:ext cx="5817295" cy="4351338"/>
          </a:xfrm>
        </p:spPr>
        <p:txBody>
          <a:bodyPr/>
          <a:lstStyle>
            <a:lvl1pPr marL="0" indent="0">
              <a:lnSpc>
                <a:spcPct val="110000"/>
              </a:lnSpc>
              <a:buNone/>
              <a:defRPr/>
            </a:lvl1pPr>
            <a:lvl2pPr marL="0" indent="0">
              <a:buNone/>
              <a:defRPr/>
            </a:lvl2pPr>
            <a:lvl3pPr marL="0" indent="0">
              <a:buNone/>
              <a:defRPr/>
            </a:lvl3pPr>
            <a:lvl4pPr marL="0" indent="0">
              <a:buNone/>
              <a:defRPr/>
            </a:lvl4pPr>
            <a:lvl5pPr marL="0" indent="0">
              <a:buNone/>
              <a:defRPr/>
            </a:lvl5pPr>
          </a:lstStyle>
          <a:p>
            <a:pPr lvl="0"/>
            <a:r>
              <a:rPr lang="en-US" dirty="0"/>
              <a:t>Click to edit Master text styles</a:t>
            </a:r>
          </a:p>
        </p:txBody>
      </p:sp>
    </p:spTree>
    <p:extLst>
      <p:ext uri="{BB962C8B-B14F-4D97-AF65-F5344CB8AC3E}">
        <p14:creationId xmlns:p14="http://schemas.microsoft.com/office/powerpoint/2010/main" val="4237891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517044"/>
            <a:ext cx="10515600" cy="1997555"/>
          </a:xfrm>
        </p:spPr>
        <p:txBody>
          <a:bodyPr anchor="b"/>
          <a:lstStyle>
            <a:lvl1pPr algn="ctr">
              <a:defRPr sz="4800"/>
            </a:lvl1pPr>
          </a:lstStyle>
          <a:p>
            <a:r>
              <a:rPr lang="en-US" dirty="0"/>
              <a:t>Click to edit Master title style</a:t>
            </a:r>
          </a:p>
        </p:txBody>
      </p:sp>
    </p:spTree>
    <p:extLst>
      <p:ext uri="{BB962C8B-B14F-4D97-AF65-F5344CB8AC3E}">
        <p14:creationId xmlns:p14="http://schemas.microsoft.com/office/powerpoint/2010/main" val="800740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8452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517045"/>
            <a:ext cx="10515600" cy="1997555"/>
          </a:xfrm>
        </p:spPr>
        <p:txBody>
          <a:bodyPr anchor="b"/>
          <a:lstStyle>
            <a:lvl1pPr algn="ctr">
              <a:defRPr sz="4800"/>
            </a:lvl1pPr>
          </a:lstStyle>
          <a:p>
            <a:r>
              <a:rPr lang="en-US" dirty="0"/>
              <a:t>Click to edit Master title style</a:t>
            </a:r>
          </a:p>
        </p:txBody>
      </p:sp>
      <p:sp>
        <p:nvSpPr>
          <p:cNvPr id="3" name="Text Placeholder 2"/>
          <p:cNvSpPr>
            <a:spLocks noGrp="1"/>
          </p:cNvSpPr>
          <p:nvPr>
            <p:ph type="body" idx="1"/>
          </p:nvPr>
        </p:nvSpPr>
        <p:spPr>
          <a:xfrm>
            <a:off x="831851" y="2879934"/>
            <a:ext cx="10515600" cy="1500187"/>
          </a:xfrm>
        </p:spPr>
        <p:txBody>
          <a:bodyPr/>
          <a:lstStyle>
            <a:lvl1pPr marL="0" indent="0" algn="ctr">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71678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630496"/>
            <a:ext cx="5181600" cy="45354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630496"/>
            <a:ext cx="5181600" cy="4535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0140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1" y="1630496"/>
            <a:ext cx="3543300" cy="4535450"/>
          </a:xfrm>
        </p:spPr>
        <p:txBody>
          <a:bodyPr/>
          <a:lstStyle>
            <a:lvl1pPr>
              <a:defRPr sz="16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572001" y="1630496"/>
            <a:ext cx="3543300" cy="4535450"/>
          </a:xfrm>
        </p:spPr>
        <p:txBody>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0555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2295939"/>
            <a:ext cx="5181600" cy="38592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2295939"/>
            <a:ext cx="5181600" cy="3859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0"/>
          </p:nvPr>
        </p:nvSpPr>
        <p:spPr>
          <a:xfrm>
            <a:off x="838200" y="1628383"/>
            <a:ext cx="10515600" cy="667555"/>
          </a:xfrm>
        </p:spPr>
        <p:txBody>
          <a:bodyPr/>
          <a:lstStyle>
            <a:lvl1pPr marL="0" indent="0" algn="l" defTabSz="914400" rtl="0" eaLnBrk="1" latinLnBrk="0" hangingPunct="1">
              <a:lnSpc>
                <a:spcPct val="110000"/>
              </a:lnSpc>
              <a:spcBef>
                <a:spcPct val="0"/>
              </a:spcBef>
              <a:buNone/>
              <a:defRPr lang="en-US" sz="2400" b="0" kern="1200" dirty="0" smtClean="0">
                <a:solidFill>
                  <a:schemeClr val="tx2"/>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en-US" dirty="0"/>
              <a:t>Edit Master text styles</a:t>
            </a:r>
          </a:p>
        </p:txBody>
      </p:sp>
    </p:spTree>
    <p:extLst>
      <p:ext uri="{BB962C8B-B14F-4D97-AF65-F5344CB8AC3E}">
        <p14:creationId xmlns:p14="http://schemas.microsoft.com/office/powerpoint/2010/main" val="188996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475129"/>
            <a:ext cx="10515600" cy="1018977"/>
          </a:xfrm>
        </p:spPr>
        <p:txBody>
          <a:bodyPr/>
          <a:lstStyle/>
          <a:p>
            <a:r>
              <a:rPr lang="en-US" dirty="0"/>
              <a:t>Click to edit Master title style</a:t>
            </a:r>
          </a:p>
        </p:txBody>
      </p:sp>
      <p:sp>
        <p:nvSpPr>
          <p:cNvPr id="3" name="Text Placeholder 2"/>
          <p:cNvSpPr>
            <a:spLocks noGrp="1"/>
          </p:cNvSpPr>
          <p:nvPr>
            <p:ph type="body" idx="1"/>
          </p:nvPr>
        </p:nvSpPr>
        <p:spPr>
          <a:xfrm>
            <a:off x="839789" y="1557193"/>
            <a:ext cx="5157787" cy="697509"/>
          </a:xfrm>
          <a:solidFill>
            <a:schemeClr val="accent2"/>
          </a:solidFill>
        </p:spPr>
        <p:txBody>
          <a:bodyPr anchor="ctr" anchorCtr="0"/>
          <a:lstStyle>
            <a:lvl1pPr marL="0" indent="0">
              <a:buNone/>
              <a:defRPr sz="2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317789"/>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557193"/>
            <a:ext cx="5183188" cy="697509"/>
          </a:xfrm>
          <a:solidFill>
            <a:schemeClr val="accent2"/>
          </a:solidFill>
        </p:spPr>
        <p:txBody>
          <a:bodyPr anchor="ctr" anchorCtr="0"/>
          <a:lstStyle>
            <a:lvl1pPr marL="0" indent="0">
              <a:buNone/>
              <a:defRPr sz="2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317789"/>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70885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1" y="1630496"/>
            <a:ext cx="3438938" cy="4535450"/>
          </a:xfrm>
        </p:spPr>
        <p:txBody>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376531" y="1630496"/>
            <a:ext cx="3438938" cy="4535450"/>
          </a:xfrm>
        </p:spPr>
        <p:txBody>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p:cNvSpPr>
            <a:spLocks noGrp="1"/>
          </p:cNvSpPr>
          <p:nvPr>
            <p:ph sz="half" idx="10"/>
          </p:nvPr>
        </p:nvSpPr>
        <p:spPr>
          <a:xfrm>
            <a:off x="7914861" y="1630496"/>
            <a:ext cx="3438938" cy="4535450"/>
          </a:xfrm>
        </p:spPr>
        <p:txBody>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14876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_Title and Paragraph">
    <p:spTree>
      <p:nvGrpSpPr>
        <p:cNvPr id="1" name=""/>
        <p:cNvGrpSpPr/>
        <p:nvPr/>
      </p:nvGrpSpPr>
      <p:grpSpPr>
        <a:xfrm>
          <a:off x="0" y="0"/>
          <a:ext cx="0" cy="0"/>
          <a:chOff x="0" y="0"/>
          <a:chExt cx="0" cy="0"/>
        </a:xfrm>
      </p:grpSpPr>
      <p:sp>
        <p:nvSpPr>
          <p:cNvPr id="2" name="Title 1"/>
          <p:cNvSpPr>
            <a:spLocks noGrp="1"/>
          </p:cNvSpPr>
          <p:nvPr>
            <p:ph type="title"/>
          </p:nvPr>
        </p:nvSpPr>
        <p:spPr>
          <a:xfrm>
            <a:off x="2423492" y="4701211"/>
            <a:ext cx="7346674" cy="1325563"/>
          </a:xfrm>
        </p:spPr>
        <p:txBody>
          <a:bodyPr anchor="t"/>
          <a:lstStyle>
            <a:lvl1pPr algn="r">
              <a:defRPr sz="2000">
                <a:solidFill>
                  <a:schemeClr val="bg2">
                    <a:lumMod val="50000"/>
                  </a:schemeClr>
                </a:solidFill>
              </a:defRPr>
            </a:lvl1pPr>
          </a:lstStyle>
          <a:p>
            <a:r>
              <a:rPr lang="en-US" dirty="0"/>
              <a:t>Click to edit Master title style</a:t>
            </a:r>
          </a:p>
        </p:txBody>
      </p:sp>
      <p:sp>
        <p:nvSpPr>
          <p:cNvPr id="3" name="Content Placeholder 2"/>
          <p:cNvSpPr>
            <a:spLocks noGrp="1"/>
          </p:cNvSpPr>
          <p:nvPr>
            <p:ph idx="1"/>
          </p:nvPr>
        </p:nvSpPr>
        <p:spPr>
          <a:xfrm>
            <a:off x="2423492" y="1808922"/>
            <a:ext cx="7346674" cy="2733261"/>
          </a:xfrm>
        </p:spPr>
        <p:txBody>
          <a:bodyPr/>
          <a:lstStyle>
            <a:lvl1pPr marL="91440" indent="-457200">
              <a:lnSpc>
                <a:spcPct val="110000"/>
              </a:lnSpc>
              <a:buNone/>
              <a:defRPr/>
            </a:lvl1pPr>
            <a:lvl2pPr marL="0" indent="0">
              <a:buNone/>
              <a:defRPr/>
            </a:lvl2pPr>
            <a:lvl3pPr marL="0" indent="0">
              <a:buNone/>
              <a:defRPr/>
            </a:lvl3pPr>
            <a:lvl4pPr marL="0" indent="0">
              <a:buNone/>
              <a:defRPr/>
            </a:lvl4pPr>
            <a:lvl5pPr marL="0" indent="0">
              <a:buNone/>
              <a:defRPr/>
            </a:lvl5pPr>
          </a:lstStyle>
          <a:p>
            <a:pPr lvl="0"/>
            <a:r>
              <a:rPr lang="en-US" dirty="0"/>
              <a:t>Click to edit Master text styles</a:t>
            </a:r>
          </a:p>
        </p:txBody>
      </p:sp>
    </p:spTree>
    <p:extLst>
      <p:ext uri="{BB962C8B-B14F-4D97-AF65-F5344CB8AC3E}">
        <p14:creationId xmlns:p14="http://schemas.microsoft.com/office/powerpoint/2010/main" val="2251840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448542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7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473336"/>
            <a:ext cx="3908367" cy="1023710"/>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1803128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sp>
        <p:nvSpPr>
          <p:cNvPr id="3" name="Rectangle 2"/>
          <p:cNvSpPr/>
          <p:nvPr userDrawn="1"/>
        </p:nvSpPr>
        <p:spPr>
          <a:xfrm>
            <a:off x="0" y="1"/>
            <a:ext cx="12192000" cy="21273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171483"/>
            <a:ext cx="10515600" cy="1783926"/>
          </a:xfrm>
        </p:spPr>
        <p:txBody>
          <a:bodyPr anchor="b"/>
          <a:lstStyle>
            <a:lvl1pPr algn="ctr">
              <a:defRPr>
                <a:solidFill>
                  <a:schemeClr val="bg1"/>
                </a:solidFill>
              </a:defRPr>
            </a:lvl1pPr>
          </a:lstStyle>
          <a:p>
            <a:r>
              <a:rPr lang="en-US" dirty="0"/>
              <a:t>Click to edit Master title style</a:t>
            </a:r>
          </a:p>
        </p:txBody>
      </p:sp>
      <p:sp>
        <p:nvSpPr>
          <p:cNvPr id="5" name="Text Placeholder 5"/>
          <p:cNvSpPr>
            <a:spLocks noGrp="1"/>
          </p:cNvSpPr>
          <p:nvPr>
            <p:ph type="body" sz="quarter" idx="10"/>
          </p:nvPr>
        </p:nvSpPr>
        <p:spPr>
          <a:xfrm>
            <a:off x="838200" y="2298837"/>
            <a:ext cx="10515600" cy="775252"/>
          </a:xfrm>
        </p:spPr>
        <p:txBody>
          <a:bodyPr/>
          <a:lstStyle>
            <a:lvl1pPr marL="0" indent="0" algn="ctr" defTabSz="914400" rtl="0" eaLnBrk="1" latinLnBrk="0" hangingPunct="1">
              <a:lnSpc>
                <a:spcPct val="110000"/>
              </a:lnSpc>
              <a:spcBef>
                <a:spcPct val="0"/>
              </a:spcBef>
              <a:buNone/>
              <a:defRPr lang="en-US" sz="2000" b="0" kern="1200" dirty="0" smtClean="0">
                <a:solidFill>
                  <a:schemeClr val="tx1">
                    <a:lumMod val="65000"/>
                    <a:lumOff val="35000"/>
                  </a:schemeClr>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en-US" dirty="0"/>
              <a:t>Edit Master text styles</a:t>
            </a:r>
          </a:p>
        </p:txBody>
      </p:sp>
      <p:pic>
        <p:nvPicPr>
          <p:cNvPr id="14" name="Picture 13"/>
          <p:cNvPicPr>
            <a:picLocks noChangeAspect="1"/>
          </p:cNvPicPr>
          <p:nvPr userDrawn="1"/>
        </p:nvPicPr>
        <p:blipFill rotWithShape="1">
          <a:blip r:embed="rId2"/>
          <a:srcRect l="27932" b="41002"/>
          <a:stretch/>
        </p:blipFill>
        <p:spPr>
          <a:xfrm>
            <a:off x="0" y="267316"/>
            <a:ext cx="3049186" cy="1859576"/>
          </a:xfrm>
          <a:prstGeom prst="rect">
            <a:avLst/>
          </a:prstGeom>
        </p:spPr>
      </p:pic>
    </p:spTree>
    <p:extLst>
      <p:ext uri="{BB962C8B-B14F-4D97-AF65-F5344CB8AC3E}">
        <p14:creationId xmlns:p14="http://schemas.microsoft.com/office/powerpoint/2010/main" val="3121093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75673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Text Placeholder 5"/>
          <p:cNvSpPr>
            <a:spLocks noGrp="1"/>
          </p:cNvSpPr>
          <p:nvPr>
            <p:ph type="body" sz="quarter" idx="10"/>
          </p:nvPr>
        </p:nvSpPr>
        <p:spPr>
          <a:xfrm>
            <a:off x="838200" y="1520687"/>
            <a:ext cx="10515600" cy="775252"/>
          </a:xfrm>
        </p:spPr>
        <p:txBody>
          <a:bodyPr/>
          <a:lstStyle>
            <a:lvl1pPr marL="0" indent="0" algn="l" defTabSz="914400" rtl="0" eaLnBrk="1" latinLnBrk="0" hangingPunct="1">
              <a:lnSpc>
                <a:spcPct val="110000"/>
              </a:lnSpc>
              <a:spcBef>
                <a:spcPct val="0"/>
              </a:spcBef>
              <a:buNone/>
              <a:defRPr lang="en-US" sz="2000" b="0" kern="1200" dirty="0" smtClean="0">
                <a:solidFill>
                  <a:schemeClr val="tx2"/>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en-US" dirty="0"/>
              <a:t>Edit Master text styles</a:t>
            </a:r>
          </a:p>
        </p:txBody>
      </p:sp>
    </p:spTree>
    <p:extLst>
      <p:ext uri="{BB962C8B-B14F-4D97-AF65-F5344CB8AC3E}">
        <p14:creationId xmlns:p14="http://schemas.microsoft.com/office/powerpoint/2010/main" val="1824479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742814"/>
            <a:ext cx="10515600" cy="648127"/>
          </a:xfrm>
        </p:spPr>
        <p:txBody>
          <a:bodyPr anchor="b"/>
          <a:lstStyle>
            <a:lvl1pPr algn="ctr">
              <a:defRPr sz="2800" b="0">
                <a:solidFill>
                  <a:schemeClr val="accent1"/>
                </a:solidFill>
              </a:defRPr>
            </a:lvl1pPr>
          </a:lstStyle>
          <a:p>
            <a:r>
              <a:rPr lang="en-US" dirty="0"/>
              <a:t>Click to edit Master title style</a:t>
            </a:r>
          </a:p>
        </p:txBody>
      </p:sp>
      <p:sp>
        <p:nvSpPr>
          <p:cNvPr id="5" name="Text Placeholder 3"/>
          <p:cNvSpPr>
            <a:spLocks noGrp="1"/>
          </p:cNvSpPr>
          <p:nvPr>
            <p:ph type="body" sz="half" idx="2"/>
          </p:nvPr>
        </p:nvSpPr>
        <p:spPr>
          <a:xfrm>
            <a:off x="839787" y="1557758"/>
            <a:ext cx="10514012" cy="426308"/>
          </a:xfrm>
        </p:spPr>
        <p:txBody>
          <a:bodyPr/>
          <a:lstStyle>
            <a:lvl1pPr marL="0" indent="0" algn="ctr">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526812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92085"/>
            <a:ext cx="10515600" cy="648127"/>
          </a:xfrm>
        </p:spPr>
        <p:txBody>
          <a:bodyPr/>
          <a:lstStyle>
            <a:lvl1pPr algn="ctr">
              <a:defRPr sz="2800" b="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2957733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4354157" cy="1990799"/>
          </a:xfrm>
        </p:spPr>
        <p:txBody>
          <a:bodyPr anchor="b"/>
          <a:lstStyle>
            <a:lvl1pPr algn="ctr">
              <a:defRPr sz="2800" b="0">
                <a:solidFill>
                  <a:schemeClr val="accent1"/>
                </a:solidFill>
              </a:defRPr>
            </a:lvl1pPr>
          </a:lstStyle>
          <a:p>
            <a:r>
              <a:rPr lang="en-US" dirty="0"/>
              <a:t>Click to edit Master title style</a:t>
            </a:r>
          </a:p>
        </p:txBody>
      </p:sp>
      <p:sp>
        <p:nvSpPr>
          <p:cNvPr id="5" name="Text Placeholder 3"/>
          <p:cNvSpPr>
            <a:spLocks noGrp="1"/>
          </p:cNvSpPr>
          <p:nvPr>
            <p:ph type="body" sz="half" idx="2"/>
          </p:nvPr>
        </p:nvSpPr>
        <p:spPr>
          <a:xfrm>
            <a:off x="839787" y="2589322"/>
            <a:ext cx="4353500" cy="1778282"/>
          </a:xfrm>
        </p:spPr>
        <p:txBody>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202457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7115827" cy="1990799"/>
          </a:xfrm>
        </p:spPr>
        <p:txBody>
          <a:bodyPr anchor="b"/>
          <a:lstStyle>
            <a:lvl1pPr algn="ctr">
              <a:defRPr sz="3600" b="0">
                <a:solidFill>
                  <a:schemeClr val="accent1"/>
                </a:solidFill>
              </a:defRPr>
            </a:lvl1pPr>
          </a:lstStyle>
          <a:p>
            <a:r>
              <a:rPr lang="en-US" dirty="0"/>
              <a:t>Click to edit Master title style</a:t>
            </a:r>
          </a:p>
        </p:txBody>
      </p:sp>
      <p:sp>
        <p:nvSpPr>
          <p:cNvPr id="5" name="Text Placeholder 3"/>
          <p:cNvSpPr>
            <a:spLocks noGrp="1"/>
          </p:cNvSpPr>
          <p:nvPr>
            <p:ph type="body" sz="half" idx="2"/>
          </p:nvPr>
        </p:nvSpPr>
        <p:spPr>
          <a:xfrm>
            <a:off x="839786" y="2589322"/>
            <a:ext cx="7114753" cy="1778282"/>
          </a:xfrm>
        </p:spPr>
        <p:txBody>
          <a:bodyPr/>
          <a:lstStyle>
            <a:lvl1pPr marL="0" indent="0" algn="ctr">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4140086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13150"/>
            <a:ext cx="3481137" cy="2221333"/>
          </a:xfrm>
        </p:spPr>
        <p:txBody>
          <a:bodyPr anchor="b"/>
          <a:lstStyle>
            <a:lvl1pPr algn="ctr">
              <a:defRPr sz="2800" b="0">
                <a:solidFill>
                  <a:schemeClr val="accent1"/>
                </a:solidFill>
              </a:defRPr>
            </a:lvl1pPr>
          </a:lstStyle>
          <a:p>
            <a:r>
              <a:rPr lang="en-US" dirty="0"/>
              <a:t>Click to edit Master title style</a:t>
            </a:r>
          </a:p>
        </p:txBody>
      </p:sp>
      <p:sp>
        <p:nvSpPr>
          <p:cNvPr id="5" name="Text Placeholder 3"/>
          <p:cNvSpPr>
            <a:spLocks noGrp="1"/>
          </p:cNvSpPr>
          <p:nvPr>
            <p:ph type="body" sz="half" idx="2"/>
          </p:nvPr>
        </p:nvSpPr>
        <p:spPr>
          <a:xfrm>
            <a:off x="839787" y="2645300"/>
            <a:ext cx="3480612" cy="1778282"/>
          </a:xfrm>
        </p:spPr>
        <p:txBody>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798497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3_Title and Bullets">
    <p:spTree>
      <p:nvGrpSpPr>
        <p:cNvPr id="1" name=""/>
        <p:cNvGrpSpPr/>
        <p:nvPr/>
      </p:nvGrpSpPr>
      <p:grpSpPr>
        <a:xfrm>
          <a:off x="0" y="0"/>
          <a:ext cx="0" cy="0"/>
          <a:chOff x="0" y="0"/>
          <a:chExt cx="0" cy="0"/>
        </a:xfrm>
      </p:grpSpPr>
      <p:sp>
        <p:nvSpPr>
          <p:cNvPr id="2" name="Title 1"/>
          <p:cNvSpPr>
            <a:spLocks noGrp="1"/>
          </p:cNvSpPr>
          <p:nvPr>
            <p:ph type="title"/>
          </p:nvPr>
        </p:nvSpPr>
        <p:spPr>
          <a:xfrm>
            <a:off x="5173578" y="171483"/>
            <a:ext cx="6180221" cy="1325563"/>
          </a:xfrm>
        </p:spPr>
        <p:txBody>
          <a:bodyPr anchor="b"/>
          <a:lstStyle/>
          <a:p>
            <a:r>
              <a:rPr lang="en-US" dirty="0"/>
              <a:t>Click to edit Master title style</a:t>
            </a:r>
          </a:p>
        </p:txBody>
      </p:sp>
      <p:sp>
        <p:nvSpPr>
          <p:cNvPr id="3" name="Content Placeholder 2"/>
          <p:cNvSpPr>
            <a:spLocks noGrp="1"/>
          </p:cNvSpPr>
          <p:nvPr>
            <p:ph idx="1"/>
          </p:nvPr>
        </p:nvSpPr>
        <p:spPr>
          <a:xfrm>
            <a:off x="5173578" y="1631981"/>
            <a:ext cx="6180221"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41631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41309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412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Thank You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34506"/>
            <a:ext cx="10363200" cy="647428"/>
          </a:xfrm>
        </p:spPr>
        <p:txBody>
          <a:bodyPr anchor="t" anchorCtr="0"/>
          <a:lstStyle>
            <a:lvl1pPr algn="ctr">
              <a:defRPr sz="4000"/>
            </a:lvl1pPr>
          </a:lstStyle>
          <a:p>
            <a:r>
              <a:rPr lang="en-US" dirty="0"/>
              <a:t>Click to edit Master title style</a:t>
            </a:r>
          </a:p>
        </p:txBody>
      </p:sp>
      <p:sp>
        <p:nvSpPr>
          <p:cNvPr id="3" name="Subtitle 2"/>
          <p:cNvSpPr>
            <a:spLocks noGrp="1"/>
          </p:cNvSpPr>
          <p:nvPr>
            <p:ph type="subTitle" idx="1" hasCustomPrompt="1"/>
          </p:nvPr>
        </p:nvSpPr>
        <p:spPr>
          <a:xfrm>
            <a:off x="914401" y="2541645"/>
            <a:ext cx="10363199" cy="457200"/>
          </a:xfrm>
        </p:spPr>
        <p:txBody>
          <a:bodyPr/>
          <a:lstStyle>
            <a:lvl1pPr marL="0" indent="0" algn="ctr">
              <a:buNone/>
              <a:defRPr sz="20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Name</a:t>
            </a:r>
          </a:p>
        </p:txBody>
      </p:sp>
      <p:sp>
        <p:nvSpPr>
          <p:cNvPr id="22" name="Text Placeholder 21"/>
          <p:cNvSpPr>
            <a:spLocks noGrp="1"/>
          </p:cNvSpPr>
          <p:nvPr>
            <p:ph type="body" sz="quarter" idx="10" hasCustomPrompt="1"/>
          </p:nvPr>
        </p:nvSpPr>
        <p:spPr>
          <a:xfrm>
            <a:off x="4719022" y="4881254"/>
            <a:ext cx="4460839" cy="457200"/>
          </a:xfrm>
        </p:spPr>
        <p:txBody>
          <a:bodyPr/>
          <a:lstStyle>
            <a:lvl1pPr marL="0" indent="0" algn="l">
              <a:buNone/>
              <a:defRPr sz="20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Phone Number</a:t>
            </a:r>
          </a:p>
        </p:txBody>
      </p:sp>
      <p:sp>
        <p:nvSpPr>
          <p:cNvPr id="23" name="Text Placeholder 21"/>
          <p:cNvSpPr>
            <a:spLocks noGrp="1"/>
          </p:cNvSpPr>
          <p:nvPr>
            <p:ph type="body" sz="quarter" idx="11" hasCustomPrompt="1"/>
          </p:nvPr>
        </p:nvSpPr>
        <p:spPr>
          <a:xfrm>
            <a:off x="4719022" y="4070497"/>
            <a:ext cx="4460839" cy="457200"/>
          </a:xfrm>
        </p:spPr>
        <p:txBody>
          <a:bodyPr/>
          <a:lstStyle>
            <a:lvl1pPr marL="0" indent="0" algn="l">
              <a:buNone/>
              <a:defRPr sz="20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Email</a:t>
            </a:r>
          </a:p>
        </p:txBody>
      </p:sp>
    </p:spTree>
    <p:extLst>
      <p:ext uri="{BB962C8B-B14F-4D97-AF65-F5344CB8AC3E}">
        <p14:creationId xmlns:p14="http://schemas.microsoft.com/office/powerpoint/2010/main" val="2475993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28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59023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0146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5551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244263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Slide for Product">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313545"/>
            <a:ext cx="10363200" cy="756005"/>
          </a:xfrm>
        </p:spPr>
        <p:txBody>
          <a:bodyPr anchor="t" anchorCtr="0"/>
          <a:lstStyle>
            <a:lvl1pPr algn="ctr">
              <a:defRPr sz="36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914400" y="4069550"/>
            <a:ext cx="10363200" cy="760868"/>
          </a:xfrm>
        </p:spPr>
        <p:txBody>
          <a:bodyPr anchor="t" anchorCtr="0"/>
          <a:lstStyle>
            <a:lvl1pPr marL="0" indent="0" algn="ctr">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Text Placeholder 5"/>
          <p:cNvSpPr>
            <a:spLocks noGrp="1"/>
          </p:cNvSpPr>
          <p:nvPr>
            <p:ph type="body" sz="quarter" idx="10"/>
          </p:nvPr>
        </p:nvSpPr>
        <p:spPr>
          <a:xfrm>
            <a:off x="914400" y="668826"/>
            <a:ext cx="10363200" cy="1125537"/>
          </a:xfrm>
        </p:spPr>
        <p:txBody>
          <a:bodyPr/>
          <a:lstStyle>
            <a:lvl1pPr marL="0" indent="0" algn="ctr" defTabSz="914400" rtl="0" eaLnBrk="1" latinLnBrk="0" hangingPunct="1">
              <a:lnSpc>
                <a:spcPct val="110000"/>
              </a:lnSpc>
              <a:spcBef>
                <a:spcPct val="0"/>
              </a:spcBef>
              <a:buNone/>
              <a:defRPr lang="en-US" sz="4400" b="0" kern="1200" dirty="0" smtClean="0">
                <a:solidFill>
                  <a:schemeClr val="bg1"/>
                </a:solidFill>
                <a:latin typeface="+mj-lt"/>
                <a:ea typeface="+mj-ea"/>
                <a:cs typeface="+mj-cs"/>
              </a:defRPr>
            </a:lvl1pPr>
            <a:lvl2pPr marL="4572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2pPr>
            <a:lvl3pPr marL="9144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3pPr>
            <a:lvl4pPr marL="13716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4pPr>
            <a:lvl5pPr marL="1828800" indent="0" algn="ctr" defTabSz="914400" rtl="0" eaLnBrk="1" latinLnBrk="0" hangingPunct="1">
              <a:lnSpc>
                <a:spcPct val="110000"/>
              </a:lnSpc>
              <a:spcBef>
                <a:spcPct val="0"/>
              </a:spcBef>
              <a:buNone/>
              <a:defRPr lang="en-US" sz="3600" b="0" kern="1200" dirty="0">
                <a:solidFill>
                  <a:schemeClr val="tx2"/>
                </a:solidFill>
                <a:latin typeface="+mj-lt"/>
                <a:ea typeface="+mj-ea"/>
                <a:cs typeface="+mj-cs"/>
              </a:defRPr>
            </a:lvl5pPr>
          </a:lstStyle>
          <a:p>
            <a:pPr lvl="0"/>
            <a:r>
              <a:rPr lang="en-US" dirty="0"/>
              <a:t>Edit Master text styles</a:t>
            </a:r>
          </a:p>
        </p:txBody>
      </p:sp>
    </p:spTree>
    <p:extLst>
      <p:ext uri="{BB962C8B-B14F-4D97-AF65-F5344CB8AC3E}">
        <p14:creationId xmlns:p14="http://schemas.microsoft.com/office/powerpoint/2010/main" val="958120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26" Type="http://schemas.openxmlformats.org/officeDocument/2006/relationships/slideLayout" Target="../slideLayouts/slideLayout33.xml"/><Relationship Id="rId3" Type="http://schemas.openxmlformats.org/officeDocument/2006/relationships/slideLayout" Target="../slideLayouts/slideLayout10.xml"/><Relationship Id="rId21" Type="http://schemas.openxmlformats.org/officeDocument/2006/relationships/slideLayout" Target="../slideLayouts/slideLayout28.xml"/><Relationship Id="rId34" Type="http://schemas.openxmlformats.org/officeDocument/2006/relationships/image" Target="../media/image1.png"/><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5" Type="http://schemas.openxmlformats.org/officeDocument/2006/relationships/slideLayout" Target="../slideLayouts/slideLayout32.xml"/><Relationship Id="rId33" Type="http://schemas.openxmlformats.org/officeDocument/2006/relationships/theme" Target="../theme/theme2.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slideLayout" Target="../slideLayouts/slideLayout27.xml"/><Relationship Id="rId29" Type="http://schemas.openxmlformats.org/officeDocument/2006/relationships/slideLayout" Target="../slideLayouts/slideLayout36.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24" Type="http://schemas.openxmlformats.org/officeDocument/2006/relationships/slideLayout" Target="../slideLayouts/slideLayout31.xml"/><Relationship Id="rId32" Type="http://schemas.openxmlformats.org/officeDocument/2006/relationships/slideLayout" Target="../slideLayouts/slideLayout39.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23" Type="http://schemas.openxmlformats.org/officeDocument/2006/relationships/slideLayout" Target="../slideLayouts/slideLayout30.xml"/><Relationship Id="rId28" Type="http://schemas.openxmlformats.org/officeDocument/2006/relationships/slideLayout" Target="../slideLayouts/slideLayout35.xml"/><Relationship Id="rId10" Type="http://schemas.openxmlformats.org/officeDocument/2006/relationships/slideLayout" Target="../slideLayouts/slideLayout17.xml"/><Relationship Id="rId19" Type="http://schemas.openxmlformats.org/officeDocument/2006/relationships/slideLayout" Target="../slideLayouts/slideLayout26.xml"/><Relationship Id="rId31" Type="http://schemas.openxmlformats.org/officeDocument/2006/relationships/slideLayout" Target="../slideLayouts/slideLayout38.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 Id="rId22" Type="http://schemas.openxmlformats.org/officeDocument/2006/relationships/slideLayout" Target="../slideLayouts/slideLayout29.xml"/><Relationship Id="rId27" Type="http://schemas.openxmlformats.org/officeDocument/2006/relationships/slideLayout" Target="../slideLayouts/slideLayout34.xml"/><Relationship Id="rId30"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314486" y="6596826"/>
            <a:ext cx="1761447" cy="201168"/>
          </a:xfrm>
          <a:prstGeom prst="rect">
            <a:avLst/>
          </a:prstGeom>
        </p:spPr>
      </p:pic>
      <p:sp>
        <p:nvSpPr>
          <p:cNvPr id="12" name="Rectangle 11"/>
          <p:cNvSpPr/>
          <p:nvPr userDrawn="1"/>
        </p:nvSpPr>
        <p:spPr>
          <a:xfrm>
            <a:off x="0" y="1"/>
            <a:ext cx="12192000" cy="65234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265543" y="6576533"/>
            <a:ext cx="1775129" cy="246221"/>
          </a:xfrm>
          <a:prstGeom prst="rect">
            <a:avLst/>
          </a:prstGeom>
          <a:noFill/>
        </p:spPr>
        <p:txBody>
          <a:bodyPr wrap="square" rtlCol="0">
            <a:spAutoFit/>
          </a:bodyPr>
          <a:lstStyle/>
          <a:p>
            <a:r>
              <a:rPr lang="en-US" sz="1000" dirty="0">
                <a:solidFill>
                  <a:schemeClr val="accent1"/>
                </a:solidFill>
              </a:rPr>
              <a:t>|  ebscoebooks.com</a:t>
            </a:r>
          </a:p>
        </p:txBody>
      </p:sp>
      <p:sp>
        <p:nvSpPr>
          <p:cNvPr id="9" name="TextBox 8"/>
          <p:cNvSpPr txBox="1"/>
          <p:nvPr userDrawn="1"/>
        </p:nvSpPr>
        <p:spPr>
          <a:xfrm>
            <a:off x="-33453" y="6576533"/>
            <a:ext cx="450166" cy="246221"/>
          </a:xfrm>
          <a:prstGeom prst="rect">
            <a:avLst/>
          </a:prstGeom>
          <a:noFill/>
          <a:ln>
            <a:noFill/>
          </a:ln>
        </p:spPr>
        <p:txBody>
          <a:bodyPr wrap="square" rtlCol="0" anchor="ctr" anchorCtr="0">
            <a:noAutofit/>
          </a:bodyPr>
          <a:lstStyle/>
          <a:p>
            <a:pPr algn="ctr"/>
            <a:fld id="{09848EAD-0F7B-4937-B01B-BB4372B1E0EA}" type="slidenum">
              <a:rPr lang="en-US" sz="1000" b="0" smtClean="0">
                <a:solidFill>
                  <a:schemeClr val="tx2"/>
                </a:solidFill>
              </a:rPr>
              <a:pPr algn="ctr"/>
              <a:t>‹#›</a:t>
            </a:fld>
            <a:endParaRPr lang="en-US" sz="1000" b="0" dirty="0">
              <a:solidFill>
                <a:schemeClr val="tx2"/>
              </a:solidFill>
            </a:endParaRPr>
          </a:p>
        </p:txBody>
      </p:sp>
      <p:cxnSp>
        <p:nvCxnSpPr>
          <p:cNvPr id="10" name="Straight Connector 9"/>
          <p:cNvCxnSpPr/>
          <p:nvPr userDrawn="1"/>
        </p:nvCxnSpPr>
        <p:spPr>
          <a:xfrm>
            <a:off x="1616926" y="6701882"/>
            <a:ext cx="854183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5021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110000"/>
        </a:lnSpc>
        <a:spcBef>
          <a:spcPts val="90"/>
        </a:spcBef>
        <a:buNone/>
        <a:defRPr sz="3200"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9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73336"/>
            <a:ext cx="10515600" cy="102371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838200" y="1631981"/>
            <a:ext cx="105156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4" cstate="print">
            <a:extLst>
              <a:ext uri="{28A0092B-C50C-407E-A947-70E740481C1C}">
                <a14:useLocalDpi xmlns:a14="http://schemas.microsoft.com/office/drawing/2010/main" val="0"/>
              </a:ext>
            </a:extLst>
          </a:blip>
          <a:stretch>
            <a:fillRect/>
          </a:stretch>
        </p:blipFill>
        <p:spPr>
          <a:xfrm>
            <a:off x="10314486" y="6596826"/>
            <a:ext cx="1761447" cy="201168"/>
          </a:xfrm>
          <a:prstGeom prst="rect">
            <a:avLst/>
          </a:prstGeom>
        </p:spPr>
      </p:pic>
      <p:sp>
        <p:nvSpPr>
          <p:cNvPr id="12" name="TextBox 11"/>
          <p:cNvSpPr txBox="1"/>
          <p:nvPr userDrawn="1"/>
        </p:nvSpPr>
        <p:spPr>
          <a:xfrm>
            <a:off x="265543" y="6576533"/>
            <a:ext cx="1775129" cy="246221"/>
          </a:xfrm>
          <a:prstGeom prst="rect">
            <a:avLst/>
          </a:prstGeom>
          <a:noFill/>
        </p:spPr>
        <p:txBody>
          <a:bodyPr wrap="square" rtlCol="0">
            <a:spAutoFit/>
          </a:bodyPr>
          <a:lstStyle/>
          <a:p>
            <a:r>
              <a:rPr lang="en-US" sz="1000" dirty="0">
                <a:solidFill>
                  <a:schemeClr val="accent1"/>
                </a:solidFill>
              </a:rPr>
              <a:t>|  ebscoebooks.com</a:t>
            </a:r>
          </a:p>
        </p:txBody>
      </p:sp>
      <p:sp>
        <p:nvSpPr>
          <p:cNvPr id="14" name="TextBox 13"/>
          <p:cNvSpPr txBox="1"/>
          <p:nvPr userDrawn="1"/>
        </p:nvSpPr>
        <p:spPr>
          <a:xfrm>
            <a:off x="-33453" y="6576533"/>
            <a:ext cx="450166" cy="246221"/>
          </a:xfrm>
          <a:prstGeom prst="rect">
            <a:avLst/>
          </a:prstGeom>
          <a:noFill/>
          <a:ln>
            <a:noFill/>
          </a:ln>
        </p:spPr>
        <p:txBody>
          <a:bodyPr wrap="square" rtlCol="0" anchor="ctr" anchorCtr="0">
            <a:noAutofit/>
          </a:bodyPr>
          <a:lstStyle/>
          <a:p>
            <a:pPr algn="ctr"/>
            <a:fld id="{09848EAD-0F7B-4937-B01B-BB4372B1E0EA}" type="slidenum">
              <a:rPr lang="en-US" sz="1000" b="0" smtClean="0">
                <a:solidFill>
                  <a:schemeClr val="tx2"/>
                </a:solidFill>
              </a:rPr>
              <a:pPr algn="ctr"/>
              <a:t>‹#›</a:t>
            </a:fld>
            <a:endParaRPr lang="en-US" sz="1000" b="0" dirty="0">
              <a:solidFill>
                <a:schemeClr val="tx2"/>
              </a:solidFill>
            </a:endParaRPr>
          </a:p>
        </p:txBody>
      </p:sp>
      <p:cxnSp>
        <p:nvCxnSpPr>
          <p:cNvPr id="15" name="Straight Connector 14"/>
          <p:cNvCxnSpPr/>
          <p:nvPr userDrawn="1"/>
        </p:nvCxnSpPr>
        <p:spPr>
          <a:xfrm>
            <a:off x="1616926" y="6701882"/>
            <a:ext cx="854183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25859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 id="2147483689" r:id="rId21"/>
    <p:sldLayoutId id="2147483690" r:id="rId22"/>
    <p:sldLayoutId id="2147483691" r:id="rId23"/>
    <p:sldLayoutId id="2147483692" r:id="rId24"/>
    <p:sldLayoutId id="2147483693" r:id="rId25"/>
    <p:sldLayoutId id="2147483694" r:id="rId26"/>
    <p:sldLayoutId id="2147483695" r:id="rId27"/>
    <p:sldLayoutId id="2147483696" r:id="rId28"/>
    <p:sldLayoutId id="2147483697" r:id="rId29"/>
    <p:sldLayoutId id="2147483698" r:id="rId30"/>
    <p:sldLayoutId id="2147483699" r:id="rId31"/>
    <p:sldLayoutId id="2147483700" r:id="rId3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10000"/>
        </a:lnSpc>
        <a:spcBef>
          <a:spcPct val="0"/>
        </a:spcBef>
        <a:buNone/>
        <a:defRPr sz="3200" b="0" kern="120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9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794051" y="4970707"/>
            <a:ext cx="10603899" cy="0"/>
          </a:xfrm>
          <a:prstGeom prst="line">
            <a:avLst/>
          </a:prstGeom>
          <a:ln w="6985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38187" y="1524549"/>
            <a:ext cx="4745575" cy="4067958"/>
          </a:xfrm>
          <a:prstGeom prst="rect">
            <a:avLst/>
          </a:prstGeom>
        </p:spPr>
      </p:pic>
      <p:sp>
        <p:nvSpPr>
          <p:cNvPr id="14" name="Rectangle 13"/>
          <p:cNvSpPr/>
          <p:nvPr/>
        </p:nvSpPr>
        <p:spPr>
          <a:xfrm>
            <a:off x="0" y="0"/>
            <a:ext cx="12192000" cy="14109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p:cNvSpPr>
            <a:spLocks noGrp="1"/>
          </p:cNvSpPr>
          <p:nvPr>
            <p:ph type="ctrTitle"/>
          </p:nvPr>
        </p:nvSpPr>
        <p:spPr/>
        <p:txBody>
          <a:bodyPr/>
          <a:lstStyle/>
          <a:p>
            <a:r>
              <a:rPr lang="en-US" dirty="0"/>
              <a:t>Academic Worldwide</a:t>
            </a:r>
            <a:br>
              <a:rPr lang="en-US" dirty="0"/>
            </a:br>
            <a:r>
              <a:rPr lang="en-US" dirty="0"/>
              <a:t>Collection</a:t>
            </a:r>
          </a:p>
        </p:txBody>
      </p:sp>
      <p:sp>
        <p:nvSpPr>
          <p:cNvPr id="16" name="Subtitle 15"/>
          <p:cNvSpPr>
            <a:spLocks noGrp="1"/>
          </p:cNvSpPr>
          <p:nvPr>
            <p:ph type="subTitle" idx="1"/>
          </p:nvPr>
        </p:nvSpPr>
        <p:spPr>
          <a:xfrm>
            <a:off x="838200" y="3158091"/>
            <a:ext cx="9829800" cy="1655762"/>
          </a:xfrm>
        </p:spPr>
        <p:txBody>
          <a:bodyPr/>
          <a:lstStyle/>
          <a:p>
            <a:r>
              <a:rPr lang="en-US" dirty="0"/>
              <a:t>January 2019</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80632" y="395342"/>
            <a:ext cx="5430738" cy="620222"/>
          </a:xfrm>
          <a:prstGeom prst="rect">
            <a:avLst/>
          </a:prstGeom>
        </p:spPr>
      </p:pic>
    </p:spTree>
    <p:extLst>
      <p:ext uri="{BB962C8B-B14F-4D97-AF65-F5344CB8AC3E}">
        <p14:creationId xmlns:p14="http://schemas.microsoft.com/office/powerpoint/2010/main" val="3829885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 Award Winning Titles in E-Book Academic Collection</a:t>
            </a:r>
          </a:p>
        </p:txBody>
      </p:sp>
      <p:sp>
        <p:nvSpPr>
          <p:cNvPr id="4" name="Content Placeholder 3"/>
          <p:cNvSpPr>
            <a:spLocks noGrp="1"/>
          </p:cNvSpPr>
          <p:nvPr>
            <p:ph idx="1"/>
          </p:nvPr>
        </p:nvSpPr>
        <p:spPr/>
        <p:txBody>
          <a:bodyPr/>
          <a:lstStyle/>
          <a:p>
            <a:r>
              <a:rPr lang="en-US" sz="1600" i="1" dirty="0"/>
              <a:t>Martin Luther: Visionary Reformer </a:t>
            </a:r>
            <a:r>
              <a:rPr lang="en-US" sz="1600" dirty="0"/>
              <a:t>Yale University Press, 2015 CHOICE Outstanding Academic Title (OAT) </a:t>
            </a:r>
          </a:p>
          <a:p>
            <a:r>
              <a:rPr lang="en-US" sz="1600" i="1" dirty="0"/>
              <a:t>Cold War Summits: A History, From Potsdam to Malta </a:t>
            </a:r>
            <a:r>
              <a:rPr lang="en-US" sz="1600" dirty="0"/>
              <a:t>Bloomsbury, 2015 GOBI Core Title – Social Science and CHOICE Outstanding Academic Title (OAT) </a:t>
            </a:r>
          </a:p>
          <a:p>
            <a:r>
              <a:rPr lang="en-US" sz="1600" i="1" dirty="0"/>
              <a:t>Pathways to a Nursing Education Career, Second Edition: Transitioning From Practice to Academia </a:t>
            </a:r>
            <a:r>
              <a:rPr lang="en-US" sz="1600" dirty="0"/>
              <a:t>Springer, 2018 Doody’s Core Title</a:t>
            </a:r>
          </a:p>
          <a:p>
            <a:r>
              <a:rPr lang="en-US" sz="1600" i="1" dirty="0"/>
              <a:t>Prescription for the People </a:t>
            </a:r>
            <a:r>
              <a:rPr lang="en-US" sz="1600" dirty="0"/>
              <a:t>Cornell University Press, 2017 GOBI U.S. Core eBooks - Social Science </a:t>
            </a:r>
          </a:p>
          <a:p>
            <a:r>
              <a:rPr lang="en-US" sz="1600" i="1" dirty="0"/>
              <a:t>Reproduction in Mammals: The Female Perspective </a:t>
            </a:r>
            <a:r>
              <a:rPr lang="en-US" sz="1600" dirty="0"/>
              <a:t>Johns Hopkins University Press, 2017 GOBI Core Title –Science &amp; Technology and CHOICE Outstanding Academic Title (OAT) </a:t>
            </a:r>
          </a:p>
          <a:p>
            <a:pPr marL="0" indent="0">
              <a:buNone/>
            </a:pPr>
            <a:endParaRPr lang="en-US" sz="1600" dirty="0"/>
          </a:p>
        </p:txBody>
      </p:sp>
      <p:pic>
        <p:nvPicPr>
          <p:cNvPr id="6" name="Picture 5" descr="A picture containing text&#10;&#10;Description generated with high confidence">
            <a:extLst>
              <a:ext uri="{FF2B5EF4-FFF2-40B4-BE49-F238E27FC236}">
                <a16:creationId xmlns:a16="http://schemas.microsoft.com/office/drawing/2014/main" id="{3129B91B-1A6B-4EF4-B035-CA7F8FD4F7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0698" y="3614057"/>
            <a:ext cx="1875102" cy="2829850"/>
          </a:xfrm>
          <a:prstGeom prst="rect">
            <a:avLst/>
          </a:prstGeom>
        </p:spPr>
      </p:pic>
      <p:pic>
        <p:nvPicPr>
          <p:cNvPr id="10" name="Picture 9" descr="A picture containing text, book&#10;&#10;Description generated with very high confidence">
            <a:extLst>
              <a:ext uri="{FF2B5EF4-FFF2-40B4-BE49-F238E27FC236}">
                <a16:creationId xmlns:a16="http://schemas.microsoft.com/office/drawing/2014/main" id="{A317ABED-DAAA-47A6-BEBE-3B35B3FBCC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5966" y="3617309"/>
            <a:ext cx="1880229" cy="2841807"/>
          </a:xfrm>
          <a:prstGeom prst="rect">
            <a:avLst/>
          </a:prstGeom>
        </p:spPr>
      </p:pic>
      <p:pic>
        <p:nvPicPr>
          <p:cNvPr id="12" name="Picture 11" descr="A close up of a sign&#10;&#10;Description generated with very high confidence">
            <a:extLst>
              <a:ext uri="{FF2B5EF4-FFF2-40B4-BE49-F238E27FC236}">
                <a16:creationId xmlns:a16="http://schemas.microsoft.com/office/drawing/2014/main" id="{4C7535AA-7CA0-4381-A487-71E665D760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90877" y="3617309"/>
            <a:ext cx="1880228" cy="2841807"/>
          </a:xfrm>
          <a:prstGeom prst="rect">
            <a:avLst/>
          </a:prstGeom>
        </p:spPr>
      </p:pic>
      <p:pic>
        <p:nvPicPr>
          <p:cNvPr id="14" name="Picture 13" descr="A close up of an animal&#10;&#10;Description generated with very high confidence">
            <a:extLst>
              <a:ext uri="{FF2B5EF4-FFF2-40B4-BE49-F238E27FC236}">
                <a16:creationId xmlns:a16="http://schemas.microsoft.com/office/drawing/2014/main" id="{8D535A19-936A-418E-8D6E-AF20734EA55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30483" y="3614058"/>
            <a:ext cx="1875102" cy="2829850"/>
          </a:xfrm>
          <a:prstGeom prst="rect">
            <a:avLst/>
          </a:prstGeom>
        </p:spPr>
      </p:pic>
      <p:pic>
        <p:nvPicPr>
          <p:cNvPr id="16" name="Picture 15" descr="A close up of a logo&#10;&#10;Description generated with very high confidence">
            <a:extLst>
              <a:ext uri="{FF2B5EF4-FFF2-40B4-BE49-F238E27FC236}">
                <a16:creationId xmlns:a16="http://schemas.microsoft.com/office/drawing/2014/main" id="{045AA746-2777-409A-99CD-40366D7C769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05787" y="3617309"/>
            <a:ext cx="1880228" cy="2841807"/>
          </a:xfrm>
          <a:prstGeom prst="rect">
            <a:avLst/>
          </a:prstGeom>
        </p:spPr>
      </p:pic>
    </p:spTree>
    <p:extLst>
      <p:ext uri="{BB962C8B-B14F-4D97-AF65-F5344CB8AC3E}">
        <p14:creationId xmlns:p14="http://schemas.microsoft.com/office/powerpoint/2010/main" val="372730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Worldwide Collection Overview</a:t>
            </a:r>
          </a:p>
        </p:txBody>
      </p:sp>
      <p:sp>
        <p:nvSpPr>
          <p:cNvPr id="3" name="Content Placeholder 2"/>
          <p:cNvSpPr>
            <a:spLocks noGrp="1"/>
          </p:cNvSpPr>
          <p:nvPr>
            <p:ph idx="1"/>
          </p:nvPr>
        </p:nvSpPr>
        <p:spPr/>
        <p:txBody>
          <a:bodyPr/>
          <a:lstStyle/>
          <a:p>
            <a:r>
              <a:rPr lang="en-US" dirty="0"/>
              <a:t>172,747 titles</a:t>
            </a:r>
          </a:p>
          <a:p>
            <a:r>
              <a:rPr lang="en-US" dirty="0"/>
              <a:t>2,170+ Choice OAT titles</a:t>
            </a:r>
          </a:p>
          <a:p>
            <a:r>
              <a:rPr lang="en-US" dirty="0"/>
              <a:t>570+ parent publishers, including Taylor &amp; Francis, Wiley, Elsevier, Brill, Bloomsbury, and more</a:t>
            </a:r>
          </a:p>
          <a:p>
            <a:r>
              <a:rPr lang="en-US" dirty="0"/>
              <a:t>69,450+ titles from 164 university presses, </a:t>
            </a:r>
            <a:br>
              <a:rPr lang="en-US" dirty="0"/>
            </a:br>
            <a:r>
              <a:rPr lang="en-US" dirty="0"/>
              <a:t>including Oxford, Cambridge, MIT, and more</a:t>
            </a:r>
          </a:p>
          <a:p>
            <a:endParaRPr lang="en-US" dirty="0"/>
          </a:p>
        </p:txBody>
      </p:sp>
    </p:spTree>
    <p:extLst>
      <p:ext uri="{BB962C8B-B14F-4D97-AF65-F5344CB8AC3E}">
        <p14:creationId xmlns:p14="http://schemas.microsoft.com/office/powerpoint/2010/main" val="2445451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Academic Collection | </a:t>
            </a:r>
            <a:r>
              <a:rPr lang="en-US" dirty="0">
                <a:solidFill>
                  <a:schemeClr val="accent2"/>
                </a:solidFill>
              </a:rPr>
              <a:t>Publisher Highlights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368359325"/>
              </p:ext>
            </p:extLst>
          </p:nvPr>
        </p:nvGraphicFramePr>
        <p:xfrm>
          <a:off x="838200" y="2062163"/>
          <a:ext cx="8813800" cy="3713486"/>
        </p:xfrm>
        <a:graphic>
          <a:graphicData uri="http://schemas.openxmlformats.org/drawingml/2006/table">
            <a:tbl>
              <a:tblPr firstRow="1" bandRow="1">
                <a:tableStyleId>{93296810-A885-4BE3-A3E7-6D5BEEA58F35}</a:tableStyleId>
              </a:tblPr>
              <a:tblGrid>
                <a:gridCol w="5994400">
                  <a:extLst>
                    <a:ext uri="{9D8B030D-6E8A-4147-A177-3AD203B41FA5}">
                      <a16:colId xmlns:a16="http://schemas.microsoft.com/office/drawing/2014/main" val="1908005295"/>
                    </a:ext>
                  </a:extLst>
                </a:gridCol>
                <a:gridCol w="2819400">
                  <a:extLst>
                    <a:ext uri="{9D8B030D-6E8A-4147-A177-3AD203B41FA5}">
                      <a16:colId xmlns:a16="http://schemas.microsoft.com/office/drawing/2014/main" val="1074087240"/>
                    </a:ext>
                  </a:extLst>
                </a:gridCol>
              </a:tblGrid>
              <a:tr h="457200">
                <a:tc>
                  <a:txBody>
                    <a:bodyPr/>
                    <a:lstStyle/>
                    <a:p>
                      <a:r>
                        <a:rPr lang="en-US" sz="1800" dirty="0"/>
                        <a:t>Publisher Highlights</a:t>
                      </a:r>
                      <a:endParaRPr lang="en-US" sz="1800" dirty="0">
                        <a:solidFill>
                          <a:schemeClr val="bg1"/>
                        </a:solidFill>
                      </a:endParaRPr>
                    </a:p>
                  </a:txBody>
                  <a:tcPr marL="121920" marR="121920" anchor="ctr">
                    <a:solidFill>
                      <a:schemeClr val="accent2"/>
                    </a:solidFill>
                  </a:tcPr>
                </a:tc>
                <a:tc>
                  <a:txBody>
                    <a:bodyPr/>
                    <a:lstStyle/>
                    <a:p>
                      <a:pPr algn="ctr"/>
                      <a:r>
                        <a:rPr lang="en-US" sz="1800" dirty="0"/>
                        <a:t>Title Count</a:t>
                      </a:r>
                      <a:endParaRPr lang="en-US" sz="1800" dirty="0">
                        <a:solidFill>
                          <a:schemeClr val="bg1"/>
                        </a:solidFill>
                      </a:endParaRPr>
                    </a:p>
                  </a:txBody>
                  <a:tcPr marL="121920" marR="121920" anchor="ctr">
                    <a:solidFill>
                      <a:schemeClr val="accent2"/>
                    </a:solidFill>
                  </a:tcPr>
                </a:tc>
                <a:extLst>
                  <a:ext uri="{0D108BD9-81ED-4DB2-BD59-A6C34878D82A}">
                    <a16:rowId xmlns:a16="http://schemas.microsoft.com/office/drawing/2014/main" val="3872798465"/>
                  </a:ext>
                </a:extLst>
              </a:tr>
              <a:tr h="457200">
                <a:tc>
                  <a:txBody>
                    <a:bodyPr/>
                    <a:lstStyle/>
                    <a:p>
                      <a:pPr algn="l" rtl="0" fontAlgn="ctr"/>
                      <a:r>
                        <a:rPr lang="en-US" sz="1800" b="1" u="none" strike="noStrike" dirty="0">
                          <a:effectLst/>
                        </a:rPr>
                        <a:t>Elsevier </a:t>
                      </a:r>
                      <a:r>
                        <a:rPr lang="en-US" sz="1800" u="none" strike="noStrike" kern="1200" dirty="0">
                          <a:effectLst/>
                        </a:rPr>
                        <a:t>– </a:t>
                      </a:r>
                      <a:r>
                        <a:rPr lang="en-US" sz="1800" b="0" u="none" strike="noStrike" kern="1200" baseline="0" dirty="0">
                          <a:solidFill>
                            <a:schemeClr val="dk1"/>
                          </a:solidFill>
                          <a:effectLst/>
                          <a:latin typeface="+mn-lt"/>
                          <a:ea typeface="+mn-ea"/>
                          <a:cs typeface="+mn-cs"/>
                        </a:rPr>
                        <a:t>Science and Technology</a:t>
                      </a:r>
                      <a:endParaRPr lang="en-US" sz="1800" b="0" i="0" u="none" strike="noStrike" kern="1200" dirty="0">
                        <a:solidFill>
                          <a:schemeClr val="tx2">
                            <a:lumMod val="75000"/>
                          </a:schemeClr>
                        </a:solidFill>
                        <a:effectLst/>
                        <a:latin typeface="Arial" panose="020B0604020202020204" pitchFamily="34" charset="0"/>
                        <a:ea typeface="+mn-ea"/>
                        <a:cs typeface="+mn-cs"/>
                      </a:endParaRPr>
                    </a:p>
                  </a:txBody>
                  <a:tcPr marL="114300" marR="12700" marT="9525" marB="0" anchor="ctr"/>
                </a:tc>
                <a:tc>
                  <a:txBody>
                    <a:bodyPr/>
                    <a:lstStyle/>
                    <a:p>
                      <a:pPr algn="ctr" rtl="0" fontAlgn="ctr"/>
                      <a:r>
                        <a:rPr lang="en-US" sz="1800" b="0" i="0" u="none" strike="noStrike" dirty="0">
                          <a:solidFill>
                            <a:schemeClr val="dk1"/>
                          </a:solidFill>
                          <a:effectLst/>
                          <a:latin typeface="+mn-lt"/>
                        </a:rPr>
                        <a:t>2,379</a:t>
                      </a:r>
                      <a:endParaRPr lang="en-US" sz="1800" b="1" i="0" u="none" strike="noStrike" dirty="0">
                        <a:solidFill>
                          <a:schemeClr val="tx2">
                            <a:lumMod val="75000"/>
                          </a:schemeClr>
                        </a:solidFill>
                        <a:effectLst/>
                        <a:latin typeface="Arial" panose="020B0604020202020204" pitchFamily="34" charset="0"/>
                      </a:endParaRPr>
                    </a:p>
                  </a:txBody>
                  <a:tcPr marL="12700" marR="12700" marT="9525" marB="0" anchor="ctr"/>
                </a:tc>
                <a:extLst>
                  <a:ext uri="{0D108BD9-81ED-4DB2-BD59-A6C34878D82A}">
                    <a16:rowId xmlns:a16="http://schemas.microsoft.com/office/drawing/2014/main" val="10004"/>
                  </a:ext>
                </a:extLst>
              </a:tr>
              <a:tr h="513086">
                <a:tc>
                  <a:txBody>
                    <a:bodyPr/>
                    <a:lstStyle/>
                    <a:p>
                      <a:pPr algn="l" rtl="0" fontAlgn="ctr"/>
                      <a:r>
                        <a:rPr lang="en-US" sz="1800" b="1" u="none" strike="noStrike" dirty="0">
                          <a:effectLst/>
                        </a:rPr>
                        <a:t>John Benjamins Publishing </a:t>
                      </a:r>
                      <a:r>
                        <a:rPr lang="en-US" sz="1800" u="none" strike="noStrike" dirty="0">
                          <a:effectLst/>
                        </a:rPr>
                        <a:t>– Language and Literature </a:t>
                      </a:r>
                      <a:endParaRPr lang="en-US" sz="1800" b="1" i="0" u="none" strike="noStrike" dirty="0">
                        <a:solidFill>
                          <a:schemeClr val="tx2">
                            <a:lumMod val="75000"/>
                          </a:schemeClr>
                        </a:solidFill>
                        <a:effectLst/>
                        <a:latin typeface="Arial" panose="020B0604020202020204" pitchFamily="34" charset="0"/>
                      </a:endParaRPr>
                    </a:p>
                  </a:txBody>
                  <a:tcPr marL="114300" marR="12700" marT="9525" marB="0" anchor="ctr"/>
                </a:tc>
                <a:tc>
                  <a:txBody>
                    <a:bodyPr/>
                    <a:lstStyle/>
                    <a:p>
                      <a:pPr algn="ctr" rtl="0" fontAlgn="ctr"/>
                      <a:r>
                        <a:rPr lang="en-US" sz="1800" b="0" i="0" u="none" strike="noStrike" kern="1200" dirty="0">
                          <a:solidFill>
                            <a:schemeClr val="dk1"/>
                          </a:solidFill>
                          <a:effectLst/>
                          <a:latin typeface="+mn-lt"/>
                          <a:ea typeface="+mn-ea"/>
                          <a:cs typeface="+mn-cs"/>
                        </a:rPr>
                        <a:t>2,904</a:t>
                      </a:r>
                    </a:p>
                  </a:txBody>
                  <a:tcPr marL="12700" marR="12700" marT="9525" marB="0" anchor="ctr"/>
                </a:tc>
                <a:extLst>
                  <a:ext uri="{0D108BD9-81ED-4DB2-BD59-A6C34878D82A}">
                    <a16:rowId xmlns:a16="http://schemas.microsoft.com/office/drawing/2014/main" val="10006"/>
                  </a:ext>
                </a:extLst>
              </a:tr>
              <a:tr h="457200">
                <a:tc>
                  <a:txBody>
                    <a:bodyPr/>
                    <a:lstStyle/>
                    <a:p>
                      <a:pPr algn="l" rtl="0" fontAlgn="ctr"/>
                      <a:r>
                        <a:rPr lang="en-US" sz="1800" b="1" u="none" strike="noStrike" kern="1200" dirty="0">
                          <a:solidFill>
                            <a:schemeClr val="dk1"/>
                          </a:solidFill>
                          <a:effectLst/>
                          <a:latin typeface="+mn-lt"/>
                          <a:ea typeface="+mn-ea"/>
                          <a:cs typeface="+mn-cs"/>
                        </a:rPr>
                        <a:t>McGill-Queen's University Press – </a:t>
                      </a:r>
                      <a:r>
                        <a:rPr lang="en-US" sz="1800" u="none" strike="noStrike" kern="1200" dirty="0">
                          <a:solidFill>
                            <a:schemeClr val="dk1"/>
                          </a:solidFill>
                          <a:effectLst/>
                          <a:latin typeface="+mn-lt"/>
                          <a:ea typeface="+mn-ea"/>
                          <a:cs typeface="+mn-cs"/>
                        </a:rPr>
                        <a:t>Social Sciences </a:t>
                      </a:r>
                    </a:p>
                  </a:txBody>
                  <a:tcPr marL="114300" marR="12700" marT="9525" marB="0" anchor="ctr"/>
                </a:tc>
                <a:tc>
                  <a:txBody>
                    <a:bodyPr/>
                    <a:lstStyle/>
                    <a:p>
                      <a:pPr algn="ctr" rtl="0" fontAlgn="ctr"/>
                      <a:r>
                        <a:rPr lang="en-US" sz="1800" b="0" i="0" u="none" strike="noStrike" kern="1200" dirty="0">
                          <a:solidFill>
                            <a:schemeClr val="dk1"/>
                          </a:solidFill>
                          <a:effectLst/>
                          <a:latin typeface="+mn-lt"/>
                          <a:ea typeface="+mn-ea"/>
                          <a:cs typeface="+mn-cs"/>
                        </a:rPr>
                        <a:t>330</a:t>
                      </a:r>
                    </a:p>
                  </a:txBody>
                  <a:tcPr marL="12700" marR="12700" marT="9525" marB="0" anchor="ctr"/>
                </a:tc>
                <a:extLst>
                  <a:ext uri="{0D108BD9-81ED-4DB2-BD59-A6C34878D82A}">
                    <a16:rowId xmlns:a16="http://schemas.microsoft.com/office/drawing/2014/main" val="1779001755"/>
                  </a:ext>
                </a:extLst>
              </a:tr>
              <a:tr h="457200">
                <a:tc>
                  <a:txBody>
                    <a:bodyPr/>
                    <a:lstStyle/>
                    <a:p>
                      <a:pPr algn="l" rtl="0" fontAlgn="ctr"/>
                      <a:r>
                        <a:rPr lang="en-US" sz="1800" b="1" u="none" strike="noStrike" kern="1200" dirty="0" err="1">
                          <a:solidFill>
                            <a:schemeClr val="dk1"/>
                          </a:solidFill>
                          <a:effectLst/>
                          <a:latin typeface="+mn-lt"/>
                          <a:ea typeface="+mn-ea"/>
                          <a:cs typeface="+mn-cs"/>
                        </a:rPr>
                        <a:t>Packt</a:t>
                      </a:r>
                      <a:r>
                        <a:rPr lang="en-US" sz="1800" b="1" u="none" strike="noStrike" kern="1200" dirty="0">
                          <a:solidFill>
                            <a:schemeClr val="dk1"/>
                          </a:solidFill>
                          <a:effectLst/>
                          <a:latin typeface="+mn-lt"/>
                          <a:ea typeface="+mn-ea"/>
                          <a:cs typeface="+mn-cs"/>
                        </a:rPr>
                        <a:t> Publishing – </a:t>
                      </a:r>
                      <a:r>
                        <a:rPr lang="en-US" sz="1800" u="none" strike="noStrike" kern="1200" dirty="0">
                          <a:solidFill>
                            <a:schemeClr val="dk1"/>
                          </a:solidFill>
                          <a:effectLst/>
                          <a:latin typeface="+mn-lt"/>
                          <a:ea typeface="+mn-ea"/>
                          <a:cs typeface="+mn-cs"/>
                        </a:rPr>
                        <a:t>Science and Technology </a:t>
                      </a:r>
                    </a:p>
                  </a:txBody>
                  <a:tcPr marL="114300" marR="12700" marT="9525" marB="0" anchor="ctr"/>
                </a:tc>
                <a:tc>
                  <a:txBody>
                    <a:bodyPr/>
                    <a:lstStyle/>
                    <a:p>
                      <a:pPr algn="ctr" rtl="0" fontAlgn="ctr"/>
                      <a:r>
                        <a:rPr lang="en-US" sz="1800" b="0" i="0" u="none" strike="noStrike" kern="1200" dirty="0">
                          <a:solidFill>
                            <a:schemeClr val="dk1"/>
                          </a:solidFill>
                          <a:effectLst/>
                          <a:latin typeface="+mn-lt"/>
                          <a:ea typeface="+mn-ea"/>
                          <a:cs typeface="+mn-cs"/>
                        </a:rPr>
                        <a:t>2,204</a:t>
                      </a:r>
                    </a:p>
                  </a:txBody>
                  <a:tcPr marL="12700" marR="12700" marT="9525" marB="0" anchor="ctr"/>
                </a:tc>
                <a:extLst>
                  <a:ext uri="{0D108BD9-81ED-4DB2-BD59-A6C34878D82A}">
                    <a16:rowId xmlns:a16="http://schemas.microsoft.com/office/drawing/2014/main" val="233121247"/>
                  </a:ext>
                </a:extLst>
              </a:tr>
              <a:tr h="457200">
                <a:tc>
                  <a:txBody>
                    <a:bodyPr/>
                    <a:lstStyle/>
                    <a:p>
                      <a:pPr algn="l" rtl="0" fontAlgn="ctr"/>
                      <a:r>
                        <a:rPr lang="en-US" sz="1800" b="1" u="none" strike="noStrike" kern="1200" dirty="0">
                          <a:solidFill>
                            <a:schemeClr val="dk1"/>
                          </a:solidFill>
                          <a:effectLst/>
                          <a:latin typeface="+mn-lt"/>
                          <a:ea typeface="+mn-ea"/>
                          <a:cs typeface="+mn-cs"/>
                        </a:rPr>
                        <a:t>Springer Publishing Company, Inc. – </a:t>
                      </a:r>
                      <a:r>
                        <a:rPr lang="en-US" sz="1800" u="none" strike="noStrike" kern="1200" dirty="0">
                          <a:solidFill>
                            <a:schemeClr val="dk1"/>
                          </a:solidFill>
                          <a:effectLst/>
                          <a:latin typeface="+mn-lt"/>
                          <a:ea typeface="+mn-ea"/>
                          <a:cs typeface="+mn-cs"/>
                        </a:rPr>
                        <a:t>Medicine </a:t>
                      </a:r>
                    </a:p>
                  </a:txBody>
                  <a:tcPr marL="114300" marR="12700" marT="9525" marB="0" anchor="ctr"/>
                </a:tc>
                <a:tc>
                  <a:txBody>
                    <a:bodyPr/>
                    <a:lstStyle/>
                    <a:p>
                      <a:pPr algn="ctr" rtl="0" fontAlgn="ctr"/>
                      <a:r>
                        <a:rPr lang="en-US" sz="1800" b="0" i="0" u="none" strike="noStrike" kern="1200" dirty="0">
                          <a:solidFill>
                            <a:schemeClr val="dk1"/>
                          </a:solidFill>
                          <a:effectLst/>
                          <a:latin typeface="+mn-lt"/>
                          <a:ea typeface="+mn-ea"/>
                          <a:cs typeface="+mn-cs"/>
                        </a:rPr>
                        <a:t>981</a:t>
                      </a:r>
                    </a:p>
                  </a:txBody>
                  <a:tcPr marL="12700" marR="12700" marT="9525" marB="0" anchor="ctr"/>
                </a:tc>
                <a:extLst>
                  <a:ext uri="{0D108BD9-81ED-4DB2-BD59-A6C34878D82A}">
                    <a16:rowId xmlns:a16="http://schemas.microsoft.com/office/drawing/2014/main" val="2120369467"/>
                  </a:ext>
                </a:extLst>
              </a:tr>
              <a:tr h="457200">
                <a:tc>
                  <a:txBody>
                    <a:bodyPr/>
                    <a:lstStyle/>
                    <a:p>
                      <a:pPr algn="l" rtl="0" fontAlgn="ctr"/>
                      <a:r>
                        <a:rPr lang="en-US" sz="1800" b="1" u="none" strike="noStrike" dirty="0">
                          <a:effectLst/>
                        </a:rPr>
                        <a:t>University of Toronto Press </a:t>
                      </a:r>
                      <a:r>
                        <a:rPr lang="en-US" sz="1800" u="none" strike="noStrike" dirty="0">
                          <a:effectLst/>
                        </a:rPr>
                        <a:t>– Language and Literature </a:t>
                      </a:r>
                      <a:endParaRPr lang="en-US" sz="1800" b="1" i="0" u="none" strike="noStrike" dirty="0">
                        <a:solidFill>
                          <a:schemeClr val="tx2">
                            <a:lumMod val="75000"/>
                          </a:schemeClr>
                        </a:solidFill>
                        <a:effectLst/>
                        <a:latin typeface="Arial" panose="020B0604020202020204" pitchFamily="34" charset="0"/>
                      </a:endParaRPr>
                    </a:p>
                  </a:txBody>
                  <a:tcPr marL="114300" marR="12700" marT="9525" marB="0" anchor="ctr"/>
                </a:tc>
                <a:tc>
                  <a:txBody>
                    <a:bodyPr/>
                    <a:lstStyle/>
                    <a:p>
                      <a:pPr algn="ctr" rtl="0" fontAlgn="ctr"/>
                      <a:r>
                        <a:rPr lang="en-US" sz="1800" u="none" strike="noStrike" dirty="0">
                          <a:effectLst/>
                        </a:rPr>
                        <a:t>872</a:t>
                      </a:r>
                      <a:endParaRPr lang="en-US" sz="1800" b="1" i="0" u="none" strike="noStrike" dirty="0">
                        <a:solidFill>
                          <a:schemeClr val="tx2">
                            <a:lumMod val="75000"/>
                          </a:schemeClr>
                        </a:solidFill>
                        <a:effectLst/>
                        <a:latin typeface="Arial" panose="020B0604020202020204" pitchFamily="34" charset="0"/>
                      </a:endParaRPr>
                    </a:p>
                  </a:txBody>
                  <a:tcPr marL="12700" marR="12700" marT="9525" marB="0" anchor="ctr"/>
                </a:tc>
                <a:extLst>
                  <a:ext uri="{0D108BD9-81ED-4DB2-BD59-A6C34878D82A}">
                    <a16:rowId xmlns:a16="http://schemas.microsoft.com/office/drawing/2014/main" val="10007"/>
                  </a:ext>
                </a:extLst>
              </a:tr>
              <a:tr h="457200">
                <a:tc>
                  <a:txBody>
                    <a:bodyPr/>
                    <a:lstStyle/>
                    <a:p>
                      <a:pPr algn="l" rtl="0" fontAlgn="ctr"/>
                      <a:r>
                        <a:rPr lang="en-US" sz="1800" b="1" u="none" strike="noStrike" dirty="0">
                          <a:effectLst/>
                        </a:rPr>
                        <a:t>Taylor &amp; Francis </a:t>
                      </a:r>
                      <a:r>
                        <a:rPr lang="en-US" sz="1800" u="none" strike="noStrike" kern="1200" dirty="0">
                          <a:effectLst/>
                        </a:rPr>
                        <a:t>– Social Sciences </a:t>
                      </a:r>
                      <a:endParaRPr lang="en-US" sz="1800" b="0" i="0" u="none" strike="noStrike" kern="1200" dirty="0">
                        <a:solidFill>
                          <a:schemeClr val="tx2">
                            <a:lumMod val="75000"/>
                          </a:schemeClr>
                        </a:solidFill>
                        <a:effectLst/>
                        <a:latin typeface="Arial" panose="020B0604020202020204" pitchFamily="34" charset="0"/>
                        <a:ea typeface="+mn-ea"/>
                        <a:cs typeface="+mn-cs"/>
                      </a:endParaRPr>
                    </a:p>
                  </a:txBody>
                  <a:tcPr marL="114300" marR="12700" marT="9525" marB="0" anchor="ctr"/>
                </a:tc>
                <a:tc>
                  <a:txBody>
                    <a:bodyPr/>
                    <a:lstStyle/>
                    <a:p>
                      <a:pPr algn="ctr" rtl="0" fontAlgn="ctr"/>
                      <a:r>
                        <a:rPr lang="en-US" sz="1800" b="0" i="0" u="none" strike="noStrike" dirty="0">
                          <a:solidFill>
                            <a:schemeClr val="dk1"/>
                          </a:solidFill>
                          <a:effectLst/>
                          <a:latin typeface="+mn-lt"/>
                        </a:rPr>
                        <a:t>3,288</a:t>
                      </a:r>
                      <a:endParaRPr lang="en-US" sz="1800" b="1" i="0" u="none" strike="noStrike" dirty="0">
                        <a:solidFill>
                          <a:schemeClr val="tx2">
                            <a:lumMod val="75000"/>
                          </a:schemeClr>
                        </a:solidFill>
                        <a:effectLst/>
                        <a:latin typeface="Arial" panose="020B0604020202020204" pitchFamily="34" charset="0"/>
                      </a:endParaRPr>
                    </a:p>
                  </a:txBody>
                  <a:tcPr marL="12700" marR="12700" marT="9525" marB="0" anchor="ctr"/>
                </a:tc>
                <a:extLst>
                  <a:ext uri="{0D108BD9-81ED-4DB2-BD59-A6C34878D82A}">
                    <a16:rowId xmlns:a16="http://schemas.microsoft.com/office/drawing/2014/main" val="1445153437"/>
                  </a:ext>
                </a:extLst>
              </a:tr>
            </a:tbl>
          </a:graphicData>
        </a:graphic>
      </p:graphicFrame>
      <p:sp>
        <p:nvSpPr>
          <p:cNvPr id="8" name="Text Placeholder 7"/>
          <p:cNvSpPr>
            <a:spLocks noGrp="1"/>
          </p:cNvSpPr>
          <p:nvPr>
            <p:ph type="body" sz="quarter" idx="10"/>
          </p:nvPr>
        </p:nvSpPr>
        <p:spPr/>
        <p:txBody>
          <a:bodyPr/>
          <a:lstStyle/>
          <a:p>
            <a:r>
              <a:rPr lang="en-US"/>
              <a:t>The Academic Collection features thousands of titles from top quality trade and academic publishers, university presses, and leading professional societies and organizations.</a:t>
            </a:r>
            <a:endParaRPr lang="en-US" dirty="0"/>
          </a:p>
        </p:txBody>
      </p:sp>
    </p:spTree>
    <p:extLst>
      <p:ext uri="{BB962C8B-B14F-4D97-AF65-F5344CB8AC3E}">
        <p14:creationId xmlns:p14="http://schemas.microsoft.com/office/powerpoint/2010/main" val="997694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LC Class </a:t>
            </a:r>
            <a:br>
              <a:rPr lang="en-US" dirty="0"/>
            </a:br>
            <a:r>
              <a:rPr lang="en-US" dirty="0">
                <a:solidFill>
                  <a:schemeClr val="accent2"/>
                </a:solidFill>
              </a:rPr>
              <a:t>Coverage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91264151"/>
              </p:ext>
            </p:extLst>
          </p:nvPr>
        </p:nvGraphicFramePr>
        <p:xfrm>
          <a:off x="3127021" y="1112661"/>
          <a:ext cx="8227005" cy="5206859"/>
        </p:xfrm>
        <a:graphic>
          <a:graphicData uri="http://schemas.openxmlformats.org/drawingml/2006/table">
            <a:tbl>
              <a:tblPr firstRow="1" bandRow="1">
                <a:tableStyleId>{93296810-A885-4BE3-A3E7-6D5BEEA58F35}</a:tableStyleId>
              </a:tblPr>
              <a:tblGrid>
                <a:gridCol w="3962401">
                  <a:extLst>
                    <a:ext uri="{9D8B030D-6E8A-4147-A177-3AD203B41FA5}">
                      <a16:colId xmlns:a16="http://schemas.microsoft.com/office/drawing/2014/main" val="683267475"/>
                    </a:ext>
                  </a:extLst>
                </a:gridCol>
                <a:gridCol w="1783645">
                  <a:extLst>
                    <a:ext uri="{9D8B030D-6E8A-4147-A177-3AD203B41FA5}">
                      <a16:colId xmlns:a16="http://schemas.microsoft.com/office/drawing/2014/main" val="3402495344"/>
                    </a:ext>
                  </a:extLst>
                </a:gridCol>
                <a:gridCol w="2480959">
                  <a:extLst>
                    <a:ext uri="{9D8B030D-6E8A-4147-A177-3AD203B41FA5}">
                      <a16:colId xmlns:a16="http://schemas.microsoft.com/office/drawing/2014/main" val="1860204519"/>
                    </a:ext>
                  </a:extLst>
                </a:gridCol>
              </a:tblGrid>
              <a:tr h="438912">
                <a:tc>
                  <a:txBody>
                    <a:bodyPr/>
                    <a:lstStyle/>
                    <a:p>
                      <a:pPr algn="l" rtl="0" fontAlgn="b"/>
                      <a:r>
                        <a:rPr lang="en-US" sz="1800" u="none" strike="noStrike" dirty="0">
                          <a:solidFill>
                            <a:schemeClr val="bg1"/>
                          </a:solidFill>
                        </a:rPr>
                        <a:t>Subject</a:t>
                      </a:r>
                      <a:endParaRPr lang="en-US" sz="1800" b="1" i="0" u="none" strike="noStrike" dirty="0">
                        <a:solidFill>
                          <a:schemeClr val="bg1"/>
                        </a:solidFill>
                        <a:latin typeface="Arial"/>
                      </a:endParaRPr>
                    </a:p>
                  </a:txBody>
                  <a:tcPr marL="82296" marR="82296" anchor="ctr">
                    <a:solidFill>
                      <a:schemeClr val="accent2"/>
                    </a:solidFill>
                  </a:tcPr>
                </a:tc>
                <a:tc>
                  <a:txBody>
                    <a:bodyPr/>
                    <a:lstStyle/>
                    <a:p>
                      <a:pPr algn="ctr" rtl="0" fontAlgn="b"/>
                      <a:r>
                        <a:rPr lang="en-US" sz="1800" u="none" strike="noStrike" dirty="0">
                          <a:solidFill>
                            <a:schemeClr val="bg1"/>
                          </a:solidFill>
                        </a:rPr>
                        <a:t>Titles</a:t>
                      </a:r>
                      <a:endParaRPr lang="en-US" sz="1800" b="1" i="0" u="none" strike="noStrike" dirty="0">
                        <a:solidFill>
                          <a:schemeClr val="bg1"/>
                        </a:solidFill>
                        <a:latin typeface="Arial"/>
                      </a:endParaRPr>
                    </a:p>
                  </a:txBody>
                  <a:tcPr marL="82296" marR="82296" anchor="ctr">
                    <a:solidFill>
                      <a:schemeClr val="accent2"/>
                    </a:solidFill>
                  </a:tcPr>
                </a:tc>
                <a:tc>
                  <a:txBody>
                    <a:bodyPr/>
                    <a:lstStyle/>
                    <a:p>
                      <a:pPr algn="r" rtl="0" fontAlgn="b"/>
                      <a:r>
                        <a:rPr lang="en-US" sz="1800" u="none" strike="noStrike" dirty="0">
                          <a:solidFill>
                            <a:schemeClr val="bg1"/>
                          </a:solidFill>
                        </a:rPr>
                        <a:t> UU Purchase Price </a:t>
                      </a:r>
                      <a:endParaRPr lang="en-US" sz="1800" b="1" i="0" u="none" strike="noStrike" dirty="0">
                        <a:solidFill>
                          <a:schemeClr val="bg1"/>
                        </a:solidFill>
                        <a:latin typeface="Arial"/>
                      </a:endParaRPr>
                    </a:p>
                  </a:txBody>
                  <a:tcPr marL="82296" marR="82296" anchor="ctr">
                    <a:solidFill>
                      <a:schemeClr val="accent2"/>
                    </a:solidFill>
                  </a:tcPr>
                </a:tc>
                <a:extLst>
                  <a:ext uri="{0D108BD9-81ED-4DB2-BD59-A6C34878D82A}">
                    <a16:rowId xmlns:a16="http://schemas.microsoft.com/office/drawing/2014/main" val="483260769"/>
                  </a:ext>
                </a:extLst>
              </a:tr>
              <a:tr h="378827">
                <a:tc>
                  <a:txBody>
                    <a:bodyPr/>
                    <a:lstStyle/>
                    <a:p>
                      <a:pPr algn="l" rtl="0" fontAlgn="b"/>
                      <a:r>
                        <a:rPr lang="en-US" sz="1800" u="none" strike="noStrike" dirty="0"/>
                        <a:t>Agriculture </a:t>
                      </a:r>
                      <a:endParaRPr lang="en-US" sz="1800" b="0" i="0" u="none" strike="noStrike" dirty="0">
                        <a:solidFill>
                          <a:schemeClr val="tx2"/>
                        </a:solidFill>
                        <a:latin typeface="Arial"/>
                      </a:endParaRPr>
                    </a:p>
                  </a:txBody>
                  <a:tcPr marL="82296" marR="82296" anchor="ctr"/>
                </a:tc>
                <a:tc>
                  <a:txBody>
                    <a:bodyPr/>
                    <a:lstStyle/>
                    <a:p>
                      <a:pPr algn="ctr" fontAlgn="ctr"/>
                      <a:r>
                        <a:rPr lang="en-US" sz="1800" u="none" strike="noStrike" dirty="0">
                          <a:effectLst/>
                        </a:rPr>
                        <a:t>1,515</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$184,858.50 </a:t>
                      </a:r>
                    </a:p>
                  </a:txBody>
                  <a:tcPr marL="7620" marR="7620" marT="7620" marB="0" anchor="b"/>
                </a:tc>
                <a:extLst>
                  <a:ext uri="{0D108BD9-81ED-4DB2-BD59-A6C34878D82A}">
                    <a16:rowId xmlns:a16="http://schemas.microsoft.com/office/drawing/2014/main" val="4236133510"/>
                  </a:ext>
                </a:extLst>
              </a:tr>
              <a:tr h="438912">
                <a:tc>
                  <a:txBody>
                    <a:bodyPr/>
                    <a:lstStyle/>
                    <a:p>
                      <a:pPr algn="l" rtl="0" fontAlgn="b"/>
                      <a:r>
                        <a:rPr lang="en-US" sz="1800" u="none" strike="noStrike" dirty="0"/>
                        <a:t>Auxiliary sciences of history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870</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$124,341.00 </a:t>
                      </a:r>
                    </a:p>
                  </a:txBody>
                  <a:tcPr marL="7620" marR="7620" marT="7620" marB="0" anchor="b"/>
                </a:tc>
                <a:extLst>
                  <a:ext uri="{0D108BD9-81ED-4DB2-BD59-A6C34878D82A}">
                    <a16:rowId xmlns:a16="http://schemas.microsoft.com/office/drawing/2014/main" val="1799176012"/>
                  </a:ext>
                </a:extLst>
              </a:tr>
              <a:tr h="438912">
                <a:tc>
                  <a:txBody>
                    <a:bodyPr/>
                    <a:lstStyle/>
                    <a:p>
                      <a:pPr algn="l" rtl="0" fontAlgn="b"/>
                      <a:r>
                        <a:rPr lang="en-US" sz="1800" u="none" strike="noStrike" dirty="0"/>
                        <a:t>Bibliography. Library Science </a:t>
                      </a:r>
                      <a:endParaRPr lang="en-US" sz="1800" b="0" i="0" u="none" strike="noStrike" dirty="0">
                        <a:solidFill>
                          <a:schemeClr val="tx2"/>
                        </a:solidFill>
                        <a:latin typeface="Arial"/>
                      </a:endParaRPr>
                    </a:p>
                  </a:txBody>
                  <a:tcPr marL="82296" marR="82296" anchor="ctr"/>
                </a:tc>
                <a:tc>
                  <a:txBody>
                    <a:bodyPr/>
                    <a:lstStyle/>
                    <a:p>
                      <a:pPr algn="ctr" fontAlgn="ctr"/>
                      <a:r>
                        <a:rPr lang="en-US" sz="1800" u="none" strike="noStrike" dirty="0">
                          <a:effectLst/>
                        </a:rPr>
                        <a:t>1,697</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$255,120.00 </a:t>
                      </a:r>
                    </a:p>
                  </a:txBody>
                  <a:tcPr marL="7620" marR="7620" marT="7620" marB="0" anchor="b"/>
                </a:tc>
                <a:extLst>
                  <a:ext uri="{0D108BD9-81ED-4DB2-BD59-A6C34878D82A}">
                    <a16:rowId xmlns:a16="http://schemas.microsoft.com/office/drawing/2014/main" val="981435482"/>
                  </a:ext>
                </a:extLst>
              </a:tr>
              <a:tr h="438912">
                <a:tc>
                  <a:txBody>
                    <a:bodyPr/>
                    <a:lstStyle/>
                    <a:p>
                      <a:pPr algn="l" rtl="0" fontAlgn="b"/>
                      <a:r>
                        <a:rPr lang="en-US" sz="1800" u="none" strike="noStrike" dirty="0"/>
                        <a:t>Education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6,040</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$826,587.00 </a:t>
                      </a:r>
                    </a:p>
                  </a:txBody>
                  <a:tcPr marL="7620" marR="7620" marT="7620" marB="0" anchor="b"/>
                </a:tc>
                <a:extLst>
                  <a:ext uri="{0D108BD9-81ED-4DB2-BD59-A6C34878D82A}">
                    <a16:rowId xmlns:a16="http://schemas.microsoft.com/office/drawing/2014/main" val="3088596052"/>
                  </a:ext>
                </a:extLst>
              </a:tr>
              <a:tr h="438912">
                <a:tc>
                  <a:txBody>
                    <a:bodyPr/>
                    <a:lstStyle/>
                    <a:p>
                      <a:pPr algn="l" rtl="0" fontAlgn="b"/>
                      <a:r>
                        <a:rPr lang="en-US" sz="1800" u="none" strike="noStrike" dirty="0"/>
                        <a:t>Fine Arts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kern="1200" dirty="0">
                          <a:solidFill>
                            <a:schemeClr val="dk1"/>
                          </a:solidFill>
                          <a:effectLst/>
                          <a:latin typeface="+mn-lt"/>
                          <a:ea typeface="+mn-ea"/>
                          <a:cs typeface="+mn-cs"/>
                        </a:rPr>
                        <a:t>3,039</a:t>
                      </a: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$384,991.50 </a:t>
                      </a:r>
                    </a:p>
                  </a:txBody>
                  <a:tcPr marL="7620" marR="7620" marT="7620" marB="0" anchor="b"/>
                </a:tc>
                <a:extLst>
                  <a:ext uri="{0D108BD9-81ED-4DB2-BD59-A6C34878D82A}">
                    <a16:rowId xmlns:a16="http://schemas.microsoft.com/office/drawing/2014/main" val="1182206104"/>
                  </a:ext>
                </a:extLst>
              </a:tr>
              <a:tr h="438912">
                <a:tc>
                  <a:txBody>
                    <a:bodyPr/>
                    <a:lstStyle/>
                    <a:p>
                      <a:pPr algn="l" rtl="0" fontAlgn="b"/>
                      <a:r>
                        <a:rPr lang="en-US" sz="1800" u="none" strike="noStrike" dirty="0"/>
                        <a:t>General Works </a:t>
                      </a:r>
                      <a:endParaRPr lang="en-US" sz="1800" b="0" i="0" u="none" strike="noStrike" dirty="0">
                        <a:solidFill>
                          <a:schemeClr val="tx2"/>
                        </a:solidFill>
                        <a:latin typeface="Arial"/>
                      </a:endParaRPr>
                    </a:p>
                  </a:txBody>
                  <a:tcPr marL="82296" marR="82296" anchor="ctr"/>
                </a:tc>
                <a:tc>
                  <a:txBody>
                    <a:bodyPr/>
                    <a:lstStyle/>
                    <a:p>
                      <a:pPr algn="ctr" fontAlgn="ctr"/>
                      <a:r>
                        <a:rPr lang="en-US" sz="1800" u="none" strike="noStrike" dirty="0">
                          <a:effectLst/>
                        </a:rPr>
                        <a:t>203</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$34,038.00 </a:t>
                      </a:r>
                    </a:p>
                  </a:txBody>
                  <a:tcPr marL="7620" marR="7620" marT="7620" marB="0" anchor="b"/>
                </a:tc>
                <a:extLst>
                  <a:ext uri="{0D108BD9-81ED-4DB2-BD59-A6C34878D82A}">
                    <a16:rowId xmlns:a16="http://schemas.microsoft.com/office/drawing/2014/main" val="712704319"/>
                  </a:ext>
                </a:extLst>
              </a:tr>
              <a:tr h="438912">
                <a:tc>
                  <a:txBody>
                    <a:bodyPr/>
                    <a:lstStyle/>
                    <a:p>
                      <a:pPr algn="l" rtl="0" fontAlgn="b"/>
                      <a:r>
                        <a:rPr lang="en-US" sz="1800" u="none" strike="noStrike" dirty="0"/>
                        <a:t>Geography, Anthropology, Recreation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5,161</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$751,929.00 </a:t>
                      </a:r>
                    </a:p>
                  </a:txBody>
                  <a:tcPr marL="7620" marR="7620" marT="7620" marB="0" anchor="b"/>
                </a:tc>
                <a:extLst>
                  <a:ext uri="{0D108BD9-81ED-4DB2-BD59-A6C34878D82A}">
                    <a16:rowId xmlns:a16="http://schemas.microsoft.com/office/drawing/2014/main" val="1777520189"/>
                  </a:ext>
                </a:extLst>
              </a:tr>
              <a:tr h="438912">
                <a:tc>
                  <a:txBody>
                    <a:bodyPr/>
                    <a:lstStyle/>
                    <a:p>
                      <a:pPr algn="l" rtl="0" fontAlgn="b"/>
                      <a:r>
                        <a:rPr lang="en-US" sz="1800" u="none" strike="noStrike" dirty="0"/>
                        <a:t>History of the Americas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7,231</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$684,942.00 </a:t>
                      </a:r>
                    </a:p>
                  </a:txBody>
                  <a:tcPr marL="7620" marR="7620" marT="7620" marB="0" anchor="b"/>
                </a:tc>
                <a:extLst>
                  <a:ext uri="{0D108BD9-81ED-4DB2-BD59-A6C34878D82A}">
                    <a16:rowId xmlns:a16="http://schemas.microsoft.com/office/drawing/2014/main" val="2317716478"/>
                  </a:ext>
                </a:extLst>
              </a:tr>
              <a:tr h="438912">
                <a:tc>
                  <a:txBody>
                    <a:bodyPr/>
                    <a:lstStyle/>
                    <a:p>
                      <a:pPr algn="l" rtl="0" fontAlgn="b"/>
                      <a:r>
                        <a:rPr lang="en-US" sz="1800" u="none" strike="noStrike" dirty="0"/>
                        <a:t>Language and Literature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31,899</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$4,750,311.00 </a:t>
                      </a:r>
                    </a:p>
                  </a:txBody>
                  <a:tcPr marL="7620" marR="7620" marT="7620" marB="0" anchor="b"/>
                </a:tc>
                <a:extLst>
                  <a:ext uri="{0D108BD9-81ED-4DB2-BD59-A6C34878D82A}">
                    <a16:rowId xmlns:a16="http://schemas.microsoft.com/office/drawing/2014/main" val="221076015"/>
                  </a:ext>
                </a:extLst>
              </a:tr>
              <a:tr h="438912">
                <a:tc>
                  <a:txBody>
                    <a:bodyPr/>
                    <a:lstStyle/>
                    <a:p>
                      <a:pPr algn="l" rtl="0" fontAlgn="b"/>
                      <a:r>
                        <a:rPr lang="en-US" sz="1800" u="none" strike="noStrike" dirty="0"/>
                        <a:t>Law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6,221</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$1,077,789.00 </a:t>
                      </a:r>
                    </a:p>
                  </a:txBody>
                  <a:tcPr marL="7620" marR="7620" marT="7620" marB="0" anchor="b"/>
                </a:tc>
                <a:extLst>
                  <a:ext uri="{0D108BD9-81ED-4DB2-BD59-A6C34878D82A}">
                    <a16:rowId xmlns:a16="http://schemas.microsoft.com/office/drawing/2014/main" val="1960635121"/>
                  </a:ext>
                </a:extLst>
              </a:tr>
              <a:tr h="438912">
                <a:tc>
                  <a:txBody>
                    <a:bodyPr/>
                    <a:lstStyle/>
                    <a:p>
                      <a:pPr algn="l" rtl="0" fontAlgn="b"/>
                      <a:r>
                        <a:rPr lang="en-US" sz="1800" u="none" strike="noStrike" dirty="0"/>
                        <a:t>Medicine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13,278</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u="none" strike="noStrike" kern="1200" dirty="0">
                          <a:solidFill>
                            <a:schemeClr val="dk1"/>
                          </a:solidFill>
                          <a:effectLst/>
                          <a:latin typeface="+mn-lt"/>
                          <a:ea typeface="+mn-ea"/>
                          <a:cs typeface="+mn-cs"/>
                        </a:rPr>
                        <a:t>$2,451,639.00 </a:t>
                      </a:r>
                    </a:p>
                  </a:txBody>
                  <a:tcPr marL="7620" marR="7620" marT="7620" marB="0" anchor="b"/>
                </a:tc>
                <a:extLst>
                  <a:ext uri="{0D108BD9-81ED-4DB2-BD59-A6C34878D82A}">
                    <a16:rowId xmlns:a16="http://schemas.microsoft.com/office/drawing/2014/main" val="2570689435"/>
                  </a:ext>
                </a:extLst>
              </a:tr>
            </a:tbl>
          </a:graphicData>
        </a:graphic>
      </p:graphicFrame>
    </p:spTree>
    <p:extLst>
      <p:ext uri="{BB962C8B-B14F-4D97-AF65-F5344CB8AC3E}">
        <p14:creationId xmlns:p14="http://schemas.microsoft.com/office/powerpoint/2010/main" val="649107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LC Class </a:t>
            </a:r>
            <a:br>
              <a:rPr lang="en-US" dirty="0"/>
            </a:br>
            <a:r>
              <a:rPr lang="en-US" dirty="0">
                <a:solidFill>
                  <a:schemeClr val="accent2"/>
                </a:solidFill>
              </a:rPr>
              <a:t>Coverage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83880403"/>
              </p:ext>
            </p:extLst>
          </p:nvPr>
        </p:nvGraphicFramePr>
        <p:xfrm>
          <a:off x="3127021" y="1112661"/>
          <a:ext cx="8227005" cy="5053454"/>
        </p:xfrm>
        <a:graphic>
          <a:graphicData uri="http://schemas.openxmlformats.org/drawingml/2006/table">
            <a:tbl>
              <a:tblPr firstRow="1" bandRow="1">
                <a:tableStyleId>{93296810-A885-4BE3-A3E7-6D5BEEA58F35}</a:tableStyleId>
              </a:tblPr>
              <a:tblGrid>
                <a:gridCol w="3962401">
                  <a:extLst>
                    <a:ext uri="{9D8B030D-6E8A-4147-A177-3AD203B41FA5}">
                      <a16:colId xmlns:a16="http://schemas.microsoft.com/office/drawing/2014/main" val="683267475"/>
                    </a:ext>
                  </a:extLst>
                </a:gridCol>
                <a:gridCol w="1783645">
                  <a:extLst>
                    <a:ext uri="{9D8B030D-6E8A-4147-A177-3AD203B41FA5}">
                      <a16:colId xmlns:a16="http://schemas.microsoft.com/office/drawing/2014/main" val="3402495344"/>
                    </a:ext>
                  </a:extLst>
                </a:gridCol>
                <a:gridCol w="2480959">
                  <a:extLst>
                    <a:ext uri="{9D8B030D-6E8A-4147-A177-3AD203B41FA5}">
                      <a16:colId xmlns:a16="http://schemas.microsoft.com/office/drawing/2014/main" val="1860204519"/>
                    </a:ext>
                  </a:extLst>
                </a:gridCol>
              </a:tblGrid>
              <a:tr h="438307">
                <a:tc>
                  <a:txBody>
                    <a:bodyPr/>
                    <a:lstStyle/>
                    <a:p>
                      <a:pPr algn="l" rtl="0" fontAlgn="b"/>
                      <a:r>
                        <a:rPr lang="en-US" sz="1800" u="none" strike="noStrike" dirty="0">
                          <a:solidFill>
                            <a:schemeClr val="bg1"/>
                          </a:solidFill>
                        </a:rPr>
                        <a:t>Subject</a:t>
                      </a:r>
                      <a:endParaRPr lang="en-US" sz="1800" b="1" i="0" u="none" strike="noStrike" dirty="0">
                        <a:solidFill>
                          <a:schemeClr val="bg1"/>
                        </a:solidFill>
                        <a:latin typeface="Arial"/>
                      </a:endParaRPr>
                    </a:p>
                  </a:txBody>
                  <a:tcPr marL="82296" marR="82296" anchor="ctr">
                    <a:solidFill>
                      <a:schemeClr val="accent2"/>
                    </a:solidFill>
                  </a:tcPr>
                </a:tc>
                <a:tc>
                  <a:txBody>
                    <a:bodyPr/>
                    <a:lstStyle/>
                    <a:p>
                      <a:pPr algn="ctr" rtl="0" fontAlgn="b"/>
                      <a:r>
                        <a:rPr lang="en-US" sz="1800" u="none" strike="noStrike" dirty="0">
                          <a:solidFill>
                            <a:schemeClr val="bg1"/>
                          </a:solidFill>
                        </a:rPr>
                        <a:t>Titles</a:t>
                      </a:r>
                      <a:endParaRPr lang="en-US" sz="1800" b="1" i="0" u="none" strike="noStrike" dirty="0">
                        <a:solidFill>
                          <a:schemeClr val="bg1"/>
                        </a:solidFill>
                        <a:latin typeface="Arial"/>
                      </a:endParaRPr>
                    </a:p>
                  </a:txBody>
                  <a:tcPr marL="82296" marR="82296" anchor="ctr">
                    <a:solidFill>
                      <a:schemeClr val="accent2"/>
                    </a:solidFill>
                  </a:tcPr>
                </a:tc>
                <a:tc>
                  <a:txBody>
                    <a:bodyPr/>
                    <a:lstStyle/>
                    <a:p>
                      <a:pPr algn="r" rtl="0" fontAlgn="b"/>
                      <a:r>
                        <a:rPr lang="en-US" sz="1800" u="none" strike="noStrike" dirty="0">
                          <a:solidFill>
                            <a:schemeClr val="bg1"/>
                          </a:solidFill>
                        </a:rPr>
                        <a:t> UU Purchase Price </a:t>
                      </a:r>
                      <a:endParaRPr lang="en-US" sz="1800" b="1" i="0" u="none" strike="noStrike" dirty="0">
                        <a:solidFill>
                          <a:schemeClr val="bg1"/>
                        </a:solidFill>
                        <a:latin typeface="Arial"/>
                      </a:endParaRPr>
                    </a:p>
                  </a:txBody>
                  <a:tcPr marL="82296" marR="82296" anchor="ctr">
                    <a:solidFill>
                      <a:schemeClr val="accent2"/>
                    </a:solidFill>
                  </a:tcPr>
                </a:tc>
                <a:extLst>
                  <a:ext uri="{0D108BD9-81ED-4DB2-BD59-A6C34878D82A}">
                    <a16:rowId xmlns:a16="http://schemas.microsoft.com/office/drawing/2014/main" val="483260769"/>
                  </a:ext>
                </a:extLst>
              </a:tr>
              <a:tr h="438307">
                <a:tc>
                  <a:txBody>
                    <a:bodyPr/>
                    <a:lstStyle/>
                    <a:p>
                      <a:pPr algn="l" rtl="0" fontAlgn="b"/>
                      <a:r>
                        <a:rPr lang="en-US" sz="1800" u="none" strike="noStrike" dirty="0"/>
                        <a:t>Military Science </a:t>
                      </a:r>
                      <a:endParaRPr lang="en-US" sz="1800" b="0" i="0" u="none" strike="noStrike" dirty="0">
                        <a:solidFill>
                          <a:schemeClr val="tx2"/>
                        </a:solidFill>
                        <a:latin typeface="Arial"/>
                      </a:endParaRPr>
                    </a:p>
                  </a:txBody>
                  <a:tcPr marL="82296" marR="82296" anchor="ctr"/>
                </a:tc>
                <a:tc>
                  <a:txBody>
                    <a:bodyPr/>
                    <a:lstStyle/>
                    <a:p>
                      <a:pPr algn="ctr" fontAlgn="ctr"/>
                      <a:r>
                        <a:rPr lang="en-US" sz="1800" u="none" strike="noStrike" dirty="0">
                          <a:effectLst/>
                        </a:rPr>
                        <a:t>1,484</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b="0" i="0" u="none" strike="noStrike" kern="1200" dirty="0">
                          <a:solidFill>
                            <a:schemeClr val="dk1"/>
                          </a:solidFill>
                          <a:effectLst/>
                          <a:latin typeface="+mn-lt"/>
                          <a:ea typeface="+mn-ea"/>
                          <a:cs typeface="+mn-cs"/>
                        </a:rPr>
                        <a:t>$165,477.00 </a:t>
                      </a:r>
                    </a:p>
                  </a:txBody>
                  <a:tcPr marL="7620" marR="7620" marT="7620" marB="0" anchor="b"/>
                </a:tc>
                <a:extLst>
                  <a:ext uri="{0D108BD9-81ED-4DB2-BD59-A6C34878D82A}">
                    <a16:rowId xmlns:a16="http://schemas.microsoft.com/office/drawing/2014/main" val="378421225"/>
                  </a:ext>
                </a:extLst>
              </a:tr>
              <a:tr h="438307">
                <a:tc>
                  <a:txBody>
                    <a:bodyPr/>
                    <a:lstStyle/>
                    <a:p>
                      <a:pPr algn="l" rtl="0" fontAlgn="b"/>
                      <a:r>
                        <a:rPr lang="en-US" sz="1800" u="none" strike="noStrike" dirty="0"/>
                        <a:t>Music and Books on Music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2,509</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b="0" i="0" u="none" strike="noStrike" kern="1200" dirty="0">
                          <a:solidFill>
                            <a:schemeClr val="dk1"/>
                          </a:solidFill>
                          <a:effectLst/>
                          <a:latin typeface="+mn-lt"/>
                          <a:ea typeface="+mn-ea"/>
                          <a:cs typeface="+mn-cs"/>
                        </a:rPr>
                        <a:t>$312,094.50 </a:t>
                      </a:r>
                    </a:p>
                  </a:txBody>
                  <a:tcPr marL="7620" marR="7620" marT="7620" marB="0" anchor="b"/>
                </a:tc>
                <a:extLst>
                  <a:ext uri="{0D108BD9-81ED-4DB2-BD59-A6C34878D82A}">
                    <a16:rowId xmlns:a16="http://schemas.microsoft.com/office/drawing/2014/main" val="1862083639"/>
                  </a:ext>
                </a:extLst>
              </a:tr>
              <a:tr h="438307">
                <a:tc>
                  <a:txBody>
                    <a:bodyPr/>
                    <a:lstStyle/>
                    <a:p>
                      <a:pPr algn="l" rtl="0" fontAlgn="b"/>
                      <a:r>
                        <a:rPr lang="en-US" sz="1800" u="none" strike="noStrike" dirty="0"/>
                        <a:t>Naval Science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262</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b="0" i="0" u="none" strike="noStrike" kern="1200" dirty="0">
                          <a:solidFill>
                            <a:schemeClr val="dk1"/>
                          </a:solidFill>
                          <a:effectLst/>
                          <a:latin typeface="+mn-lt"/>
                          <a:ea typeface="+mn-ea"/>
                          <a:cs typeface="+mn-cs"/>
                        </a:rPr>
                        <a:t>$31,978.50 </a:t>
                      </a:r>
                    </a:p>
                  </a:txBody>
                  <a:tcPr marL="7620" marR="7620" marT="7620" marB="0" anchor="b"/>
                </a:tc>
                <a:extLst>
                  <a:ext uri="{0D108BD9-81ED-4DB2-BD59-A6C34878D82A}">
                    <a16:rowId xmlns:a16="http://schemas.microsoft.com/office/drawing/2014/main" val="3043225578"/>
                  </a:ext>
                </a:extLst>
              </a:tr>
              <a:tr h="438307">
                <a:tc>
                  <a:txBody>
                    <a:bodyPr/>
                    <a:lstStyle/>
                    <a:p>
                      <a:pPr algn="l" rtl="0" fontAlgn="b"/>
                      <a:r>
                        <a:rPr lang="en-US" sz="1800" u="none" strike="noStrike" dirty="0"/>
                        <a:t>Philosophy, Psychology, Religion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16,610</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b="0" i="0" u="none" strike="noStrike" kern="1200" dirty="0">
                          <a:solidFill>
                            <a:schemeClr val="dk1"/>
                          </a:solidFill>
                          <a:effectLst/>
                          <a:latin typeface="+mn-lt"/>
                          <a:ea typeface="+mn-ea"/>
                          <a:cs typeface="+mn-cs"/>
                        </a:rPr>
                        <a:t>$2,523,916.50 </a:t>
                      </a:r>
                    </a:p>
                  </a:txBody>
                  <a:tcPr marL="7620" marR="7620" marT="7620" marB="0" anchor="b"/>
                </a:tc>
                <a:extLst>
                  <a:ext uri="{0D108BD9-81ED-4DB2-BD59-A6C34878D82A}">
                    <a16:rowId xmlns:a16="http://schemas.microsoft.com/office/drawing/2014/main" val="158733182"/>
                  </a:ext>
                </a:extLst>
              </a:tr>
              <a:tr h="438307">
                <a:tc>
                  <a:txBody>
                    <a:bodyPr/>
                    <a:lstStyle/>
                    <a:p>
                      <a:pPr algn="l" rtl="0" fontAlgn="b"/>
                      <a:r>
                        <a:rPr lang="en-US" sz="1800" u="none" strike="noStrike" dirty="0"/>
                        <a:t>Political Science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6,530</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b="0" i="0" u="none" strike="noStrike" kern="1200" dirty="0">
                          <a:solidFill>
                            <a:schemeClr val="dk1"/>
                          </a:solidFill>
                          <a:effectLst/>
                          <a:latin typeface="+mn-lt"/>
                          <a:ea typeface="+mn-ea"/>
                          <a:cs typeface="+mn-cs"/>
                        </a:rPr>
                        <a:t>$957,061.50 </a:t>
                      </a:r>
                    </a:p>
                  </a:txBody>
                  <a:tcPr marL="7620" marR="7620" marT="7620" marB="0" anchor="b"/>
                </a:tc>
                <a:extLst>
                  <a:ext uri="{0D108BD9-81ED-4DB2-BD59-A6C34878D82A}">
                    <a16:rowId xmlns:a16="http://schemas.microsoft.com/office/drawing/2014/main" val="645539510"/>
                  </a:ext>
                </a:extLst>
              </a:tr>
              <a:tr h="438307">
                <a:tc>
                  <a:txBody>
                    <a:bodyPr/>
                    <a:lstStyle/>
                    <a:p>
                      <a:pPr algn="l" rtl="0" fontAlgn="b"/>
                      <a:r>
                        <a:rPr lang="en-US" sz="1800" u="none" strike="noStrike" dirty="0"/>
                        <a:t>Science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16,872</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b="0" i="0" u="none" strike="noStrike" kern="1200" dirty="0">
                          <a:solidFill>
                            <a:schemeClr val="dk1"/>
                          </a:solidFill>
                          <a:effectLst/>
                          <a:latin typeface="+mn-lt"/>
                          <a:ea typeface="+mn-ea"/>
                          <a:cs typeface="+mn-cs"/>
                        </a:rPr>
                        <a:t>$3,303,129.00 </a:t>
                      </a:r>
                    </a:p>
                  </a:txBody>
                  <a:tcPr marL="7620" marR="7620" marT="7620" marB="0" anchor="b"/>
                </a:tc>
                <a:extLst>
                  <a:ext uri="{0D108BD9-81ED-4DB2-BD59-A6C34878D82A}">
                    <a16:rowId xmlns:a16="http://schemas.microsoft.com/office/drawing/2014/main" val="3269860667"/>
                  </a:ext>
                </a:extLst>
              </a:tr>
              <a:tr h="438307">
                <a:tc>
                  <a:txBody>
                    <a:bodyPr/>
                    <a:lstStyle/>
                    <a:p>
                      <a:pPr algn="l" rtl="0" fontAlgn="b"/>
                      <a:r>
                        <a:rPr lang="en-US" sz="1800" u="none" strike="noStrike" dirty="0"/>
                        <a:t>Social Sciences </a:t>
                      </a:r>
                      <a:endParaRPr lang="en-US" sz="1800" b="0" i="0" u="none" strike="noStrike" dirty="0">
                        <a:solidFill>
                          <a:schemeClr val="tx2"/>
                        </a:solidFill>
                        <a:latin typeface="Arial"/>
                      </a:endParaRPr>
                    </a:p>
                  </a:txBody>
                  <a:tcPr marL="82296" marR="82296" anchor="ctr"/>
                </a:tc>
                <a:tc>
                  <a:txBody>
                    <a:bodyPr/>
                    <a:lstStyle/>
                    <a:p>
                      <a:pPr algn="ctr" fontAlgn="ctr"/>
                      <a:r>
                        <a:rPr lang="en-US" sz="1800" b="0" i="0" u="none" strike="noStrike" dirty="0">
                          <a:solidFill>
                            <a:schemeClr val="dk1"/>
                          </a:solidFill>
                          <a:effectLst/>
                          <a:latin typeface="+mn-lt"/>
                        </a:rPr>
                        <a:t>30,791</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b="0" i="0" u="none" strike="noStrike" kern="1200" dirty="0">
                          <a:solidFill>
                            <a:schemeClr val="dk1"/>
                          </a:solidFill>
                          <a:effectLst/>
                          <a:latin typeface="+mn-lt"/>
                          <a:ea typeface="+mn-ea"/>
                          <a:cs typeface="+mn-cs"/>
                        </a:rPr>
                        <a:t>$4,499,809.50 </a:t>
                      </a:r>
                    </a:p>
                  </a:txBody>
                  <a:tcPr marL="7620" marR="7620" marT="7620" marB="0" anchor="b"/>
                </a:tc>
                <a:extLst>
                  <a:ext uri="{0D108BD9-81ED-4DB2-BD59-A6C34878D82A}">
                    <a16:rowId xmlns:a16="http://schemas.microsoft.com/office/drawing/2014/main" val="3669047670"/>
                  </a:ext>
                </a:extLst>
              </a:tr>
              <a:tr h="438307">
                <a:tc>
                  <a:txBody>
                    <a:bodyPr/>
                    <a:lstStyle/>
                    <a:p>
                      <a:pPr algn="l" rtl="0" fontAlgn="b"/>
                      <a:r>
                        <a:rPr lang="en-US" sz="1800" u="none" strike="noStrike" dirty="0"/>
                        <a:t>Technology </a:t>
                      </a:r>
                      <a:endParaRPr lang="en-US" sz="1800" b="0" i="0" u="none" strike="noStrike" dirty="0">
                        <a:solidFill>
                          <a:schemeClr val="tx2"/>
                        </a:solidFill>
                        <a:latin typeface="Arial"/>
                      </a:endParaRPr>
                    </a:p>
                  </a:txBody>
                  <a:tcPr marL="82296" marR="82296" anchor="ctr"/>
                </a:tc>
                <a:tc>
                  <a:txBody>
                    <a:bodyPr/>
                    <a:lstStyle/>
                    <a:p>
                      <a:pPr algn="ctr" fontAlgn="ctr"/>
                      <a:r>
                        <a:rPr lang="en-US" sz="1800" u="none" strike="noStrike" dirty="0">
                          <a:effectLst/>
                        </a:rPr>
                        <a:t>10,938</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b="0" i="0" u="none" strike="noStrike" kern="1200" dirty="0">
                          <a:solidFill>
                            <a:schemeClr val="dk1"/>
                          </a:solidFill>
                          <a:effectLst/>
                          <a:latin typeface="+mn-lt"/>
                          <a:ea typeface="+mn-ea"/>
                          <a:cs typeface="+mn-cs"/>
                        </a:rPr>
                        <a:t>$2,409,709.50 </a:t>
                      </a:r>
                    </a:p>
                  </a:txBody>
                  <a:tcPr marL="7620" marR="7620" marT="7620" marB="0" anchor="b"/>
                </a:tc>
                <a:extLst>
                  <a:ext uri="{0D108BD9-81ED-4DB2-BD59-A6C34878D82A}">
                    <a16:rowId xmlns:a16="http://schemas.microsoft.com/office/drawing/2014/main" val="4263683171"/>
                  </a:ext>
                </a:extLst>
              </a:tr>
              <a:tr h="438307">
                <a:tc>
                  <a:txBody>
                    <a:bodyPr/>
                    <a:lstStyle/>
                    <a:p>
                      <a:pPr algn="l" rtl="0" fontAlgn="b"/>
                      <a:r>
                        <a:rPr lang="en-US" sz="1800" u="none" strike="noStrike" dirty="0"/>
                        <a:t>World History </a:t>
                      </a:r>
                      <a:endParaRPr lang="en-US" sz="1800" b="0" i="0" u="none" strike="noStrike" dirty="0">
                        <a:solidFill>
                          <a:schemeClr val="tx2"/>
                        </a:solidFill>
                        <a:latin typeface="Arial"/>
                      </a:endParaRPr>
                    </a:p>
                  </a:txBody>
                  <a:tcPr marL="82296" marR="82296" anchor="ctr"/>
                </a:tc>
                <a:tc>
                  <a:txBody>
                    <a:bodyPr/>
                    <a:lstStyle/>
                    <a:p>
                      <a:pPr algn="ctr" fontAlgn="ctr"/>
                      <a:r>
                        <a:rPr lang="en-US" sz="1800" u="none" strike="noStrike" dirty="0">
                          <a:effectLst/>
                        </a:rPr>
                        <a:t>9,597</a:t>
                      </a:r>
                      <a:endParaRPr lang="en-US" sz="1800" b="0" i="0" u="none" strike="noStrike" dirty="0">
                        <a:solidFill>
                          <a:schemeClr val="tx2"/>
                        </a:solidFill>
                        <a:effectLst/>
                        <a:latin typeface="+mn-lt"/>
                      </a:endParaRPr>
                    </a:p>
                  </a:txBody>
                  <a:tcPr marL="82296" marR="82296" anchor="ctr"/>
                </a:tc>
                <a:tc>
                  <a:txBody>
                    <a:bodyPr/>
                    <a:lstStyle/>
                    <a:p>
                      <a:pPr algn="r" fontAlgn="b"/>
                      <a:r>
                        <a:rPr lang="en-US" sz="1800" b="0" i="0" u="none" strike="noStrike" kern="1200" dirty="0">
                          <a:solidFill>
                            <a:schemeClr val="dk1"/>
                          </a:solidFill>
                          <a:effectLst/>
                          <a:latin typeface="+mn-lt"/>
                          <a:ea typeface="+mn-ea"/>
                          <a:cs typeface="+mn-cs"/>
                        </a:rPr>
                        <a:t>$1,382,623.50 </a:t>
                      </a:r>
                    </a:p>
                  </a:txBody>
                  <a:tcPr marL="7620" marR="7620" marT="7620" marB="0" anchor="b"/>
                </a:tc>
                <a:extLst>
                  <a:ext uri="{0D108BD9-81ED-4DB2-BD59-A6C34878D82A}">
                    <a16:rowId xmlns:a16="http://schemas.microsoft.com/office/drawing/2014/main" val="2096930627"/>
                  </a:ext>
                </a:extLst>
              </a:tr>
              <a:tr h="670384">
                <a:tc>
                  <a:txBody>
                    <a:bodyPr/>
                    <a:lstStyle/>
                    <a:p>
                      <a:pPr algn="l" rtl="0" fontAlgn="b"/>
                      <a:r>
                        <a:rPr lang="en-US" sz="2400" u="none" strike="noStrike" dirty="0">
                          <a:solidFill>
                            <a:schemeClr val="bg1"/>
                          </a:solidFill>
                        </a:rPr>
                        <a:t>Total</a:t>
                      </a:r>
                      <a:endParaRPr lang="en-US" sz="2400" b="1" i="0" u="none" strike="noStrike" dirty="0">
                        <a:solidFill>
                          <a:schemeClr val="bg1"/>
                        </a:solidFill>
                        <a:latin typeface="Arial"/>
                      </a:endParaRPr>
                    </a:p>
                  </a:txBody>
                  <a:tcPr marL="82296" marR="82296" anchor="ctr">
                    <a:solidFill>
                      <a:schemeClr val="accent1"/>
                    </a:solidFill>
                  </a:tcPr>
                </a:tc>
                <a:tc>
                  <a:txBody>
                    <a:bodyPr/>
                    <a:lstStyle/>
                    <a:p>
                      <a:pPr algn="ctr" fontAlgn="ctr"/>
                      <a:r>
                        <a:rPr lang="en-US" sz="2400" u="none" strike="noStrike" dirty="0">
                          <a:solidFill>
                            <a:schemeClr val="bg1"/>
                          </a:solidFill>
                          <a:effectLst/>
                        </a:rPr>
                        <a:t>172,747</a:t>
                      </a:r>
                      <a:endParaRPr lang="en-US" sz="2400" b="1" i="0" u="none" strike="noStrike" dirty="0">
                        <a:solidFill>
                          <a:schemeClr val="bg1"/>
                        </a:solidFill>
                        <a:effectLst/>
                        <a:latin typeface="+mn-lt"/>
                      </a:endParaRPr>
                    </a:p>
                  </a:txBody>
                  <a:tcPr marL="82296" marR="82296" anchor="ctr">
                    <a:solidFill>
                      <a:schemeClr val="accent1"/>
                    </a:solidFill>
                  </a:tcPr>
                </a:tc>
                <a:tc>
                  <a:txBody>
                    <a:bodyPr/>
                    <a:lstStyle/>
                    <a:p>
                      <a:pPr marL="0" marR="0" algn="r">
                        <a:lnSpc>
                          <a:spcPct val="115000"/>
                        </a:lnSpc>
                        <a:spcBef>
                          <a:spcPts val="0"/>
                        </a:spcBef>
                        <a:spcAft>
                          <a:spcPts val="0"/>
                        </a:spcAft>
                      </a:pPr>
                      <a:r>
                        <a:rPr lang="en-US" sz="2400" dirty="0">
                          <a:solidFill>
                            <a:schemeClr val="bg1"/>
                          </a:solidFill>
                        </a:rPr>
                        <a:t>$27,112,346</a:t>
                      </a:r>
                      <a:endParaRPr lang="en-US" sz="2400" b="1" dirty="0">
                        <a:solidFill>
                          <a:schemeClr val="bg1"/>
                        </a:solidFill>
                        <a:latin typeface="+mn-lt"/>
                        <a:ea typeface="Times New Roman"/>
                        <a:cs typeface="Times New Roman"/>
                      </a:endParaRPr>
                    </a:p>
                  </a:txBody>
                  <a:tcPr marL="82296" marR="82296" anchor="ctr">
                    <a:solidFill>
                      <a:schemeClr val="accent1"/>
                    </a:solidFill>
                  </a:tcPr>
                </a:tc>
                <a:extLst>
                  <a:ext uri="{0D108BD9-81ED-4DB2-BD59-A6C34878D82A}">
                    <a16:rowId xmlns:a16="http://schemas.microsoft.com/office/drawing/2014/main" val="3291188249"/>
                  </a:ext>
                </a:extLst>
              </a:tr>
            </a:tbl>
          </a:graphicData>
        </a:graphic>
      </p:graphicFrame>
    </p:spTree>
    <p:extLst>
      <p:ext uri="{BB962C8B-B14F-4D97-AF65-F5344CB8AC3E}">
        <p14:creationId xmlns:p14="http://schemas.microsoft.com/office/powerpoint/2010/main" val="1837968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LC Subclass </a:t>
            </a:r>
            <a:r>
              <a:rPr lang="en-US" dirty="0">
                <a:solidFill>
                  <a:schemeClr val="accent2"/>
                </a:solidFill>
              </a:rPr>
              <a:t>Highlights</a:t>
            </a:r>
          </a:p>
        </p:txBody>
      </p:sp>
      <p:graphicFrame>
        <p:nvGraphicFramePr>
          <p:cNvPr id="3" name="Content Placeholder 2"/>
          <p:cNvGraphicFramePr>
            <a:graphicFrameLocks noGrp="1"/>
          </p:cNvGraphicFramePr>
          <p:nvPr>
            <p:ph sz="half" idx="1"/>
            <p:extLst>
              <p:ext uri="{D42A27DB-BD31-4B8C-83A1-F6EECF244321}">
                <p14:modId xmlns:p14="http://schemas.microsoft.com/office/powerpoint/2010/main" val="1228337903"/>
              </p:ext>
            </p:extLst>
          </p:nvPr>
        </p:nvGraphicFramePr>
        <p:xfrm>
          <a:off x="838200" y="1497046"/>
          <a:ext cx="5182059" cy="3657600"/>
        </p:xfrm>
        <a:graphic>
          <a:graphicData uri="http://schemas.openxmlformats.org/drawingml/2006/table">
            <a:tbl>
              <a:tblPr firstRow="1" bandRow="1">
                <a:tableStyleId>{93296810-A885-4BE3-A3E7-6D5BEEA58F35}</a:tableStyleId>
              </a:tblPr>
              <a:tblGrid>
                <a:gridCol w="3792666">
                  <a:extLst>
                    <a:ext uri="{9D8B030D-6E8A-4147-A177-3AD203B41FA5}">
                      <a16:colId xmlns:a16="http://schemas.microsoft.com/office/drawing/2014/main" val="2802153043"/>
                    </a:ext>
                  </a:extLst>
                </a:gridCol>
                <a:gridCol w="1389393">
                  <a:extLst>
                    <a:ext uri="{9D8B030D-6E8A-4147-A177-3AD203B41FA5}">
                      <a16:colId xmlns:a16="http://schemas.microsoft.com/office/drawing/2014/main" val="2265574181"/>
                    </a:ext>
                  </a:extLst>
                </a:gridCol>
              </a:tblGrid>
              <a:tr h="457200">
                <a:tc>
                  <a:txBody>
                    <a:bodyPr/>
                    <a:lstStyle/>
                    <a:p>
                      <a:pPr algn="l" rtl="0" fontAlgn="ctr"/>
                      <a:r>
                        <a:rPr lang="en-US" sz="1800" u="none" strike="noStrike" dirty="0">
                          <a:solidFill>
                            <a:schemeClr val="bg1"/>
                          </a:solidFill>
                          <a:effectLst/>
                        </a:rPr>
                        <a:t>Subject</a:t>
                      </a:r>
                      <a:endParaRPr lang="en-US" sz="1800" b="1" i="0" u="none" strike="noStrike" dirty="0">
                        <a:solidFill>
                          <a:schemeClr val="bg1"/>
                        </a:solidFill>
                        <a:effectLst/>
                        <a:latin typeface="Arial" panose="020B0604020202020204" pitchFamily="34" charset="0"/>
                      </a:endParaRPr>
                    </a:p>
                  </a:txBody>
                  <a:tcPr marL="65050" marR="7228" marT="9525" marB="0" anchor="ctr">
                    <a:solidFill>
                      <a:schemeClr val="accent2"/>
                    </a:solidFill>
                  </a:tcPr>
                </a:tc>
                <a:tc>
                  <a:txBody>
                    <a:bodyPr/>
                    <a:lstStyle/>
                    <a:p>
                      <a:pPr algn="ctr" rtl="0" fontAlgn="ctr"/>
                      <a:r>
                        <a:rPr lang="en-US" sz="1800" u="none" strike="noStrike">
                          <a:solidFill>
                            <a:schemeClr val="bg1"/>
                          </a:solidFill>
                          <a:effectLst/>
                        </a:rPr>
                        <a:t>Title Count</a:t>
                      </a:r>
                      <a:endParaRPr lang="en-US" sz="1800" b="1" i="0" u="none" strike="noStrike" dirty="0">
                        <a:solidFill>
                          <a:schemeClr val="bg1"/>
                        </a:solidFill>
                        <a:effectLst/>
                        <a:latin typeface="Arial" panose="020B0604020202020204" pitchFamily="34" charset="0"/>
                      </a:endParaRPr>
                    </a:p>
                  </a:txBody>
                  <a:tcPr marL="7228" marR="7228" marT="9525" marB="0" anchor="ctr">
                    <a:solidFill>
                      <a:schemeClr val="accent2"/>
                    </a:solidFill>
                  </a:tcPr>
                </a:tc>
                <a:extLst>
                  <a:ext uri="{0D108BD9-81ED-4DB2-BD59-A6C34878D82A}">
                    <a16:rowId xmlns:a16="http://schemas.microsoft.com/office/drawing/2014/main" val="4086290346"/>
                  </a:ext>
                </a:extLst>
              </a:tr>
              <a:tr h="457200">
                <a:tc>
                  <a:txBody>
                    <a:bodyPr/>
                    <a:lstStyle/>
                    <a:p>
                      <a:pPr marL="0" algn="l" defTabSz="914400" rtl="0" eaLnBrk="1" fontAlgn="ctr" latinLnBrk="0" hangingPunct="1"/>
                      <a:r>
                        <a:rPr lang="en-US" sz="1800" b="0" i="0" u="none" strike="noStrike" kern="1200">
                          <a:solidFill>
                            <a:srgbClr val="000000"/>
                          </a:solidFill>
                          <a:effectLst/>
                          <a:latin typeface="Arial" panose="020B0604020202020204" pitchFamily="34" charset="0"/>
                          <a:ea typeface="+mn-ea"/>
                          <a:cs typeface="+mn-cs"/>
                        </a:rPr>
                        <a:t>Chemistry</a:t>
                      </a:r>
                      <a:endParaRPr lang="en-US" sz="1800" b="0" i="0" u="none" strike="noStrike" kern="1200" dirty="0">
                        <a:solidFill>
                          <a:srgbClr val="000000"/>
                        </a:solidFill>
                        <a:effectLst/>
                        <a:latin typeface="Arial" panose="020B0604020202020204" pitchFamily="34" charset="0"/>
                        <a:ea typeface="+mn-ea"/>
                        <a:cs typeface="+mn-cs"/>
                      </a:endParaRPr>
                    </a:p>
                  </a:txBody>
                  <a:tcPr marL="85725" marR="9525" marT="9525" marB="0" anchor="ctr"/>
                </a:tc>
                <a:tc>
                  <a:txBody>
                    <a:bodyPr/>
                    <a:lstStyle/>
                    <a:p>
                      <a:pPr marL="0" algn="ctr"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996</a:t>
                      </a:r>
                    </a:p>
                  </a:txBody>
                  <a:tcPr marL="9525" marR="9525" marT="9525" marB="0" anchor="ctr"/>
                </a:tc>
                <a:extLst>
                  <a:ext uri="{0D108BD9-81ED-4DB2-BD59-A6C34878D82A}">
                    <a16:rowId xmlns:a16="http://schemas.microsoft.com/office/drawing/2014/main" val="10001"/>
                  </a:ext>
                </a:extLst>
              </a:tr>
              <a:tr h="457200">
                <a:tc>
                  <a:txBody>
                    <a:bodyPr/>
                    <a:lstStyle/>
                    <a:p>
                      <a:pPr algn="l" rtl="0" fontAlgn="ctr"/>
                      <a:r>
                        <a:rPr lang="en-US" sz="1800" b="0" i="0" u="none" strike="noStrike" kern="1200">
                          <a:solidFill>
                            <a:srgbClr val="000000"/>
                          </a:solidFill>
                          <a:effectLst/>
                          <a:latin typeface="Arial" panose="020B0604020202020204" pitchFamily="34" charset="0"/>
                          <a:ea typeface="+mn-ea"/>
                          <a:cs typeface="+mn-cs"/>
                        </a:rPr>
                        <a:t>Commerce and Finance </a:t>
                      </a:r>
                      <a:endParaRPr lang="en-US" sz="1800" b="0" i="0" u="none" strike="noStrike" kern="1200" dirty="0">
                        <a:solidFill>
                          <a:srgbClr val="000000"/>
                        </a:solidFill>
                        <a:effectLst/>
                        <a:latin typeface="Arial" panose="020B0604020202020204" pitchFamily="34" charset="0"/>
                        <a:ea typeface="+mn-ea"/>
                        <a:cs typeface="+mn-cs"/>
                      </a:endParaRPr>
                    </a:p>
                  </a:txBody>
                  <a:tcPr marL="85725" marR="9525" marT="9525" marB="0" anchor="ctr"/>
                </a:tc>
                <a:tc>
                  <a:txBody>
                    <a:bodyPr/>
                    <a:lstStyle/>
                    <a:p>
                      <a:pPr algn="ctr" rtl="0" fontAlgn="ctr"/>
                      <a:r>
                        <a:rPr lang="en-US" sz="1800" b="0" i="0" u="none" strike="noStrike" kern="1200" dirty="0">
                          <a:solidFill>
                            <a:schemeClr val="tx1"/>
                          </a:solidFill>
                          <a:effectLst/>
                          <a:latin typeface="Arial" panose="020B0604020202020204" pitchFamily="34" charset="0"/>
                          <a:ea typeface="+mn-ea"/>
                          <a:cs typeface="+mn-cs"/>
                        </a:rPr>
                        <a:t>4,788</a:t>
                      </a:r>
                    </a:p>
                  </a:txBody>
                  <a:tcPr marL="9525" marR="9525" marT="9525" marB="0" anchor="ctr"/>
                </a:tc>
                <a:extLst>
                  <a:ext uri="{0D108BD9-81ED-4DB2-BD59-A6C34878D82A}">
                    <a16:rowId xmlns:a16="http://schemas.microsoft.com/office/drawing/2014/main" val="10002"/>
                  </a:ext>
                </a:extLst>
              </a:tr>
              <a:tr h="457200">
                <a:tc>
                  <a:txBody>
                    <a:bodyPr/>
                    <a:lstStyle/>
                    <a:p>
                      <a:pPr algn="l" rtl="0" fontAlgn="ctr"/>
                      <a:r>
                        <a:rPr lang="en-US" sz="1800" b="0" i="0" u="none" strike="noStrike" kern="1200" dirty="0">
                          <a:solidFill>
                            <a:srgbClr val="000000"/>
                          </a:solidFill>
                          <a:effectLst/>
                          <a:latin typeface="Arial" panose="020B0604020202020204" pitchFamily="34" charset="0"/>
                          <a:ea typeface="+mn-ea"/>
                          <a:cs typeface="+mn-cs"/>
                        </a:rPr>
                        <a:t>Computer Science </a:t>
                      </a:r>
                    </a:p>
                  </a:txBody>
                  <a:tcPr marL="85725" marR="9525" marT="9525" marB="0" anchor="ctr"/>
                </a:tc>
                <a:tc>
                  <a:txBody>
                    <a:bodyPr/>
                    <a:lstStyle/>
                    <a:p>
                      <a:pPr algn="ctr" rtl="0" fontAlgn="ctr"/>
                      <a:r>
                        <a:rPr lang="en-US" sz="1800" b="0" i="0" u="none" strike="noStrike" kern="1200" dirty="0">
                          <a:solidFill>
                            <a:srgbClr val="000000"/>
                          </a:solidFill>
                          <a:effectLst/>
                          <a:latin typeface="Arial" panose="020B0604020202020204" pitchFamily="34" charset="0"/>
                          <a:ea typeface="+mn-ea"/>
                          <a:cs typeface="+mn-cs"/>
                        </a:rPr>
                        <a:t>2,847</a:t>
                      </a:r>
                    </a:p>
                  </a:txBody>
                  <a:tcPr marL="9525" marR="9525" marT="9525" marB="0" anchor="ctr"/>
                </a:tc>
                <a:extLst>
                  <a:ext uri="{0D108BD9-81ED-4DB2-BD59-A6C34878D82A}">
                    <a16:rowId xmlns:a16="http://schemas.microsoft.com/office/drawing/2014/main" val="10003"/>
                  </a:ext>
                </a:extLst>
              </a:tr>
              <a:tr h="457200">
                <a:tc>
                  <a:txBody>
                    <a:bodyPr/>
                    <a:lstStyle/>
                    <a:p>
                      <a:pPr marL="0" algn="l" defTabSz="914400" rtl="0" eaLnBrk="1" fontAlgn="ctr" latinLnBrk="0" hangingPunct="1"/>
                      <a:r>
                        <a:rPr lang="en-US" sz="1800" b="0" i="0" u="none" strike="noStrike" kern="1200">
                          <a:solidFill>
                            <a:srgbClr val="000000"/>
                          </a:solidFill>
                          <a:effectLst/>
                          <a:latin typeface="Arial" panose="020B0604020202020204" pitchFamily="34" charset="0"/>
                          <a:ea typeface="+mn-ea"/>
                          <a:cs typeface="+mn-cs"/>
                        </a:rPr>
                        <a:t>Electrical Engineering </a:t>
                      </a:r>
                      <a:endParaRPr lang="en-US" sz="1800" b="0" i="0" u="none" strike="noStrike" kern="1200" dirty="0">
                        <a:solidFill>
                          <a:srgbClr val="000000"/>
                        </a:solidFill>
                        <a:effectLst/>
                        <a:latin typeface="Arial" panose="020B0604020202020204" pitchFamily="34" charset="0"/>
                        <a:ea typeface="+mn-ea"/>
                        <a:cs typeface="+mn-cs"/>
                      </a:endParaRPr>
                    </a:p>
                  </a:txBody>
                  <a:tcPr marL="85725" marR="9525" marT="9525" marB="0" anchor="ctr"/>
                </a:tc>
                <a:tc>
                  <a:txBody>
                    <a:bodyPr/>
                    <a:lstStyle/>
                    <a:p>
                      <a:pPr marL="0" algn="ctr"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2,486</a:t>
                      </a:r>
                    </a:p>
                  </a:txBody>
                  <a:tcPr marL="9525" marR="9525" marT="9525" marB="0" anchor="ctr"/>
                </a:tc>
                <a:extLst>
                  <a:ext uri="{0D108BD9-81ED-4DB2-BD59-A6C34878D82A}">
                    <a16:rowId xmlns:a16="http://schemas.microsoft.com/office/drawing/2014/main" val="10004"/>
                  </a:ext>
                </a:extLst>
              </a:tr>
              <a:tr h="4572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800" b="0" i="0" u="none" strike="noStrike" kern="1200">
                          <a:solidFill>
                            <a:srgbClr val="000000"/>
                          </a:solidFill>
                          <a:effectLst/>
                          <a:latin typeface="Arial" panose="020B0604020202020204" pitchFamily="34" charset="0"/>
                          <a:ea typeface="+mn-ea"/>
                          <a:cs typeface="+mn-cs"/>
                        </a:rPr>
                        <a:t>Environmental Technology </a:t>
                      </a:r>
                      <a:endParaRPr lang="en-US" sz="1800" b="0" i="0" u="none" strike="noStrike" kern="1200" dirty="0">
                        <a:solidFill>
                          <a:srgbClr val="000000"/>
                        </a:solidFill>
                        <a:effectLst/>
                        <a:latin typeface="Arial" panose="020B0604020202020204" pitchFamily="34" charset="0"/>
                        <a:ea typeface="+mn-ea"/>
                        <a:cs typeface="+mn-cs"/>
                      </a:endParaRPr>
                    </a:p>
                  </a:txBody>
                  <a:tcPr marL="85725" marR="9525" marT="9525" marB="0" anchor="ctr"/>
                </a:tc>
                <a:tc>
                  <a:txBody>
                    <a:bodyPr/>
                    <a:lstStyle/>
                    <a:p>
                      <a:pPr marL="0" algn="ctr"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864</a:t>
                      </a:r>
                    </a:p>
                  </a:txBody>
                  <a:tcPr marL="9525" marR="9525" marT="9525" marB="0" anchor="ctr"/>
                </a:tc>
                <a:extLst>
                  <a:ext uri="{0D108BD9-81ED-4DB2-BD59-A6C34878D82A}">
                    <a16:rowId xmlns:a16="http://schemas.microsoft.com/office/drawing/2014/main" val="10005"/>
                  </a:ext>
                </a:extLst>
              </a:tr>
              <a:tr h="457200">
                <a:tc>
                  <a:txBody>
                    <a:bodyPr/>
                    <a:lstStyle/>
                    <a:p>
                      <a:pPr algn="l" rtl="0" fontAlgn="ctr"/>
                      <a:r>
                        <a:rPr lang="en-US" sz="1800" b="0" i="0" u="none" strike="noStrike" kern="1200" dirty="0">
                          <a:solidFill>
                            <a:srgbClr val="000000"/>
                          </a:solidFill>
                          <a:effectLst/>
                          <a:latin typeface="Arial" panose="020B0604020202020204" pitchFamily="34" charset="0"/>
                          <a:ea typeface="+mn-ea"/>
                          <a:cs typeface="+mn-cs"/>
                        </a:rPr>
                        <a:t>Internal Medicine </a:t>
                      </a:r>
                    </a:p>
                  </a:txBody>
                  <a:tcPr marL="85725" marR="9525" marT="9525" marB="0" anchor="ctr"/>
                </a:tc>
                <a:tc>
                  <a:txBody>
                    <a:bodyPr/>
                    <a:lstStyle/>
                    <a:p>
                      <a:pPr algn="ctr" rtl="0" fontAlgn="ctr"/>
                      <a:r>
                        <a:rPr lang="en-US" sz="1800" b="0" i="0" u="none" strike="noStrike" kern="1200" dirty="0">
                          <a:solidFill>
                            <a:srgbClr val="000000"/>
                          </a:solidFill>
                          <a:effectLst/>
                          <a:latin typeface="Arial" panose="020B0604020202020204" pitchFamily="34" charset="0"/>
                          <a:ea typeface="+mn-ea"/>
                          <a:cs typeface="+mn-cs"/>
                        </a:rPr>
                        <a:t>5,342</a:t>
                      </a:r>
                    </a:p>
                  </a:txBody>
                  <a:tcPr marL="9525" marR="9525" marT="9525" marB="0" anchor="ctr"/>
                </a:tc>
                <a:extLst>
                  <a:ext uri="{0D108BD9-81ED-4DB2-BD59-A6C34878D82A}">
                    <a16:rowId xmlns:a16="http://schemas.microsoft.com/office/drawing/2014/main" val="10006"/>
                  </a:ext>
                </a:extLst>
              </a:tr>
              <a:tr h="457200">
                <a:tc>
                  <a:txBody>
                    <a:bodyPr/>
                    <a:lstStyle/>
                    <a:p>
                      <a:pPr algn="l" rtl="0" fontAlgn="ctr"/>
                      <a:r>
                        <a:rPr lang="en-US" sz="1800" b="0" i="0" u="none" strike="noStrike" kern="1200">
                          <a:solidFill>
                            <a:srgbClr val="000000"/>
                          </a:solidFill>
                          <a:effectLst/>
                          <a:latin typeface="Arial" panose="020B0604020202020204" pitchFamily="34" charset="0"/>
                          <a:ea typeface="+mn-ea"/>
                          <a:cs typeface="+mn-cs"/>
                        </a:rPr>
                        <a:t>Literature (General) </a:t>
                      </a:r>
                      <a:endParaRPr lang="en-US" sz="1800" b="0" i="0" u="none" strike="noStrike" kern="1200" dirty="0">
                        <a:solidFill>
                          <a:srgbClr val="000000"/>
                        </a:solidFill>
                        <a:effectLst/>
                        <a:latin typeface="Arial" panose="020B0604020202020204" pitchFamily="34" charset="0"/>
                        <a:ea typeface="+mn-ea"/>
                        <a:cs typeface="+mn-cs"/>
                      </a:endParaRPr>
                    </a:p>
                  </a:txBody>
                  <a:tcPr marL="85725" marR="9525" marT="9525" marB="0" anchor="ctr"/>
                </a:tc>
                <a:tc>
                  <a:txBody>
                    <a:bodyPr/>
                    <a:lstStyle/>
                    <a:p>
                      <a:pPr algn="ctr" rtl="0" fontAlgn="ctr"/>
                      <a:r>
                        <a:rPr lang="en-US" sz="1800" b="0" i="0" u="none" strike="noStrike" kern="1200" dirty="0">
                          <a:solidFill>
                            <a:srgbClr val="000000"/>
                          </a:solidFill>
                          <a:effectLst/>
                          <a:latin typeface="Arial" panose="020B0604020202020204" pitchFamily="34" charset="0"/>
                          <a:ea typeface="+mn-ea"/>
                          <a:cs typeface="+mn-cs"/>
                        </a:rPr>
                        <a:t>5,852</a:t>
                      </a:r>
                    </a:p>
                  </a:txBody>
                  <a:tcPr marL="9525" marR="9525" marT="9525" marB="0" anchor="ctr"/>
                </a:tc>
                <a:extLst>
                  <a:ext uri="{0D108BD9-81ED-4DB2-BD59-A6C34878D82A}">
                    <a16:rowId xmlns:a16="http://schemas.microsoft.com/office/drawing/2014/main" val="1474611461"/>
                  </a:ext>
                </a:extLst>
              </a:tr>
            </a:tbl>
          </a:graphicData>
        </a:graphic>
      </p:graphicFrame>
      <p:graphicFrame>
        <p:nvGraphicFramePr>
          <p:cNvPr id="9" name="Content Placeholder 2"/>
          <p:cNvGraphicFramePr>
            <a:graphicFrameLocks noGrp="1"/>
          </p:cNvGraphicFramePr>
          <p:nvPr>
            <p:ph sz="half" idx="2"/>
            <p:extLst>
              <p:ext uri="{D42A27DB-BD31-4B8C-83A1-F6EECF244321}">
                <p14:modId xmlns:p14="http://schemas.microsoft.com/office/powerpoint/2010/main" val="1772198854"/>
              </p:ext>
            </p:extLst>
          </p:nvPr>
        </p:nvGraphicFramePr>
        <p:xfrm>
          <a:off x="6172200" y="1497222"/>
          <a:ext cx="5182059" cy="3657600"/>
        </p:xfrm>
        <a:graphic>
          <a:graphicData uri="http://schemas.openxmlformats.org/drawingml/2006/table">
            <a:tbl>
              <a:tblPr firstRow="1" bandRow="1">
                <a:tableStyleId>{93296810-A885-4BE3-A3E7-6D5BEEA58F35}</a:tableStyleId>
              </a:tblPr>
              <a:tblGrid>
                <a:gridCol w="3792666">
                  <a:extLst>
                    <a:ext uri="{9D8B030D-6E8A-4147-A177-3AD203B41FA5}">
                      <a16:colId xmlns:a16="http://schemas.microsoft.com/office/drawing/2014/main" val="2802153043"/>
                    </a:ext>
                  </a:extLst>
                </a:gridCol>
                <a:gridCol w="1389393">
                  <a:extLst>
                    <a:ext uri="{9D8B030D-6E8A-4147-A177-3AD203B41FA5}">
                      <a16:colId xmlns:a16="http://schemas.microsoft.com/office/drawing/2014/main" val="2265574181"/>
                    </a:ext>
                  </a:extLst>
                </a:gridCol>
              </a:tblGrid>
              <a:tr h="457200">
                <a:tc>
                  <a:txBody>
                    <a:bodyPr/>
                    <a:lstStyle/>
                    <a:p>
                      <a:pPr algn="l" rtl="0" fontAlgn="ctr"/>
                      <a:r>
                        <a:rPr lang="en-US" sz="1800" u="none" strike="noStrike" dirty="0">
                          <a:solidFill>
                            <a:schemeClr val="bg1"/>
                          </a:solidFill>
                          <a:effectLst/>
                        </a:rPr>
                        <a:t>Subject</a:t>
                      </a:r>
                      <a:endParaRPr lang="en-US" sz="1800" b="1" i="0" u="none" strike="noStrike" dirty="0">
                        <a:solidFill>
                          <a:schemeClr val="bg1"/>
                        </a:solidFill>
                        <a:effectLst/>
                        <a:latin typeface="Arial" panose="020B0604020202020204" pitchFamily="34" charset="0"/>
                      </a:endParaRPr>
                    </a:p>
                  </a:txBody>
                  <a:tcPr marL="65050" marR="7228" marT="9525" marB="0" anchor="ctr">
                    <a:solidFill>
                      <a:schemeClr val="accent2"/>
                    </a:solidFill>
                  </a:tcPr>
                </a:tc>
                <a:tc>
                  <a:txBody>
                    <a:bodyPr/>
                    <a:lstStyle/>
                    <a:p>
                      <a:pPr algn="ctr" rtl="0" fontAlgn="ctr"/>
                      <a:r>
                        <a:rPr lang="en-US" sz="1800" u="none" strike="noStrike" dirty="0">
                          <a:solidFill>
                            <a:schemeClr val="bg1"/>
                          </a:solidFill>
                          <a:effectLst/>
                        </a:rPr>
                        <a:t>Title Count</a:t>
                      </a:r>
                      <a:endParaRPr lang="en-US" sz="1800" b="1" i="0" u="none" strike="noStrike" dirty="0">
                        <a:solidFill>
                          <a:schemeClr val="bg1"/>
                        </a:solidFill>
                        <a:effectLst/>
                        <a:latin typeface="Arial" panose="020B0604020202020204" pitchFamily="34" charset="0"/>
                      </a:endParaRPr>
                    </a:p>
                  </a:txBody>
                  <a:tcPr marL="7228" marR="7228" marT="9525" marB="0" anchor="ctr">
                    <a:solidFill>
                      <a:schemeClr val="accent2"/>
                    </a:solidFill>
                  </a:tcPr>
                </a:tc>
                <a:extLst>
                  <a:ext uri="{0D108BD9-81ED-4DB2-BD59-A6C34878D82A}">
                    <a16:rowId xmlns:a16="http://schemas.microsoft.com/office/drawing/2014/main" val="4086290346"/>
                  </a:ext>
                </a:extLst>
              </a:tr>
              <a:tr h="457200">
                <a:tc>
                  <a:txBody>
                    <a:bodyPr/>
                    <a:lstStyle/>
                    <a:p>
                      <a:pPr marL="0" algn="l"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Mechanical Engineering </a:t>
                      </a:r>
                    </a:p>
                  </a:txBody>
                  <a:tcPr marL="85725" marR="9525" marT="9525" marB="0" anchor="ctr"/>
                </a:tc>
                <a:tc>
                  <a:txBody>
                    <a:bodyPr/>
                    <a:lstStyle/>
                    <a:p>
                      <a:pPr marL="0" algn="ctr"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843</a:t>
                      </a:r>
                    </a:p>
                  </a:txBody>
                  <a:tcPr marL="9525" marR="9525" marT="9525" marB="0" anchor="ctr"/>
                </a:tc>
                <a:extLst>
                  <a:ext uri="{0D108BD9-81ED-4DB2-BD59-A6C34878D82A}">
                    <a16:rowId xmlns:a16="http://schemas.microsoft.com/office/drawing/2014/main" val="10001"/>
                  </a:ext>
                </a:extLst>
              </a:tr>
              <a:tr h="457200">
                <a:tc>
                  <a:txBody>
                    <a:bodyPr/>
                    <a:lstStyle/>
                    <a:p>
                      <a:pPr marL="0" algn="l"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Political Theory </a:t>
                      </a:r>
                    </a:p>
                  </a:txBody>
                  <a:tcPr marL="85725" marR="9525" marT="9525" marB="0" anchor="ctr"/>
                </a:tc>
                <a:tc>
                  <a:txBody>
                    <a:bodyPr/>
                    <a:lstStyle/>
                    <a:p>
                      <a:pPr marL="0" algn="ctr"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1,516</a:t>
                      </a:r>
                    </a:p>
                  </a:txBody>
                  <a:tcPr marL="9525" marR="9525" marT="9525" marB="0" anchor="ctr"/>
                </a:tc>
                <a:extLst>
                  <a:ext uri="{0D108BD9-81ED-4DB2-BD59-A6C34878D82A}">
                    <a16:rowId xmlns:a16="http://schemas.microsoft.com/office/drawing/2014/main" val="2536411153"/>
                  </a:ext>
                </a:extLst>
              </a:tr>
              <a:tr h="457200">
                <a:tc>
                  <a:txBody>
                    <a:bodyPr/>
                    <a:lstStyle/>
                    <a:p>
                      <a:pPr algn="l" rtl="0" fontAlgn="ctr"/>
                      <a:r>
                        <a:rPr lang="en-US" sz="1800" b="0" i="0" u="none" strike="noStrike" kern="1200" dirty="0">
                          <a:solidFill>
                            <a:srgbClr val="000000"/>
                          </a:solidFill>
                          <a:effectLst/>
                          <a:latin typeface="Arial" panose="020B0604020202020204" pitchFamily="34" charset="0"/>
                          <a:ea typeface="+mn-ea"/>
                          <a:cs typeface="+mn-cs"/>
                        </a:rPr>
                        <a:t>Religion </a:t>
                      </a:r>
                    </a:p>
                  </a:txBody>
                  <a:tcPr marL="85725" marR="9525" marT="9525" marB="0" anchor="ctr"/>
                </a:tc>
                <a:tc>
                  <a:txBody>
                    <a:bodyPr/>
                    <a:lstStyle/>
                    <a:p>
                      <a:pPr algn="ctr" rtl="0" fontAlgn="ctr"/>
                      <a:r>
                        <a:rPr lang="en-US" sz="1800" b="0" i="0" u="none" strike="noStrike" kern="1200" dirty="0">
                          <a:solidFill>
                            <a:srgbClr val="000000"/>
                          </a:solidFill>
                          <a:effectLst/>
                          <a:latin typeface="Arial" panose="020B0604020202020204" pitchFamily="34" charset="0"/>
                          <a:ea typeface="+mn-ea"/>
                          <a:cs typeface="+mn-cs"/>
                        </a:rPr>
                        <a:t>8,457</a:t>
                      </a:r>
                    </a:p>
                  </a:txBody>
                  <a:tcPr marL="9525" marR="9525" marT="9525" marB="0" anchor="ctr"/>
                </a:tc>
                <a:extLst>
                  <a:ext uri="{0D108BD9-81ED-4DB2-BD59-A6C34878D82A}">
                    <a16:rowId xmlns:a16="http://schemas.microsoft.com/office/drawing/2014/main" val="10003"/>
                  </a:ext>
                </a:extLst>
              </a:tr>
              <a:tr h="457200">
                <a:tc>
                  <a:txBody>
                    <a:bodyPr/>
                    <a:lstStyle/>
                    <a:p>
                      <a:pPr algn="l" rtl="0" fontAlgn="ctr"/>
                      <a:r>
                        <a:rPr lang="en-US" sz="1800" b="0" i="0" u="none" strike="noStrike" kern="1200" dirty="0">
                          <a:solidFill>
                            <a:srgbClr val="000000"/>
                          </a:solidFill>
                          <a:effectLst/>
                          <a:latin typeface="Arial" panose="020B0604020202020204" pitchFamily="34" charset="0"/>
                          <a:ea typeface="+mn-ea"/>
                          <a:cs typeface="+mn-cs"/>
                        </a:rPr>
                        <a:t>Social and Public Welfare </a:t>
                      </a:r>
                    </a:p>
                  </a:txBody>
                  <a:tcPr marL="85725" marR="9525" marT="9525" marB="0" anchor="ctr"/>
                </a:tc>
                <a:tc>
                  <a:txBody>
                    <a:bodyPr/>
                    <a:lstStyle/>
                    <a:p>
                      <a:pPr algn="ctr" rtl="0" fontAlgn="ctr"/>
                      <a:r>
                        <a:rPr lang="en-US" sz="1800" b="0" i="0" u="none" strike="noStrike" kern="1200" dirty="0">
                          <a:solidFill>
                            <a:srgbClr val="000000"/>
                          </a:solidFill>
                          <a:effectLst/>
                          <a:latin typeface="Arial" panose="020B0604020202020204" pitchFamily="34" charset="0"/>
                          <a:ea typeface="+mn-ea"/>
                          <a:cs typeface="+mn-cs"/>
                        </a:rPr>
                        <a:t>5,125</a:t>
                      </a:r>
                    </a:p>
                  </a:txBody>
                  <a:tcPr marL="9525" marR="9525" marT="9525" marB="0" anchor="ctr"/>
                </a:tc>
                <a:extLst>
                  <a:ext uri="{0D108BD9-81ED-4DB2-BD59-A6C34878D82A}">
                    <a16:rowId xmlns:a16="http://schemas.microsoft.com/office/drawing/2014/main" val="628346971"/>
                  </a:ext>
                </a:extLst>
              </a:tr>
              <a:tr h="457200">
                <a:tc>
                  <a:txBody>
                    <a:bodyPr/>
                    <a:lstStyle/>
                    <a:p>
                      <a:pPr marL="0" algn="l"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Sociology </a:t>
                      </a:r>
                    </a:p>
                  </a:txBody>
                  <a:tcPr marL="85725" marR="9525" marT="9525" marB="0" anchor="ctr"/>
                </a:tc>
                <a:tc>
                  <a:txBody>
                    <a:bodyPr/>
                    <a:lstStyle/>
                    <a:p>
                      <a:pPr marL="0" algn="ctr"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2,128</a:t>
                      </a:r>
                    </a:p>
                  </a:txBody>
                  <a:tcPr marL="9525" marR="9525" marT="9525" marB="0" anchor="ctr"/>
                </a:tc>
                <a:extLst>
                  <a:ext uri="{0D108BD9-81ED-4DB2-BD59-A6C34878D82A}">
                    <a16:rowId xmlns:a16="http://schemas.microsoft.com/office/drawing/2014/main" val="10004"/>
                  </a:ext>
                </a:extLst>
              </a:tr>
              <a:tr h="457200">
                <a:tc>
                  <a:txBody>
                    <a:bodyPr/>
                    <a:lstStyle/>
                    <a:p>
                      <a:pPr marL="0" algn="l"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Special Aspects of Education </a:t>
                      </a:r>
                    </a:p>
                  </a:txBody>
                  <a:tcPr marL="85725" marR="9525" marT="9525" marB="0" anchor="ctr"/>
                </a:tc>
                <a:tc>
                  <a:txBody>
                    <a:bodyPr/>
                    <a:lstStyle/>
                    <a:p>
                      <a:pPr marL="0" algn="ctr" defTabSz="914400" rtl="0" eaLnBrk="1" fontAlgn="ctr" latinLnBrk="0" hangingPunct="1"/>
                      <a:r>
                        <a:rPr lang="en-US" sz="1800" b="0" i="0" u="none" strike="noStrike" kern="1200" dirty="0">
                          <a:solidFill>
                            <a:srgbClr val="000000"/>
                          </a:solidFill>
                          <a:effectLst/>
                          <a:latin typeface="Arial" panose="020B0604020202020204" pitchFamily="34" charset="0"/>
                          <a:ea typeface="+mn-ea"/>
                          <a:cs typeface="+mn-cs"/>
                        </a:rPr>
                        <a:t>1,896</a:t>
                      </a:r>
                    </a:p>
                  </a:txBody>
                  <a:tcPr marL="9525" marR="9525" marT="9525" marB="0" anchor="ctr"/>
                </a:tc>
                <a:extLst>
                  <a:ext uri="{0D108BD9-81ED-4DB2-BD59-A6C34878D82A}">
                    <a16:rowId xmlns:a16="http://schemas.microsoft.com/office/drawing/2014/main" val="10006"/>
                  </a:ext>
                </a:extLst>
              </a:tr>
              <a:tr h="457200">
                <a:tc>
                  <a:txBody>
                    <a:bodyPr/>
                    <a:lstStyle/>
                    <a:p>
                      <a:pPr algn="l" rtl="0" fontAlgn="ctr"/>
                      <a:r>
                        <a:rPr lang="en-US" sz="1800" b="0" i="0" u="none" strike="noStrike" kern="1200" dirty="0">
                          <a:solidFill>
                            <a:srgbClr val="000000"/>
                          </a:solidFill>
                          <a:effectLst/>
                          <a:latin typeface="Arial" panose="020B0604020202020204" pitchFamily="34" charset="0"/>
                          <a:ea typeface="+mn-ea"/>
                          <a:cs typeface="+mn-cs"/>
                        </a:rPr>
                        <a:t>Theory and Practice of Education </a:t>
                      </a:r>
                    </a:p>
                  </a:txBody>
                  <a:tcPr marL="85725" marR="9525" marT="9525" marB="0" anchor="ctr"/>
                </a:tc>
                <a:tc>
                  <a:txBody>
                    <a:bodyPr/>
                    <a:lstStyle/>
                    <a:p>
                      <a:pPr algn="ctr" rtl="0" fontAlgn="ctr"/>
                      <a:r>
                        <a:rPr lang="en-US" sz="1800" b="0" i="0" u="none" strike="noStrike" kern="1200" dirty="0">
                          <a:solidFill>
                            <a:srgbClr val="000000"/>
                          </a:solidFill>
                          <a:effectLst/>
                          <a:latin typeface="Arial" panose="020B0604020202020204" pitchFamily="34" charset="0"/>
                          <a:ea typeface="+mn-ea"/>
                          <a:cs typeface="+mn-cs"/>
                        </a:rPr>
                        <a:t>3,495</a:t>
                      </a:r>
                    </a:p>
                  </a:txBody>
                  <a:tcPr marL="9525" marR="9525" marT="9525"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7870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University Press Comparison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1778696"/>
              </p:ext>
            </p:extLst>
          </p:nvPr>
        </p:nvGraphicFramePr>
        <p:xfrm>
          <a:off x="806246" y="1332691"/>
          <a:ext cx="10547553" cy="4425696"/>
        </p:xfrm>
        <a:graphic>
          <a:graphicData uri="http://schemas.openxmlformats.org/drawingml/2006/table">
            <a:tbl>
              <a:tblPr firstRow="1" bandRow="1">
                <a:tableStyleId>{93296810-A885-4BE3-A3E7-6D5BEEA58F35}</a:tableStyleId>
              </a:tblPr>
              <a:tblGrid>
                <a:gridCol w="4228599">
                  <a:extLst>
                    <a:ext uri="{9D8B030D-6E8A-4147-A177-3AD203B41FA5}">
                      <a16:colId xmlns:a16="http://schemas.microsoft.com/office/drawing/2014/main" val="1520722813"/>
                    </a:ext>
                  </a:extLst>
                </a:gridCol>
                <a:gridCol w="2106318">
                  <a:extLst>
                    <a:ext uri="{9D8B030D-6E8A-4147-A177-3AD203B41FA5}">
                      <a16:colId xmlns:a16="http://schemas.microsoft.com/office/drawing/2014/main" val="317496921"/>
                    </a:ext>
                  </a:extLst>
                </a:gridCol>
                <a:gridCol w="2106318">
                  <a:extLst>
                    <a:ext uri="{9D8B030D-6E8A-4147-A177-3AD203B41FA5}">
                      <a16:colId xmlns:a16="http://schemas.microsoft.com/office/drawing/2014/main" val="3300847581"/>
                    </a:ext>
                  </a:extLst>
                </a:gridCol>
                <a:gridCol w="2106318">
                  <a:extLst>
                    <a:ext uri="{9D8B030D-6E8A-4147-A177-3AD203B41FA5}">
                      <a16:colId xmlns:a16="http://schemas.microsoft.com/office/drawing/2014/main" val="380201522"/>
                    </a:ext>
                  </a:extLst>
                </a:gridCol>
              </a:tblGrid>
              <a:tr h="402336">
                <a:tc>
                  <a:txBody>
                    <a:bodyPr/>
                    <a:lstStyle/>
                    <a:p>
                      <a:pPr algn="l" rtl="0" fontAlgn="b"/>
                      <a:r>
                        <a:rPr lang="en-US" sz="2000" u="none" strike="noStrike" dirty="0">
                          <a:effectLst/>
                        </a:rPr>
                        <a:t>University Press</a:t>
                      </a:r>
                      <a:endParaRPr lang="en-US" sz="2000" b="1" i="0" u="none" strike="noStrike" dirty="0">
                        <a:solidFill>
                          <a:srgbClr val="FFFFFF"/>
                        </a:solidFill>
                        <a:effectLst/>
                        <a:latin typeface="Arial" panose="020B0604020202020204" pitchFamily="34" charset="0"/>
                      </a:endParaRPr>
                    </a:p>
                  </a:txBody>
                  <a:tcPr marL="82296" marR="82296" anchor="ctr">
                    <a:solidFill>
                      <a:schemeClr val="accent2"/>
                    </a:solidFill>
                  </a:tcPr>
                </a:tc>
                <a:tc>
                  <a:txBody>
                    <a:bodyPr/>
                    <a:lstStyle/>
                    <a:p>
                      <a:pPr algn="ctr" rtl="0" fontAlgn="b"/>
                      <a:r>
                        <a:rPr lang="en-US" sz="2000" u="none" strike="noStrike" dirty="0">
                          <a:effectLst/>
                        </a:rPr>
                        <a:t>EBSCO</a:t>
                      </a:r>
                      <a:endParaRPr lang="en-US" sz="2000" b="1" i="0" u="none" strike="noStrike" dirty="0">
                        <a:solidFill>
                          <a:srgbClr val="FFFFFF"/>
                        </a:solidFill>
                        <a:effectLst/>
                        <a:latin typeface="Arial" panose="020B0604020202020204" pitchFamily="34" charset="0"/>
                      </a:endParaRPr>
                    </a:p>
                  </a:txBody>
                  <a:tcPr marL="82296" marR="82296" anchor="ctr">
                    <a:solidFill>
                      <a:schemeClr val="accent2"/>
                    </a:solidFill>
                  </a:tcPr>
                </a:tc>
                <a:tc>
                  <a:txBody>
                    <a:bodyPr/>
                    <a:lstStyle/>
                    <a:p>
                      <a:pPr algn="ctr" rtl="0" fontAlgn="b"/>
                      <a:r>
                        <a:rPr lang="en-US" sz="2000" u="none" strike="noStrike" dirty="0">
                          <a:effectLst/>
                        </a:rPr>
                        <a:t>ProQuest</a:t>
                      </a:r>
                      <a:endParaRPr lang="en-US" sz="2000" b="1" i="0" u="none" strike="noStrike" dirty="0">
                        <a:solidFill>
                          <a:srgbClr val="FFFFFF"/>
                        </a:solidFill>
                        <a:effectLst/>
                        <a:latin typeface="Arial" panose="020B0604020202020204" pitchFamily="34" charset="0"/>
                      </a:endParaRPr>
                    </a:p>
                  </a:txBody>
                  <a:tcPr marL="82296" marR="82296" anchor="ctr">
                    <a:solidFill>
                      <a:schemeClr val="accent2"/>
                    </a:solidFill>
                  </a:tcPr>
                </a:tc>
                <a:tc>
                  <a:txBody>
                    <a:bodyPr/>
                    <a:lstStyle/>
                    <a:p>
                      <a:pPr algn="ctr" rtl="0" fontAlgn="b"/>
                      <a:r>
                        <a:rPr lang="en-US" sz="2000" u="none" strike="noStrike" dirty="0">
                          <a:effectLst/>
                        </a:rPr>
                        <a:t>Difference</a:t>
                      </a:r>
                      <a:endParaRPr lang="en-US" sz="2000" b="1" i="0" u="none" strike="noStrike" dirty="0">
                        <a:solidFill>
                          <a:srgbClr val="FFFFFF"/>
                        </a:solidFill>
                        <a:effectLst/>
                        <a:latin typeface="Arial" panose="020B0604020202020204" pitchFamily="34" charset="0"/>
                      </a:endParaRPr>
                    </a:p>
                  </a:txBody>
                  <a:tcPr marL="82296" marR="82296" anchor="ctr">
                    <a:solidFill>
                      <a:schemeClr val="accent2"/>
                    </a:solidFill>
                  </a:tcPr>
                </a:tc>
                <a:extLst>
                  <a:ext uri="{0D108BD9-81ED-4DB2-BD59-A6C34878D82A}">
                    <a16:rowId xmlns:a16="http://schemas.microsoft.com/office/drawing/2014/main" val="1315089080"/>
                  </a:ext>
                </a:extLst>
              </a:tr>
              <a:tr h="402336">
                <a:tc>
                  <a:txBody>
                    <a:bodyPr/>
                    <a:lstStyle/>
                    <a:p>
                      <a:pPr algn="l" rtl="0" fontAlgn="b"/>
                      <a:r>
                        <a:rPr lang="en-US" sz="1800" b="0" i="0" u="none" strike="noStrike" kern="1200" dirty="0">
                          <a:solidFill>
                            <a:srgbClr val="000000"/>
                          </a:solidFill>
                          <a:effectLst/>
                          <a:latin typeface="Arial" panose="020B0604020202020204" pitchFamily="34" charset="0"/>
                          <a:ea typeface="+mn-ea"/>
                          <a:cs typeface="+mn-cs"/>
                        </a:rPr>
                        <a:t>Oxford University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7,681</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6,527</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599</a:t>
                      </a:r>
                    </a:p>
                  </a:txBody>
                  <a:tcPr marL="7620" marR="7620" marT="7620" marB="0" anchor="b"/>
                </a:tc>
                <a:extLst>
                  <a:ext uri="{0D108BD9-81ED-4DB2-BD59-A6C34878D82A}">
                    <a16:rowId xmlns:a16="http://schemas.microsoft.com/office/drawing/2014/main" val="3882389062"/>
                  </a:ext>
                </a:extLst>
              </a:tr>
              <a:tr h="402336">
                <a:tc>
                  <a:txBody>
                    <a:bodyPr/>
                    <a:lstStyle/>
                    <a:p>
                      <a:pPr algn="l" rtl="0" fontAlgn="b"/>
                      <a:r>
                        <a:rPr lang="en-US" sz="1800" b="0" i="0" u="none" strike="noStrike" kern="1200" dirty="0">
                          <a:solidFill>
                            <a:srgbClr val="000000"/>
                          </a:solidFill>
                          <a:effectLst/>
                          <a:latin typeface="Arial" panose="020B0604020202020204" pitchFamily="34" charset="0"/>
                          <a:ea typeface="+mn-ea"/>
                          <a:cs typeface="+mn-cs"/>
                        </a:rPr>
                        <a:t>Central European University Press </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286</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181</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93</a:t>
                      </a:r>
                    </a:p>
                  </a:txBody>
                  <a:tcPr marL="7620" marR="7620" marT="7620" marB="0" anchor="b"/>
                </a:tc>
                <a:extLst>
                  <a:ext uri="{0D108BD9-81ED-4DB2-BD59-A6C34878D82A}">
                    <a16:rowId xmlns:a16="http://schemas.microsoft.com/office/drawing/2014/main" val="3139634454"/>
                  </a:ext>
                </a:extLst>
              </a:tr>
              <a:tr h="402336">
                <a:tc>
                  <a:txBody>
                    <a:bodyPr/>
                    <a:lstStyle/>
                    <a:p>
                      <a:pPr algn="l" rtl="0" fontAlgn="b"/>
                      <a:r>
                        <a:rPr lang="en-US" sz="1800" b="0" i="0" u="none" strike="noStrike" kern="1200" dirty="0">
                          <a:solidFill>
                            <a:srgbClr val="000000"/>
                          </a:solidFill>
                          <a:effectLst/>
                          <a:latin typeface="Arial" panose="020B0604020202020204" pitchFamily="34" charset="0"/>
                          <a:ea typeface="+mn-ea"/>
                          <a:cs typeface="+mn-cs"/>
                        </a:rPr>
                        <a:t>Harvard University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1,455</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1,278</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176</a:t>
                      </a:r>
                    </a:p>
                  </a:txBody>
                  <a:tcPr marL="7620" marR="7620" marT="7620" marB="0" anchor="b"/>
                </a:tc>
                <a:extLst>
                  <a:ext uri="{0D108BD9-81ED-4DB2-BD59-A6C34878D82A}">
                    <a16:rowId xmlns:a16="http://schemas.microsoft.com/office/drawing/2014/main" val="3395921895"/>
                  </a:ext>
                </a:extLst>
              </a:tr>
              <a:tr h="402336">
                <a:tc>
                  <a:txBody>
                    <a:bodyPr/>
                    <a:lstStyle/>
                    <a:p>
                      <a:pPr algn="l" rtl="0" fontAlgn="b"/>
                      <a:r>
                        <a:rPr lang="en-US" sz="1800" b="0" i="0" u="none" strike="noStrike" kern="1200" dirty="0">
                          <a:solidFill>
                            <a:srgbClr val="000000"/>
                          </a:solidFill>
                          <a:effectLst/>
                          <a:latin typeface="Arial" panose="020B0604020202020204" pitchFamily="34" charset="0"/>
                          <a:ea typeface="+mn-ea"/>
                          <a:cs typeface="+mn-cs"/>
                        </a:rPr>
                        <a:t>Princeton University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2,919</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1,690</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1,207</a:t>
                      </a:r>
                    </a:p>
                  </a:txBody>
                  <a:tcPr marL="7620" marR="7620" marT="7620" marB="0" anchor="b"/>
                </a:tc>
                <a:extLst>
                  <a:ext uri="{0D108BD9-81ED-4DB2-BD59-A6C34878D82A}">
                    <a16:rowId xmlns:a16="http://schemas.microsoft.com/office/drawing/2014/main" val="1433909891"/>
                  </a:ext>
                </a:extLst>
              </a:tr>
              <a:tr h="402336">
                <a:tc>
                  <a:txBody>
                    <a:bodyPr/>
                    <a:lstStyle/>
                    <a:p>
                      <a:pPr algn="l" rtl="0" fontAlgn="b"/>
                      <a:r>
                        <a:rPr lang="en-US" sz="1800" b="0" i="0" u="none" strike="noStrike" kern="1200" dirty="0">
                          <a:solidFill>
                            <a:srgbClr val="000000"/>
                          </a:solidFill>
                          <a:effectLst/>
                          <a:latin typeface="Arial" panose="020B0604020202020204" pitchFamily="34" charset="0"/>
                          <a:ea typeface="+mn-ea"/>
                          <a:cs typeface="+mn-cs"/>
                        </a:rPr>
                        <a:t>MIT Press </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2,184</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1,491</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678</a:t>
                      </a:r>
                    </a:p>
                  </a:txBody>
                  <a:tcPr marL="7620" marR="7620" marT="7620" marB="0" anchor="b"/>
                </a:tc>
                <a:extLst>
                  <a:ext uri="{0D108BD9-81ED-4DB2-BD59-A6C34878D82A}">
                    <a16:rowId xmlns:a16="http://schemas.microsoft.com/office/drawing/2014/main" val="3418755480"/>
                  </a:ext>
                </a:extLst>
              </a:tr>
              <a:tr h="402336">
                <a:tc>
                  <a:txBody>
                    <a:bodyPr/>
                    <a:lstStyle/>
                    <a:p>
                      <a:pPr algn="l" rtl="0" fontAlgn="b"/>
                      <a:r>
                        <a:rPr lang="en-US" sz="1600" b="0" i="0" u="none" strike="noStrike" kern="1200" dirty="0">
                          <a:solidFill>
                            <a:srgbClr val="000000"/>
                          </a:solidFill>
                          <a:effectLst/>
                          <a:latin typeface="Arial" panose="020B0604020202020204" pitchFamily="34" charset="0"/>
                          <a:ea typeface="+mn-ea"/>
                          <a:cs typeface="+mn-cs"/>
                        </a:rPr>
                        <a:t>Charles University in Prague, </a:t>
                      </a:r>
                      <a:r>
                        <a:rPr lang="en-US" sz="1600" b="0" i="0" u="none" strike="noStrike" kern="1200" dirty="0" err="1">
                          <a:solidFill>
                            <a:srgbClr val="000000"/>
                          </a:solidFill>
                          <a:effectLst/>
                          <a:latin typeface="Arial" panose="020B0604020202020204" pitchFamily="34" charset="0"/>
                          <a:ea typeface="+mn-ea"/>
                          <a:cs typeface="+mn-cs"/>
                        </a:rPr>
                        <a:t>Karolinum</a:t>
                      </a:r>
                      <a:r>
                        <a:rPr lang="en-US" sz="1600" b="0" i="0" u="none" strike="noStrike" kern="1200" dirty="0">
                          <a:solidFill>
                            <a:srgbClr val="000000"/>
                          </a:solidFill>
                          <a:effectLst/>
                          <a:latin typeface="Arial" panose="020B0604020202020204" pitchFamily="34" charset="0"/>
                          <a:ea typeface="+mn-ea"/>
                          <a:cs typeface="+mn-cs"/>
                        </a:rPr>
                        <a:t>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537</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57</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311</a:t>
                      </a:r>
                    </a:p>
                  </a:txBody>
                  <a:tcPr marL="7620" marR="7620" marT="7620" marB="0" anchor="b"/>
                </a:tc>
                <a:extLst>
                  <a:ext uri="{0D108BD9-81ED-4DB2-BD59-A6C34878D82A}">
                    <a16:rowId xmlns:a16="http://schemas.microsoft.com/office/drawing/2014/main" val="1713771918"/>
                  </a:ext>
                </a:extLst>
              </a:tr>
              <a:tr h="402336">
                <a:tc>
                  <a:txBody>
                    <a:bodyPr/>
                    <a:lstStyle/>
                    <a:p>
                      <a:pPr algn="l" rtl="0" fontAlgn="b"/>
                      <a:r>
                        <a:rPr lang="en-US" sz="1800" b="0" i="0" u="none" strike="noStrike" kern="1200" dirty="0">
                          <a:solidFill>
                            <a:srgbClr val="000000"/>
                          </a:solidFill>
                          <a:effectLst/>
                          <a:latin typeface="Arial" panose="020B0604020202020204" pitchFamily="34" charset="0"/>
                          <a:ea typeface="+mn-ea"/>
                          <a:cs typeface="+mn-cs"/>
                        </a:rPr>
                        <a:t>Edinburgh University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1,373</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570</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601</a:t>
                      </a:r>
                    </a:p>
                  </a:txBody>
                  <a:tcPr marL="7620" marR="7620" marT="7620" marB="0" anchor="b"/>
                </a:tc>
                <a:extLst>
                  <a:ext uri="{0D108BD9-81ED-4DB2-BD59-A6C34878D82A}">
                    <a16:rowId xmlns:a16="http://schemas.microsoft.com/office/drawing/2014/main" val="3304420664"/>
                  </a:ext>
                </a:extLst>
              </a:tr>
              <a:tr h="402336">
                <a:tc>
                  <a:txBody>
                    <a:bodyPr/>
                    <a:lstStyle/>
                    <a:p>
                      <a:pPr algn="l" rtl="0" fontAlgn="b"/>
                      <a:r>
                        <a:rPr lang="en-US" sz="1800" b="0" i="0" u="none" strike="noStrike" kern="1200" dirty="0">
                          <a:solidFill>
                            <a:srgbClr val="000000"/>
                          </a:solidFill>
                          <a:effectLst/>
                          <a:latin typeface="Arial" panose="020B0604020202020204" pitchFamily="34" charset="0"/>
                          <a:ea typeface="+mn-ea"/>
                          <a:cs typeface="+mn-cs"/>
                        </a:rPr>
                        <a:t>State University of New York Press </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4,290</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1,996</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2,228</a:t>
                      </a:r>
                    </a:p>
                  </a:txBody>
                  <a:tcPr marL="7620" marR="7620" marT="7620" marB="0" anchor="b"/>
                </a:tc>
                <a:extLst>
                  <a:ext uri="{0D108BD9-81ED-4DB2-BD59-A6C34878D82A}">
                    <a16:rowId xmlns:a16="http://schemas.microsoft.com/office/drawing/2014/main" val="140158692"/>
                  </a:ext>
                </a:extLst>
              </a:tr>
              <a:tr h="402336">
                <a:tc>
                  <a:txBody>
                    <a:bodyPr/>
                    <a:lstStyle/>
                    <a:p>
                      <a:pPr algn="l" rtl="0" fontAlgn="b"/>
                      <a:r>
                        <a:rPr lang="en-US" sz="1800" b="0" i="0" u="none" strike="noStrike" kern="1200" dirty="0">
                          <a:solidFill>
                            <a:srgbClr val="000000"/>
                          </a:solidFill>
                          <a:effectLst/>
                          <a:latin typeface="Arial" panose="020B0604020202020204" pitchFamily="34" charset="0"/>
                          <a:ea typeface="+mn-ea"/>
                          <a:cs typeface="+mn-cs"/>
                        </a:rPr>
                        <a:t>Amsterdam University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966</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631</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384</a:t>
                      </a:r>
                    </a:p>
                  </a:txBody>
                  <a:tcPr marL="7620" marR="7620" marT="7620" marB="0" anchor="b"/>
                </a:tc>
                <a:extLst>
                  <a:ext uri="{0D108BD9-81ED-4DB2-BD59-A6C34878D82A}">
                    <a16:rowId xmlns:a16="http://schemas.microsoft.com/office/drawing/2014/main" val="3992550185"/>
                  </a:ext>
                </a:extLst>
              </a:tr>
              <a:tr h="402336">
                <a:tc>
                  <a:txBody>
                    <a:bodyPr/>
                    <a:lstStyle/>
                    <a:p>
                      <a:pPr algn="l" rtl="0" fontAlgn="b"/>
                      <a:r>
                        <a:rPr lang="en-US" sz="1800" b="0" i="0" u="none" strike="noStrike" kern="1200" dirty="0">
                          <a:solidFill>
                            <a:srgbClr val="000000"/>
                          </a:solidFill>
                          <a:effectLst/>
                          <a:latin typeface="Arial" panose="020B0604020202020204" pitchFamily="34" charset="0"/>
                          <a:ea typeface="+mn-ea"/>
                          <a:cs typeface="+mn-cs"/>
                        </a:rPr>
                        <a:t>University of Toronto Press </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2,873</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1,883</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892</a:t>
                      </a:r>
                    </a:p>
                  </a:txBody>
                  <a:tcPr marL="7620" marR="7620" marT="7620" marB="0" anchor="b"/>
                </a:tc>
                <a:extLst>
                  <a:ext uri="{0D108BD9-81ED-4DB2-BD59-A6C34878D82A}">
                    <a16:rowId xmlns:a16="http://schemas.microsoft.com/office/drawing/2014/main" val="2476284010"/>
                  </a:ext>
                </a:extLst>
              </a:tr>
            </a:tbl>
          </a:graphicData>
        </a:graphic>
      </p:graphicFrame>
    </p:spTree>
    <p:extLst>
      <p:ext uri="{BB962C8B-B14F-4D97-AF65-F5344CB8AC3E}">
        <p14:creationId xmlns:p14="http://schemas.microsoft.com/office/powerpoint/2010/main" val="218342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University Press Comparison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2195980"/>
              </p:ext>
            </p:extLst>
          </p:nvPr>
        </p:nvGraphicFramePr>
        <p:xfrm>
          <a:off x="839755" y="1332691"/>
          <a:ext cx="10514043" cy="4425696"/>
        </p:xfrm>
        <a:graphic>
          <a:graphicData uri="http://schemas.openxmlformats.org/drawingml/2006/table">
            <a:tbl>
              <a:tblPr firstRow="1" bandRow="1">
                <a:tableStyleId>{93296810-A885-4BE3-A3E7-6D5BEEA58F35}</a:tableStyleId>
              </a:tblPr>
              <a:tblGrid>
                <a:gridCol w="4195089">
                  <a:extLst>
                    <a:ext uri="{9D8B030D-6E8A-4147-A177-3AD203B41FA5}">
                      <a16:colId xmlns:a16="http://schemas.microsoft.com/office/drawing/2014/main" val="1520722813"/>
                    </a:ext>
                  </a:extLst>
                </a:gridCol>
                <a:gridCol w="2106318">
                  <a:extLst>
                    <a:ext uri="{9D8B030D-6E8A-4147-A177-3AD203B41FA5}">
                      <a16:colId xmlns:a16="http://schemas.microsoft.com/office/drawing/2014/main" val="317496921"/>
                    </a:ext>
                  </a:extLst>
                </a:gridCol>
                <a:gridCol w="2106318">
                  <a:extLst>
                    <a:ext uri="{9D8B030D-6E8A-4147-A177-3AD203B41FA5}">
                      <a16:colId xmlns:a16="http://schemas.microsoft.com/office/drawing/2014/main" val="3300847581"/>
                    </a:ext>
                  </a:extLst>
                </a:gridCol>
                <a:gridCol w="2106318">
                  <a:extLst>
                    <a:ext uri="{9D8B030D-6E8A-4147-A177-3AD203B41FA5}">
                      <a16:colId xmlns:a16="http://schemas.microsoft.com/office/drawing/2014/main" val="380201522"/>
                    </a:ext>
                  </a:extLst>
                </a:gridCol>
              </a:tblGrid>
              <a:tr h="402336">
                <a:tc>
                  <a:txBody>
                    <a:bodyPr/>
                    <a:lstStyle/>
                    <a:p>
                      <a:pPr algn="l" rtl="0" fontAlgn="b"/>
                      <a:r>
                        <a:rPr lang="en-US" sz="2000" u="none" strike="noStrike" dirty="0">
                          <a:effectLst/>
                        </a:rPr>
                        <a:t>University Press</a:t>
                      </a:r>
                      <a:endParaRPr lang="en-US" sz="2000" b="1" i="0" u="none" strike="noStrike" dirty="0">
                        <a:solidFill>
                          <a:srgbClr val="FFFFFF"/>
                        </a:solidFill>
                        <a:effectLst/>
                        <a:latin typeface="Arial" panose="020B0604020202020204" pitchFamily="34" charset="0"/>
                      </a:endParaRPr>
                    </a:p>
                  </a:txBody>
                  <a:tcPr marL="82296" marR="82296" anchor="ctr">
                    <a:solidFill>
                      <a:schemeClr val="accent2"/>
                    </a:solidFill>
                  </a:tcPr>
                </a:tc>
                <a:tc>
                  <a:txBody>
                    <a:bodyPr/>
                    <a:lstStyle/>
                    <a:p>
                      <a:pPr algn="ctr" rtl="0" fontAlgn="b"/>
                      <a:r>
                        <a:rPr lang="en-US" sz="2000" u="none" strike="noStrike" dirty="0">
                          <a:effectLst/>
                        </a:rPr>
                        <a:t>EBSCO</a:t>
                      </a:r>
                      <a:endParaRPr lang="en-US" sz="2000" b="1" i="0" u="none" strike="noStrike" dirty="0">
                        <a:solidFill>
                          <a:srgbClr val="FFFFFF"/>
                        </a:solidFill>
                        <a:effectLst/>
                        <a:latin typeface="Arial" panose="020B0604020202020204" pitchFamily="34" charset="0"/>
                      </a:endParaRPr>
                    </a:p>
                  </a:txBody>
                  <a:tcPr marL="82296" marR="82296" anchor="ctr">
                    <a:solidFill>
                      <a:schemeClr val="accent2"/>
                    </a:solidFill>
                  </a:tcPr>
                </a:tc>
                <a:tc>
                  <a:txBody>
                    <a:bodyPr/>
                    <a:lstStyle/>
                    <a:p>
                      <a:pPr algn="ctr" rtl="0" fontAlgn="b"/>
                      <a:r>
                        <a:rPr lang="en-US" sz="2000" u="none" strike="noStrike" dirty="0">
                          <a:effectLst/>
                        </a:rPr>
                        <a:t>ProQuest</a:t>
                      </a:r>
                      <a:endParaRPr lang="en-US" sz="2000" b="1" i="0" u="none" strike="noStrike" dirty="0">
                        <a:solidFill>
                          <a:srgbClr val="FFFFFF"/>
                        </a:solidFill>
                        <a:effectLst/>
                        <a:latin typeface="Arial" panose="020B0604020202020204" pitchFamily="34" charset="0"/>
                      </a:endParaRPr>
                    </a:p>
                  </a:txBody>
                  <a:tcPr marL="82296" marR="82296" anchor="ctr">
                    <a:solidFill>
                      <a:schemeClr val="accent2"/>
                    </a:solidFill>
                  </a:tcPr>
                </a:tc>
                <a:tc>
                  <a:txBody>
                    <a:bodyPr/>
                    <a:lstStyle/>
                    <a:p>
                      <a:pPr algn="ctr" rtl="0" fontAlgn="b"/>
                      <a:r>
                        <a:rPr lang="en-US" sz="2000" u="none" strike="noStrike" dirty="0">
                          <a:effectLst/>
                        </a:rPr>
                        <a:t>Difference</a:t>
                      </a:r>
                      <a:endParaRPr lang="en-US" sz="2000" b="1" i="0" u="none" strike="noStrike" dirty="0">
                        <a:solidFill>
                          <a:srgbClr val="FFFFFF"/>
                        </a:solidFill>
                        <a:effectLst/>
                        <a:latin typeface="Arial" panose="020B0604020202020204" pitchFamily="34" charset="0"/>
                      </a:endParaRPr>
                    </a:p>
                  </a:txBody>
                  <a:tcPr marL="82296" marR="82296" anchor="ctr">
                    <a:solidFill>
                      <a:schemeClr val="accent2"/>
                    </a:solidFill>
                  </a:tcPr>
                </a:tc>
                <a:extLst>
                  <a:ext uri="{0D108BD9-81ED-4DB2-BD59-A6C34878D82A}">
                    <a16:rowId xmlns:a16="http://schemas.microsoft.com/office/drawing/2014/main" val="1315089080"/>
                  </a:ext>
                </a:extLst>
              </a:tr>
              <a:tr h="402336">
                <a:tc>
                  <a:txBody>
                    <a:bodyPr/>
                    <a:lstStyle/>
                    <a:p>
                      <a:pPr marL="0" algn="l" defTabSz="914400" rtl="0" eaLnBrk="1" fontAlgn="b" latinLnBrk="0" hangingPunct="1"/>
                      <a:r>
                        <a:rPr lang="en-US" sz="1800" b="0" i="0" u="none" strike="noStrike" kern="1200" dirty="0">
                          <a:solidFill>
                            <a:srgbClr val="000000"/>
                          </a:solidFill>
                          <a:effectLst/>
                          <a:latin typeface="Arial" panose="020B0604020202020204" pitchFamily="34" charset="0"/>
                          <a:ea typeface="+mn-ea"/>
                          <a:cs typeface="+mn-cs"/>
                        </a:rPr>
                        <a:t>University of California Press </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2,844</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1,811</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835</a:t>
                      </a:r>
                    </a:p>
                  </a:txBody>
                  <a:tcPr marL="7620" marR="7620" marT="7620" marB="0" anchor="b"/>
                </a:tc>
                <a:extLst>
                  <a:ext uri="{0D108BD9-81ED-4DB2-BD59-A6C34878D82A}">
                    <a16:rowId xmlns:a16="http://schemas.microsoft.com/office/drawing/2014/main" val="620618089"/>
                  </a:ext>
                </a:extLst>
              </a:tr>
              <a:tr h="402336">
                <a:tc>
                  <a:txBody>
                    <a:bodyPr/>
                    <a:lstStyle/>
                    <a:p>
                      <a:pPr marL="0" algn="l" defTabSz="914400" rtl="0" eaLnBrk="1" fontAlgn="b" latinLnBrk="0" hangingPunct="1"/>
                      <a:r>
                        <a:rPr lang="en-US" sz="1800" b="0" i="0" u="none" strike="noStrike" kern="1200" dirty="0">
                          <a:solidFill>
                            <a:srgbClr val="000000"/>
                          </a:solidFill>
                          <a:effectLst/>
                          <a:latin typeface="Arial" panose="020B0604020202020204" pitchFamily="34" charset="0"/>
                          <a:ea typeface="+mn-ea"/>
                          <a:cs typeface="+mn-cs"/>
                        </a:rPr>
                        <a:t>Stanford University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1,139</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833</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245</a:t>
                      </a:r>
                    </a:p>
                  </a:txBody>
                  <a:tcPr marL="7620" marR="7620" marT="7620" marB="0" anchor="b"/>
                </a:tc>
                <a:extLst>
                  <a:ext uri="{0D108BD9-81ED-4DB2-BD59-A6C34878D82A}">
                    <a16:rowId xmlns:a16="http://schemas.microsoft.com/office/drawing/2014/main" val="1165469060"/>
                  </a:ext>
                </a:extLst>
              </a:tr>
              <a:tr h="402336">
                <a:tc>
                  <a:txBody>
                    <a:bodyPr/>
                    <a:lstStyle/>
                    <a:p>
                      <a:pPr marL="0" algn="l" defTabSz="914400" rtl="0" eaLnBrk="1" fontAlgn="b" latinLnBrk="0" hangingPunct="1"/>
                      <a:r>
                        <a:rPr lang="en-US" sz="1800" b="0" i="0" u="none" strike="noStrike" kern="1200" dirty="0">
                          <a:solidFill>
                            <a:srgbClr val="000000"/>
                          </a:solidFill>
                          <a:effectLst/>
                          <a:latin typeface="Arial" panose="020B0604020202020204" pitchFamily="34" charset="0"/>
                          <a:ea typeface="+mn-ea"/>
                          <a:cs typeface="+mn-cs"/>
                        </a:rPr>
                        <a:t>Kassel University Press</a:t>
                      </a:r>
                    </a:p>
                  </a:txBody>
                  <a:tcPr marL="9525" marR="9525" marT="9525" marB="0" anchor="ctr"/>
                </a:tc>
                <a:tc>
                  <a:txBody>
                    <a:bodyPr/>
                    <a:lstStyle/>
                    <a:p>
                      <a:pPr algn="ctr" rtl="0" fontAlgn="ctr"/>
                      <a:r>
                        <a:rPr lang="en-US" sz="1800" b="0" i="0" u="none" strike="noStrike" dirty="0">
                          <a:solidFill>
                            <a:srgbClr val="000000"/>
                          </a:solidFill>
                          <a:effectLst/>
                          <a:latin typeface="Arial" panose="020B0604020202020204" pitchFamily="34" charset="0"/>
                        </a:rPr>
                        <a:t>326</a:t>
                      </a:r>
                    </a:p>
                  </a:txBody>
                  <a:tcPr marL="9525" marR="9525" marT="9525" marB="0" anchor="ctr"/>
                </a:tc>
                <a:tc>
                  <a:txBody>
                    <a:bodyPr/>
                    <a:lstStyle/>
                    <a:p>
                      <a:pPr algn="ctr" rtl="0" fontAlgn="ctr"/>
                      <a:r>
                        <a:rPr lang="en-US" sz="1800" b="0" i="0" u="none" strike="noStrike" kern="1200" dirty="0">
                          <a:solidFill>
                            <a:srgbClr val="000000"/>
                          </a:solidFill>
                          <a:effectLst/>
                          <a:latin typeface="Arial" panose="020B0604020202020204" pitchFamily="34" charset="0"/>
                          <a:ea typeface="+mn-ea"/>
                          <a:cs typeface="+mn-cs"/>
                        </a:rPr>
                        <a:t>0</a:t>
                      </a:r>
                    </a:p>
                  </a:txBody>
                  <a:tcPr marL="9525" marR="9525" marT="9525" marB="0" anchor="ctr"/>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246</a:t>
                      </a:r>
                    </a:p>
                  </a:txBody>
                  <a:tcPr marL="7620" marR="7620" marT="7620" marB="0" anchor="b"/>
                </a:tc>
                <a:extLst>
                  <a:ext uri="{0D108BD9-81ED-4DB2-BD59-A6C34878D82A}">
                    <a16:rowId xmlns:a16="http://schemas.microsoft.com/office/drawing/2014/main" val="2756427193"/>
                  </a:ext>
                </a:extLst>
              </a:tr>
              <a:tr h="402336">
                <a:tc>
                  <a:txBody>
                    <a:bodyPr/>
                    <a:lstStyle/>
                    <a:p>
                      <a:pPr marL="0" algn="l" defTabSz="914400" rtl="0" eaLnBrk="1" fontAlgn="b" latinLnBrk="0" hangingPunct="1"/>
                      <a:r>
                        <a:rPr lang="en-US" sz="1800" b="0" i="0" u="none" strike="noStrike" kern="1200" dirty="0">
                          <a:solidFill>
                            <a:srgbClr val="000000"/>
                          </a:solidFill>
                          <a:effectLst/>
                          <a:latin typeface="Arial" panose="020B0604020202020204" pitchFamily="34" charset="0"/>
                          <a:ea typeface="+mn-ea"/>
                          <a:cs typeface="+mn-cs"/>
                        </a:rPr>
                        <a:t>University of Hawaii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796</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540</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237</a:t>
                      </a:r>
                    </a:p>
                  </a:txBody>
                  <a:tcPr marL="7620" marR="7620" marT="7620" marB="0" anchor="b"/>
                </a:tc>
                <a:extLst>
                  <a:ext uri="{0D108BD9-81ED-4DB2-BD59-A6C34878D82A}">
                    <a16:rowId xmlns:a16="http://schemas.microsoft.com/office/drawing/2014/main" val="441178488"/>
                  </a:ext>
                </a:extLst>
              </a:tr>
              <a:tr h="402336">
                <a:tc>
                  <a:txBody>
                    <a:bodyPr/>
                    <a:lstStyle/>
                    <a:p>
                      <a:pPr marL="0" algn="l" defTabSz="914400" rtl="0" eaLnBrk="1" fontAlgn="b" latinLnBrk="0" hangingPunct="1"/>
                      <a:r>
                        <a:rPr lang="en-US" sz="1800" b="0" i="0" u="none" strike="noStrike" kern="1200" dirty="0">
                          <a:solidFill>
                            <a:srgbClr val="000000"/>
                          </a:solidFill>
                          <a:effectLst/>
                          <a:latin typeface="Arial" panose="020B0604020202020204" pitchFamily="34" charset="0"/>
                          <a:ea typeface="+mn-ea"/>
                          <a:cs typeface="+mn-cs"/>
                        </a:rPr>
                        <a:t>Indiana University Press </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1,510</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1,064</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358</a:t>
                      </a:r>
                    </a:p>
                  </a:txBody>
                  <a:tcPr marL="7620" marR="7620" marT="7620" marB="0" anchor="b"/>
                </a:tc>
                <a:extLst>
                  <a:ext uri="{0D108BD9-81ED-4DB2-BD59-A6C34878D82A}">
                    <a16:rowId xmlns:a16="http://schemas.microsoft.com/office/drawing/2014/main" val="3992334142"/>
                  </a:ext>
                </a:extLst>
              </a:tr>
              <a:tr h="402336">
                <a:tc>
                  <a:txBody>
                    <a:bodyPr/>
                    <a:lstStyle/>
                    <a:p>
                      <a:pPr marL="0" algn="l" defTabSz="914400" rtl="0" eaLnBrk="1" fontAlgn="b" latinLnBrk="0" hangingPunct="1"/>
                      <a:r>
                        <a:rPr lang="en-US" sz="1800" b="0" i="0" u="none" strike="noStrike" kern="1200" dirty="0">
                          <a:solidFill>
                            <a:srgbClr val="000000"/>
                          </a:solidFill>
                          <a:effectLst/>
                          <a:latin typeface="Arial" panose="020B0604020202020204" pitchFamily="34" charset="0"/>
                          <a:ea typeface="+mn-ea"/>
                          <a:cs typeface="+mn-cs"/>
                        </a:rPr>
                        <a:t>University Press of Florida </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855</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230</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609</a:t>
                      </a:r>
                    </a:p>
                  </a:txBody>
                  <a:tcPr marL="7620" marR="7620" marT="7620" marB="0" anchor="b"/>
                </a:tc>
                <a:extLst>
                  <a:ext uri="{0D108BD9-81ED-4DB2-BD59-A6C34878D82A}">
                    <a16:rowId xmlns:a16="http://schemas.microsoft.com/office/drawing/2014/main" val="4150839470"/>
                  </a:ext>
                </a:extLst>
              </a:tr>
              <a:tr h="402336">
                <a:tc>
                  <a:txBody>
                    <a:bodyPr/>
                    <a:lstStyle/>
                    <a:p>
                      <a:pPr marL="0" algn="l" defTabSz="914400" rtl="0" eaLnBrk="1" fontAlgn="b" latinLnBrk="0" hangingPunct="1"/>
                      <a:r>
                        <a:rPr lang="fr-FR" sz="1800" b="0" i="0" u="none" strike="noStrike" kern="1200" dirty="0">
                          <a:solidFill>
                            <a:srgbClr val="000000"/>
                          </a:solidFill>
                          <a:effectLst/>
                          <a:latin typeface="Arial" panose="020B0604020202020204" pitchFamily="34" charset="0"/>
                          <a:ea typeface="+mn-ea"/>
                          <a:cs typeface="+mn-cs"/>
                        </a:rPr>
                        <a:t>Presses de L'</a:t>
                      </a:r>
                      <a:r>
                        <a:rPr lang="fr-FR" sz="1800" b="0" i="0" u="none" strike="noStrike" kern="1200" dirty="0" err="1">
                          <a:solidFill>
                            <a:srgbClr val="000000"/>
                          </a:solidFill>
                          <a:effectLst/>
                          <a:latin typeface="Arial" panose="020B0604020202020204" pitchFamily="34" charset="0"/>
                          <a:ea typeface="+mn-ea"/>
                          <a:cs typeface="+mn-cs"/>
                        </a:rPr>
                        <a:t>Universite</a:t>
                      </a:r>
                      <a:r>
                        <a:rPr lang="fr-FR" sz="1800" b="0" i="0" u="none" strike="noStrike" kern="1200" dirty="0">
                          <a:solidFill>
                            <a:srgbClr val="000000"/>
                          </a:solidFill>
                          <a:effectLst/>
                          <a:latin typeface="Arial" panose="020B0604020202020204" pitchFamily="34" charset="0"/>
                          <a:ea typeface="+mn-ea"/>
                          <a:cs typeface="+mn-cs"/>
                        </a:rPr>
                        <a:t> du </a:t>
                      </a:r>
                      <a:r>
                        <a:rPr lang="fr-FR" sz="1800" b="0" i="0" u="none" strike="noStrike" kern="1200" dirty="0" err="1">
                          <a:solidFill>
                            <a:srgbClr val="000000"/>
                          </a:solidFill>
                          <a:effectLst/>
                          <a:latin typeface="Arial" panose="020B0604020202020204" pitchFamily="34" charset="0"/>
                          <a:ea typeface="+mn-ea"/>
                          <a:cs typeface="+mn-cs"/>
                        </a:rPr>
                        <a:t>Quebec</a:t>
                      </a:r>
                      <a:endParaRPr lang="fr-FR" sz="1800" b="0" i="0" u="none" strike="noStrike" kern="1200" dirty="0">
                        <a:solidFill>
                          <a:srgbClr val="000000"/>
                        </a:solidFill>
                        <a:effectLst/>
                        <a:latin typeface="Arial" panose="020B0604020202020204" pitchFamily="34" charset="0"/>
                        <a:ea typeface="+mn-ea"/>
                        <a:cs typeface="+mn-cs"/>
                      </a:endParaRPr>
                    </a:p>
                  </a:txBody>
                  <a:tcPr marL="9525" marR="9525" marT="9525" marB="0" anchor="ctr"/>
                </a:tc>
                <a:tc>
                  <a:txBody>
                    <a:bodyPr/>
                    <a:lstStyle/>
                    <a:p>
                      <a:pPr algn="ctr" rtl="0" fontAlgn="b"/>
                      <a:r>
                        <a:rPr lang="en-US" sz="1800" b="0" i="0" u="none" strike="noStrike" dirty="0">
                          <a:solidFill>
                            <a:srgbClr val="000000"/>
                          </a:solidFill>
                          <a:effectLst/>
                          <a:latin typeface="Arial" panose="020B0604020202020204" pitchFamily="34" charset="0"/>
                        </a:rPr>
                        <a:t>1,007</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0</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1,007</a:t>
                      </a:r>
                    </a:p>
                  </a:txBody>
                  <a:tcPr marL="7620" marR="7620" marT="7620" marB="0" anchor="b"/>
                </a:tc>
                <a:extLst>
                  <a:ext uri="{0D108BD9-81ED-4DB2-BD59-A6C34878D82A}">
                    <a16:rowId xmlns:a16="http://schemas.microsoft.com/office/drawing/2014/main" val="1376394493"/>
                  </a:ext>
                </a:extLst>
              </a:tr>
              <a:tr h="402336">
                <a:tc>
                  <a:txBody>
                    <a:bodyPr/>
                    <a:lstStyle/>
                    <a:p>
                      <a:pPr marL="0" algn="l" defTabSz="914400" rtl="0" eaLnBrk="1" fontAlgn="b" latinLnBrk="0" hangingPunct="1"/>
                      <a:r>
                        <a:rPr lang="en-US" sz="1800" b="0" i="0" u="none" strike="noStrike" kern="1200" dirty="0">
                          <a:solidFill>
                            <a:srgbClr val="000000"/>
                          </a:solidFill>
                          <a:effectLst/>
                          <a:latin typeface="Arial" panose="020B0604020202020204" pitchFamily="34" charset="0"/>
                          <a:ea typeface="+mn-ea"/>
                          <a:cs typeface="+mn-cs"/>
                        </a:rPr>
                        <a:t>Texas A&amp;M University Press </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695</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451</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269</a:t>
                      </a:r>
                    </a:p>
                  </a:txBody>
                  <a:tcPr marL="7620" marR="7620" marT="7620" marB="0" anchor="b"/>
                </a:tc>
                <a:extLst>
                  <a:ext uri="{0D108BD9-81ED-4DB2-BD59-A6C34878D82A}">
                    <a16:rowId xmlns:a16="http://schemas.microsoft.com/office/drawing/2014/main" val="2925605662"/>
                  </a:ext>
                </a:extLst>
              </a:tr>
              <a:tr h="402336">
                <a:tc>
                  <a:txBody>
                    <a:bodyPr/>
                    <a:lstStyle/>
                    <a:p>
                      <a:pPr marL="0" algn="l" defTabSz="914400" rtl="0" eaLnBrk="1" fontAlgn="b" latinLnBrk="0" hangingPunct="1"/>
                      <a:r>
                        <a:rPr lang="en-US" sz="1800" b="0" i="0" u="none" strike="noStrike" kern="1200" dirty="0">
                          <a:solidFill>
                            <a:srgbClr val="000000"/>
                          </a:solidFill>
                          <a:effectLst/>
                          <a:latin typeface="Arial" panose="020B0604020202020204" pitchFamily="34" charset="0"/>
                          <a:ea typeface="+mn-ea"/>
                          <a:cs typeface="+mn-cs"/>
                        </a:rPr>
                        <a:t>University of Nebraska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1,899</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633</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1,382</a:t>
                      </a:r>
                    </a:p>
                  </a:txBody>
                  <a:tcPr marL="7620" marR="7620" marT="7620" marB="0" anchor="b"/>
                </a:tc>
                <a:extLst>
                  <a:ext uri="{0D108BD9-81ED-4DB2-BD59-A6C34878D82A}">
                    <a16:rowId xmlns:a16="http://schemas.microsoft.com/office/drawing/2014/main" val="3337489996"/>
                  </a:ext>
                </a:extLst>
              </a:tr>
              <a:tr h="402336">
                <a:tc>
                  <a:txBody>
                    <a:bodyPr/>
                    <a:lstStyle/>
                    <a:p>
                      <a:pPr marL="0" algn="l" defTabSz="914400" rtl="0" eaLnBrk="1" fontAlgn="b" latinLnBrk="0" hangingPunct="1"/>
                      <a:r>
                        <a:rPr lang="en-US" sz="1800" b="0" i="0" u="none" strike="noStrike" kern="1200" dirty="0">
                          <a:solidFill>
                            <a:srgbClr val="000000"/>
                          </a:solidFill>
                          <a:effectLst/>
                          <a:latin typeface="Arial" panose="020B0604020202020204" pitchFamily="34" charset="0"/>
                          <a:ea typeface="+mn-ea"/>
                          <a:cs typeface="+mn-cs"/>
                        </a:rPr>
                        <a:t>University of North Carolina Press</a:t>
                      </a:r>
                    </a:p>
                  </a:txBody>
                  <a:tcPr marL="9525" marR="9525" marT="9525" marB="0" anchor="b"/>
                </a:tc>
                <a:tc>
                  <a:txBody>
                    <a:bodyPr/>
                    <a:lstStyle/>
                    <a:p>
                      <a:pPr algn="ctr" rtl="0" fontAlgn="b"/>
                      <a:r>
                        <a:rPr lang="en-US" sz="1800" b="0" i="0" u="none" strike="noStrike" dirty="0">
                          <a:solidFill>
                            <a:srgbClr val="000000"/>
                          </a:solidFill>
                          <a:effectLst/>
                          <a:latin typeface="Arial" panose="020B0604020202020204" pitchFamily="34" charset="0"/>
                        </a:rPr>
                        <a:t>1,438</a:t>
                      </a:r>
                    </a:p>
                  </a:txBody>
                  <a:tcPr marL="9525" marR="9525" marT="9525" marB="0" anchor="b"/>
                </a:tc>
                <a:tc>
                  <a:txBody>
                    <a:bodyPr/>
                    <a:lstStyle/>
                    <a:p>
                      <a:pPr algn="ctr" rtl="0" fontAlgn="b"/>
                      <a:r>
                        <a:rPr lang="en-US" sz="1800" b="0" i="0" u="none" strike="noStrike" kern="1200" dirty="0">
                          <a:solidFill>
                            <a:srgbClr val="000000"/>
                          </a:solidFill>
                          <a:effectLst/>
                          <a:latin typeface="Arial" panose="020B0604020202020204" pitchFamily="34" charset="0"/>
                          <a:ea typeface="+mn-ea"/>
                          <a:cs typeface="+mn-cs"/>
                        </a:rPr>
                        <a:t>862</a:t>
                      </a:r>
                    </a:p>
                  </a:txBody>
                  <a:tcPr marL="9525" marR="9525" marT="9525" marB="0" anchor="b"/>
                </a:tc>
                <a:tc>
                  <a:txBody>
                    <a:bodyPr/>
                    <a:lstStyle/>
                    <a:p>
                      <a:pPr algn="ctr" fontAlgn="b"/>
                      <a:r>
                        <a:rPr lang="en-US" sz="1800" b="0" i="0" u="none" strike="noStrike" kern="1200" dirty="0">
                          <a:solidFill>
                            <a:srgbClr val="000000"/>
                          </a:solidFill>
                          <a:effectLst/>
                          <a:latin typeface="Arial" panose="020B0604020202020204" pitchFamily="34" charset="0"/>
                          <a:ea typeface="+mn-ea"/>
                          <a:cs typeface="+mn-cs"/>
                        </a:rPr>
                        <a:t>538</a:t>
                      </a:r>
                    </a:p>
                  </a:txBody>
                  <a:tcPr marL="7620" marR="7620" marT="7620" marB="0" anchor="b"/>
                </a:tc>
                <a:extLst>
                  <a:ext uri="{0D108BD9-81ED-4DB2-BD59-A6C34878D82A}">
                    <a16:rowId xmlns:a16="http://schemas.microsoft.com/office/drawing/2014/main" val="2016845426"/>
                  </a:ext>
                </a:extLst>
              </a:tr>
            </a:tbl>
          </a:graphicData>
        </a:graphic>
      </p:graphicFrame>
    </p:spTree>
    <p:extLst>
      <p:ext uri="{BB962C8B-B14F-4D97-AF65-F5344CB8AC3E}">
        <p14:creationId xmlns:p14="http://schemas.microsoft.com/office/powerpoint/2010/main" val="510326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199" y="473336"/>
            <a:ext cx="11088329" cy="1023710"/>
          </a:xfrm>
        </p:spPr>
        <p:txBody>
          <a:bodyPr/>
          <a:lstStyle/>
          <a:p>
            <a:r>
              <a:rPr lang="en-US" dirty="0"/>
              <a:t>Subscription Model Comparison: EBSCO vs. ProQuest</a:t>
            </a:r>
          </a:p>
        </p:txBody>
      </p:sp>
      <p:sp>
        <p:nvSpPr>
          <p:cNvPr id="5" name="Content Placeholder 4"/>
          <p:cNvSpPr>
            <a:spLocks noGrp="1"/>
          </p:cNvSpPr>
          <p:nvPr>
            <p:ph idx="1"/>
          </p:nvPr>
        </p:nvSpPr>
        <p:spPr/>
        <p:txBody>
          <a:bodyPr/>
          <a:lstStyle/>
          <a:p>
            <a:r>
              <a:rPr lang="en-US" dirty="0"/>
              <a:t>More Choice Outstanding Academic Titles</a:t>
            </a:r>
            <a:endParaRPr lang="en-US" dirty="0">
              <a:solidFill>
                <a:schemeClr val="accent2"/>
              </a:solidFill>
            </a:endParaRPr>
          </a:p>
          <a:p>
            <a:r>
              <a:rPr lang="en-US" dirty="0"/>
              <a:t>More GOBI Core Titles</a:t>
            </a:r>
            <a:endParaRPr lang="en-US" dirty="0">
              <a:solidFill>
                <a:schemeClr val="accent2"/>
              </a:solidFill>
            </a:endParaRPr>
          </a:p>
          <a:p>
            <a:r>
              <a:rPr lang="en-US" dirty="0"/>
              <a:t>More eBooks Total: </a:t>
            </a:r>
            <a:r>
              <a:rPr lang="en-US" dirty="0">
                <a:solidFill>
                  <a:schemeClr val="accent1">
                    <a:lumMod val="75000"/>
                    <a:lumOff val="25000"/>
                  </a:schemeClr>
                </a:solidFill>
              </a:rPr>
              <a:t>15,900+</a:t>
            </a:r>
          </a:p>
          <a:p>
            <a:r>
              <a:rPr lang="en-US" dirty="0"/>
              <a:t>More University Press eBooks: </a:t>
            </a:r>
            <a:r>
              <a:rPr lang="en-US" dirty="0">
                <a:solidFill>
                  <a:schemeClr val="accent1">
                    <a:lumMod val="75000"/>
                    <a:lumOff val="25000"/>
                  </a:schemeClr>
                </a:solidFill>
              </a:rPr>
              <a:t>14,000+</a:t>
            </a:r>
          </a:p>
          <a:p>
            <a:r>
              <a:rPr lang="en-US" dirty="0"/>
              <a:t>More Content from the past 36 months: </a:t>
            </a:r>
            <a:r>
              <a:rPr lang="en-US" dirty="0">
                <a:solidFill>
                  <a:schemeClr val="accent1">
                    <a:lumMod val="75000"/>
                    <a:lumOff val="25000"/>
                  </a:schemeClr>
                </a:solidFill>
              </a:rPr>
              <a:t>10,000+</a:t>
            </a:r>
          </a:p>
          <a:p>
            <a:r>
              <a:rPr lang="en-US" dirty="0"/>
              <a:t>Greater purchase value: </a:t>
            </a:r>
            <a:r>
              <a:rPr lang="en-US" dirty="0">
                <a:solidFill>
                  <a:schemeClr val="accent1">
                    <a:lumMod val="75000"/>
                    <a:lumOff val="25000"/>
                  </a:schemeClr>
                </a:solidFill>
              </a:rPr>
              <a:t>$3.5M+</a:t>
            </a:r>
          </a:p>
        </p:txBody>
      </p:sp>
    </p:spTree>
    <p:extLst>
      <p:ext uri="{BB962C8B-B14F-4D97-AF65-F5344CB8AC3E}">
        <p14:creationId xmlns:p14="http://schemas.microsoft.com/office/powerpoint/2010/main" val="4212923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BSCO eBooks - Cover">
  <a:themeElements>
    <a:clrScheme name="EBSCO General">
      <a:dk1>
        <a:sysClr val="windowText" lastClr="000000"/>
      </a:dk1>
      <a:lt1>
        <a:sysClr val="window" lastClr="FFFFFF"/>
      </a:lt1>
      <a:dk2>
        <a:srgbClr val="454545"/>
      </a:dk2>
      <a:lt2>
        <a:srgbClr val="E7E6E6"/>
      </a:lt2>
      <a:accent1>
        <a:srgbClr val="002F56"/>
      </a:accent1>
      <a:accent2>
        <a:srgbClr val="3E75CF"/>
      </a:accent2>
      <a:accent3>
        <a:srgbClr val="2F9A41"/>
      </a:accent3>
      <a:accent4>
        <a:srgbClr val="DF5B57"/>
      </a:accent4>
      <a:accent5>
        <a:srgbClr val="FCB83E"/>
      </a:accent5>
      <a:accent6>
        <a:srgbClr val="8A8A8A"/>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BSCO eBooks - Body">
  <a:themeElements>
    <a:clrScheme name="EBSCO General">
      <a:dk1>
        <a:sysClr val="windowText" lastClr="000000"/>
      </a:dk1>
      <a:lt1>
        <a:sysClr val="window" lastClr="FFFFFF"/>
      </a:lt1>
      <a:dk2>
        <a:srgbClr val="454545"/>
      </a:dk2>
      <a:lt2>
        <a:srgbClr val="E7E6E6"/>
      </a:lt2>
      <a:accent1>
        <a:srgbClr val="002F56"/>
      </a:accent1>
      <a:accent2>
        <a:srgbClr val="3E75CF"/>
      </a:accent2>
      <a:accent3>
        <a:srgbClr val="2F9A41"/>
      </a:accent3>
      <a:accent4>
        <a:srgbClr val="DF5B57"/>
      </a:accent4>
      <a:accent5>
        <a:srgbClr val="FCB83E"/>
      </a:accent5>
      <a:accent6>
        <a:srgbClr val="8A8A8A"/>
      </a:accent6>
      <a:hlink>
        <a:srgbClr val="3E75CF"/>
      </a:hlink>
      <a:folHlink>
        <a:srgbClr val="954F72"/>
      </a:folHlink>
    </a:clrScheme>
    <a:fontScheme name="EBSCO General">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50000">
              <a:srgbClr val="10387A"/>
            </a:gs>
            <a:gs pos="50000">
              <a:schemeClr val="accent1"/>
            </a:gs>
          </a:gsLst>
          <a:lin ang="14100000" scaled="0"/>
        </a:gradFill>
        <a:ln>
          <a:noFill/>
        </a:ln>
      </a:spPr>
      <a:bodyPr rtlCol="0" anchor="ctr"/>
      <a:lstStyle>
        <a:defPPr algn="ctr">
          <a:defRPr sz="14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bg1">
              <a:lumMod val="50000"/>
            </a:schemeClr>
          </a:solidFill>
          <a:round/>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EBSCO 2015 Theme v2" id="{2975043A-C95F-4D9D-8966-BD2F9103FC35}" vid="{A25642F3-7D27-431F-B3B7-742F97631E5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6390</TotalTime>
  <Words>940</Words>
  <Application>Microsoft Office PowerPoint</Application>
  <PresentationFormat>Widescreen</PresentationFormat>
  <Paragraphs>243</Paragraphs>
  <Slides>10</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Times New Roman</vt:lpstr>
      <vt:lpstr>EBSCO eBooks - Cover</vt:lpstr>
      <vt:lpstr>EBSCO eBooks - Body</vt:lpstr>
      <vt:lpstr>Academic Worldwide Collection</vt:lpstr>
      <vt:lpstr>Academic Worldwide Collection Overview</vt:lpstr>
      <vt:lpstr>Academic Collection | Publisher Highlights</vt:lpstr>
      <vt:lpstr>LC Class  Coverage</vt:lpstr>
      <vt:lpstr>LC Class  Coverage</vt:lpstr>
      <vt:lpstr>LC Subclass Highlights</vt:lpstr>
      <vt:lpstr>University Press Comparison</vt:lpstr>
      <vt:lpstr>University Press Comparison</vt:lpstr>
      <vt:lpstr>Subscription Model Comparison: EBSCO vs. ProQuest</vt:lpstr>
      <vt:lpstr>Select Award Winning Titles in E-Book Academic Collection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Megan Hobart</dc:creator>
  <cp:lastModifiedBy>Jon T. Elwell</cp:lastModifiedBy>
  <cp:revision>144</cp:revision>
  <dcterms:created xsi:type="dcterms:W3CDTF">2017-10-06T15:19:03Z</dcterms:created>
  <dcterms:modified xsi:type="dcterms:W3CDTF">2019-01-09T19:47:32Z</dcterms:modified>
</cp:coreProperties>
</file>