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sldIdLst>
    <p:sldId id="311" r:id="rId2"/>
    <p:sldId id="308" r:id="rId3"/>
    <p:sldId id="310" r:id="rId4"/>
    <p:sldId id="260" r:id="rId5"/>
    <p:sldId id="299" r:id="rId6"/>
    <p:sldId id="688" r:id="rId7"/>
    <p:sldId id="289" r:id="rId8"/>
    <p:sldId id="689" r:id="rId9"/>
    <p:sldId id="684" r:id="rId10"/>
    <p:sldId id="257" r:id="rId11"/>
    <p:sldId id="686" r:id="rId12"/>
    <p:sldId id="267" r:id="rId13"/>
    <p:sldId id="687" r:id="rId1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667"/>
  </p:normalViewPr>
  <p:slideViewPr>
    <p:cSldViewPr snapToGrid="0" snapToObjects="1">
      <p:cViewPr varScale="1">
        <p:scale>
          <a:sx n="80" d="100"/>
          <a:sy n="80" d="100"/>
        </p:scale>
        <p:origin x="-29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resentation title (s.1)">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xmlns="" id="{856473A6-4147-411B-9662-96A0CDB0FB67}"/>
              </a:ext>
            </a:extLst>
          </p:cNvPr>
          <p:cNvSpPr>
            <a:spLocks noGrp="1"/>
          </p:cNvSpPr>
          <p:nvPr>
            <p:ph type="dt" sz="half" idx="10"/>
          </p:nvPr>
        </p:nvSpPr>
        <p:spPr/>
        <p:txBody>
          <a:bodyPr/>
          <a:lstStyle/>
          <a:p>
            <a:fld id="{323DEDEF-45D4-C246-B73D-6D9F379D64E1}" type="datetimeFigureOut">
              <a:rPr lang="sv-SE" smtClean="0"/>
              <a:t>04/02/19</a:t>
            </a:fld>
            <a:endParaRPr lang="sv-SE"/>
          </a:p>
        </p:txBody>
      </p:sp>
      <p:sp>
        <p:nvSpPr>
          <p:cNvPr id="5" name="Platshållare för sidfot 4">
            <a:extLst>
              <a:ext uri="{FF2B5EF4-FFF2-40B4-BE49-F238E27FC236}">
                <a16:creationId xmlns:a16="http://schemas.microsoft.com/office/drawing/2014/main" xmlns="" id="{763D727D-AA9C-4A2B-BB33-3D5E130C45A6}"/>
              </a:ext>
            </a:extLst>
          </p:cNvPr>
          <p:cNvSpPr>
            <a:spLocks noGrp="1"/>
          </p:cNvSpPr>
          <p:nvPr>
            <p:ph type="ftr" sz="quarter" idx="11"/>
          </p:nvPr>
        </p:nvSpPr>
        <p:spPr/>
        <p:txBody>
          <a:bodyPr/>
          <a:lstStyle/>
          <a:p>
            <a:endParaRPr lang="sv-SE"/>
          </a:p>
        </p:txBody>
      </p:sp>
      <p:sp>
        <p:nvSpPr>
          <p:cNvPr id="14" name="Rektangel 13">
            <a:extLst>
              <a:ext uri="{FF2B5EF4-FFF2-40B4-BE49-F238E27FC236}">
                <a16:creationId xmlns:a16="http://schemas.microsoft.com/office/drawing/2014/main" xmlns="" id="{778F0528-4801-4EC7-8340-CD0315812AF4}"/>
              </a:ext>
            </a:extLst>
          </p:cNvPr>
          <p:cNvSpPr/>
          <p:nvPr/>
        </p:nvSpPr>
        <p:spPr>
          <a:xfrm>
            <a:off x="0" y="404812"/>
            <a:ext cx="12192000" cy="60470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upp 6">
            <a:extLst>
              <a:ext uri="{FF2B5EF4-FFF2-40B4-BE49-F238E27FC236}">
                <a16:creationId xmlns:a16="http://schemas.microsoft.com/office/drawing/2014/main" xmlns="" id="{1BBEAB0F-5B5C-44D0-BD8F-FD9203E24C8B}"/>
              </a:ext>
            </a:extLst>
          </p:cNvPr>
          <p:cNvGrpSpPr/>
          <p:nvPr/>
        </p:nvGrpSpPr>
        <p:grpSpPr>
          <a:xfrm>
            <a:off x="442913" y="5977958"/>
            <a:ext cx="773819" cy="196890"/>
            <a:chOff x="381953" y="5956180"/>
            <a:chExt cx="773819" cy="196890"/>
          </a:xfrm>
        </p:grpSpPr>
        <p:sp>
          <p:nvSpPr>
            <p:cNvPr id="8" name="Ellips 7">
              <a:extLst>
                <a:ext uri="{FF2B5EF4-FFF2-40B4-BE49-F238E27FC236}">
                  <a16:creationId xmlns:a16="http://schemas.microsoft.com/office/drawing/2014/main" xmlns="" id="{2DD8049F-C028-4822-AC88-436CD51DEAC0}"/>
                </a:ext>
              </a:extLst>
            </p:cNvPr>
            <p:cNvSpPr/>
            <p:nvPr/>
          </p:nvSpPr>
          <p:spPr>
            <a:xfrm>
              <a:off x="381953" y="5956183"/>
              <a:ext cx="196887" cy="1968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xmlns="" id="{7084BD50-F28C-4030-8783-F7DC2DF4E454}"/>
                </a:ext>
              </a:extLst>
            </p:cNvPr>
            <p:cNvSpPr/>
            <p:nvPr/>
          </p:nvSpPr>
          <p:spPr>
            <a:xfrm>
              <a:off x="670419" y="5956181"/>
              <a:ext cx="196887" cy="196887"/>
            </a:xfrm>
            <a:prstGeom prst="ellipse">
              <a:avLst/>
            </a:prstGeom>
            <a:solidFill>
              <a:srgbClr val="ADA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xmlns="" id="{97254EC0-D556-4B7F-85C1-1400F5826177}"/>
                </a:ext>
              </a:extLst>
            </p:cNvPr>
            <p:cNvSpPr/>
            <p:nvPr/>
          </p:nvSpPr>
          <p:spPr>
            <a:xfrm>
              <a:off x="958885" y="5956180"/>
              <a:ext cx="196887" cy="196887"/>
            </a:xfrm>
            <a:prstGeom prst="ellipse">
              <a:avLst/>
            </a:prstGeom>
            <a:solidFill>
              <a:srgbClr val="ADA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1" name="textruta 10">
            <a:extLst>
              <a:ext uri="{FF2B5EF4-FFF2-40B4-BE49-F238E27FC236}">
                <a16:creationId xmlns:a16="http://schemas.microsoft.com/office/drawing/2014/main" xmlns="" id="{33FF7423-B53D-44B9-92CE-2D8965D16B3E}"/>
              </a:ext>
            </a:extLst>
          </p:cNvPr>
          <p:cNvSpPr txBox="1"/>
          <p:nvPr/>
        </p:nvSpPr>
        <p:spPr>
          <a:xfrm>
            <a:off x="1423004" y="5897849"/>
            <a:ext cx="5167608" cy="553998"/>
          </a:xfrm>
          <a:prstGeom prst="rect">
            <a:avLst/>
          </a:prstGeom>
          <a:noFill/>
        </p:spPr>
        <p:txBody>
          <a:bodyPr wrap="square" rtlCol="0">
            <a:spAutoFit/>
          </a:bodyPr>
          <a:lstStyle/>
          <a:p>
            <a:r>
              <a:rPr lang="sv-SE" baseline="30000">
                <a:solidFill>
                  <a:schemeClr val="tx2"/>
                </a:solidFill>
                <a:latin typeface="+mj-lt"/>
              </a:rPr>
              <a:t>URKUND / </a:t>
            </a:r>
            <a:r>
              <a:rPr lang="sv-SE" baseline="30000" err="1">
                <a:solidFill>
                  <a:schemeClr val="tx2"/>
                </a:solidFill>
                <a:latin typeface="+mj-lt"/>
              </a:rPr>
              <a:t>Prio</a:t>
            </a:r>
            <a:r>
              <a:rPr lang="sv-SE" baseline="30000">
                <a:solidFill>
                  <a:schemeClr val="tx2"/>
                </a:solidFill>
                <a:latin typeface="+mj-lt"/>
              </a:rPr>
              <a:t> Infocenter AB, Box 3217, 10364 Stockholm, Sweden</a:t>
            </a:r>
            <a:br>
              <a:rPr lang="sv-SE" baseline="30000">
                <a:solidFill>
                  <a:schemeClr val="tx2"/>
                </a:solidFill>
                <a:latin typeface="+mj-lt"/>
              </a:rPr>
            </a:br>
            <a:r>
              <a:rPr lang="sv-SE" baseline="30000">
                <a:solidFill>
                  <a:schemeClr val="tx2"/>
                </a:solidFill>
                <a:latin typeface="+mj-lt"/>
              </a:rPr>
              <a:t>+46 (0) 8 738 52 00</a:t>
            </a:r>
            <a:endParaRPr lang="sv-SE">
              <a:solidFill>
                <a:schemeClr val="tx2"/>
              </a:solidFill>
              <a:latin typeface="+mj-lt"/>
            </a:endParaRPr>
          </a:p>
        </p:txBody>
      </p:sp>
      <p:sp>
        <p:nvSpPr>
          <p:cNvPr id="12" name="textruta 11">
            <a:extLst>
              <a:ext uri="{FF2B5EF4-FFF2-40B4-BE49-F238E27FC236}">
                <a16:creationId xmlns:a16="http://schemas.microsoft.com/office/drawing/2014/main" xmlns="" id="{CE6FF1AC-5C7E-4892-A992-2C20B1ABC7DF}"/>
              </a:ext>
            </a:extLst>
          </p:cNvPr>
          <p:cNvSpPr txBox="1"/>
          <p:nvPr/>
        </p:nvSpPr>
        <p:spPr>
          <a:xfrm>
            <a:off x="8555423" y="5897846"/>
            <a:ext cx="3193665" cy="553998"/>
          </a:xfrm>
          <a:prstGeom prst="rect">
            <a:avLst/>
          </a:prstGeom>
          <a:noFill/>
        </p:spPr>
        <p:txBody>
          <a:bodyPr wrap="square" rtlCol="0">
            <a:spAutoFit/>
          </a:bodyPr>
          <a:lstStyle/>
          <a:p>
            <a:pPr algn="r"/>
            <a:r>
              <a:rPr lang="sv-SE" baseline="30000">
                <a:solidFill>
                  <a:schemeClr val="tx2"/>
                </a:solidFill>
              </a:rPr>
              <a:t>www.urkund.com</a:t>
            </a:r>
          </a:p>
          <a:p>
            <a:pPr algn="r"/>
            <a:r>
              <a:rPr lang="sv-SE" baseline="30000">
                <a:solidFill>
                  <a:schemeClr val="tx2"/>
                </a:solidFill>
              </a:rPr>
              <a:t>information@urkund.com</a:t>
            </a:r>
            <a:endParaRPr lang="sv-SE">
              <a:solidFill>
                <a:schemeClr val="tx2"/>
              </a:solidFill>
            </a:endParaRPr>
          </a:p>
        </p:txBody>
      </p:sp>
      <p:pic>
        <p:nvPicPr>
          <p:cNvPr id="13" name="Bildobjekt 12">
            <a:extLst>
              <a:ext uri="{FF2B5EF4-FFF2-40B4-BE49-F238E27FC236}">
                <a16:creationId xmlns:a16="http://schemas.microsoft.com/office/drawing/2014/main" xmlns="" id="{1A7152EA-EB84-4B93-95A8-1BD9FA821E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913" y="649873"/>
            <a:ext cx="1973116" cy="376275"/>
          </a:xfrm>
          <a:prstGeom prst="rect">
            <a:avLst/>
          </a:prstGeom>
        </p:spPr>
      </p:pic>
      <p:sp>
        <p:nvSpPr>
          <p:cNvPr id="2" name="Rubrik 1">
            <a:extLst>
              <a:ext uri="{FF2B5EF4-FFF2-40B4-BE49-F238E27FC236}">
                <a16:creationId xmlns:a16="http://schemas.microsoft.com/office/drawing/2014/main" xmlns="" id="{DA6DA59D-C2E6-4688-8C92-7C049A6070AD}"/>
              </a:ext>
            </a:extLst>
          </p:cNvPr>
          <p:cNvSpPr>
            <a:spLocks noGrp="1"/>
          </p:cNvSpPr>
          <p:nvPr>
            <p:ph type="ctrTitle" hasCustomPrompt="1"/>
          </p:nvPr>
        </p:nvSpPr>
        <p:spPr>
          <a:xfrm>
            <a:off x="1524000" y="1122363"/>
            <a:ext cx="6763787" cy="2387600"/>
          </a:xfrm>
        </p:spPr>
        <p:txBody>
          <a:bodyPr anchor="b">
            <a:normAutofit/>
          </a:bodyPr>
          <a:lstStyle>
            <a:lvl1pPr algn="r">
              <a:defRPr sz="4400" b="1"/>
            </a:lvl1pPr>
          </a:lstStyle>
          <a:p>
            <a:r>
              <a:rPr lang="sv-SE" dirty="0"/>
              <a:t>PRESENTATION TITLE GOES HERE</a:t>
            </a:r>
            <a:endParaRPr lang="en-GB" dirty="0"/>
          </a:p>
        </p:txBody>
      </p:sp>
      <p:sp>
        <p:nvSpPr>
          <p:cNvPr id="3" name="Underrubrik 2">
            <a:extLst>
              <a:ext uri="{FF2B5EF4-FFF2-40B4-BE49-F238E27FC236}">
                <a16:creationId xmlns:a16="http://schemas.microsoft.com/office/drawing/2014/main" xmlns="" id="{ABC71DDE-7EC3-414F-9C51-7866D05C4A35}"/>
              </a:ext>
            </a:extLst>
          </p:cNvPr>
          <p:cNvSpPr>
            <a:spLocks noGrp="1"/>
          </p:cNvSpPr>
          <p:nvPr>
            <p:ph type="subTitle" idx="1" hasCustomPrompt="1"/>
          </p:nvPr>
        </p:nvSpPr>
        <p:spPr>
          <a:xfrm>
            <a:off x="1524001" y="3602038"/>
            <a:ext cx="6763782"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Presentation </a:t>
            </a:r>
            <a:r>
              <a:rPr lang="sv-SE" dirty="0" err="1"/>
              <a:t>sub-title</a:t>
            </a:r>
            <a:r>
              <a:rPr lang="sv-SE" dirty="0"/>
              <a:t> goes </a:t>
            </a:r>
            <a:r>
              <a:rPr lang="sv-SE" dirty="0" err="1"/>
              <a:t>here</a:t>
            </a:r>
            <a:endParaRPr lang="en-GB" dirty="0"/>
          </a:p>
        </p:txBody>
      </p:sp>
      <p:cxnSp>
        <p:nvCxnSpPr>
          <p:cNvPr id="15" name="Rak koppling 14">
            <a:extLst>
              <a:ext uri="{FF2B5EF4-FFF2-40B4-BE49-F238E27FC236}">
                <a16:creationId xmlns:a16="http://schemas.microsoft.com/office/drawing/2014/main" xmlns="" id="{7D309722-1530-4D02-9C01-4BDA28B9EBF4}"/>
              </a:ext>
            </a:extLst>
          </p:cNvPr>
          <p:cNvCxnSpPr>
            <a:cxnSpLocks/>
          </p:cNvCxnSpPr>
          <p:nvPr/>
        </p:nvCxnSpPr>
        <p:spPr>
          <a:xfrm>
            <a:off x="8552664" y="2130803"/>
            <a:ext cx="0" cy="197955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5084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Title and two content 02">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44CBF65D-1E68-47FF-951A-F8ED4E2278CD}"/>
              </a:ext>
            </a:extLst>
          </p:cNvPr>
          <p:cNvSpPr>
            <a:spLocks noGrp="1"/>
          </p:cNvSpPr>
          <p:nvPr>
            <p:ph type="title"/>
          </p:nvPr>
        </p:nvSpPr>
        <p:spPr>
          <a:xfrm>
            <a:off x="839788" y="668337"/>
            <a:ext cx="10515600" cy="1022351"/>
          </a:xfrm>
        </p:spPr>
        <p:txBody>
          <a:bodyPr>
            <a:normAutofit/>
          </a:bodyPr>
          <a:lstStyle>
            <a:lvl1pPr>
              <a:defRPr sz="3200" b="1"/>
            </a:lvl1pPr>
          </a:lstStyle>
          <a:p>
            <a:r>
              <a:rPr lang="en-US"/>
              <a:t>Click to edit Master title style</a:t>
            </a:r>
            <a:endParaRPr lang="en-GB" dirty="0"/>
          </a:p>
        </p:txBody>
      </p:sp>
      <p:sp>
        <p:nvSpPr>
          <p:cNvPr id="3" name="Platshållare för text 2">
            <a:extLst>
              <a:ext uri="{FF2B5EF4-FFF2-40B4-BE49-F238E27FC236}">
                <a16:creationId xmlns:a16="http://schemas.microsoft.com/office/drawing/2014/main" xmlns="" id="{E0A29F77-22BF-4E1F-8099-FB05C4B59F74}"/>
              </a:ext>
            </a:extLst>
          </p:cNvPr>
          <p:cNvSpPr>
            <a:spLocks noGrp="1"/>
          </p:cNvSpPr>
          <p:nvPr>
            <p:ph type="body" idx="1"/>
          </p:nvPr>
        </p:nvSpPr>
        <p:spPr>
          <a:xfrm>
            <a:off x="839788" y="1857375"/>
            <a:ext cx="5157787" cy="48101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Platshållare för innehåll 3">
            <a:extLst>
              <a:ext uri="{FF2B5EF4-FFF2-40B4-BE49-F238E27FC236}">
                <a16:creationId xmlns:a16="http://schemas.microsoft.com/office/drawing/2014/main" xmlns="" id="{3DFB5AB6-2406-4917-9593-8F82C5CB76CB}"/>
              </a:ext>
            </a:extLst>
          </p:cNvPr>
          <p:cNvSpPr>
            <a:spLocks noGrp="1"/>
          </p:cNvSpPr>
          <p:nvPr>
            <p:ph sz="half" idx="2"/>
          </p:nvPr>
        </p:nvSpPr>
        <p:spPr>
          <a:xfrm>
            <a:off x="839788" y="2505075"/>
            <a:ext cx="5157787" cy="3684588"/>
          </a:xfrm>
        </p:spPr>
        <p:txBody>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latshållare för text 4">
            <a:extLst>
              <a:ext uri="{FF2B5EF4-FFF2-40B4-BE49-F238E27FC236}">
                <a16:creationId xmlns:a16="http://schemas.microsoft.com/office/drawing/2014/main" xmlns="" id="{C54A7F72-4F0E-4FAA-AB2F-E44083952A4B}"/>
              </a:ext>
            </a:extLst>
          </p:cNvPr>
          <p:cNvSpPr>
            <a:spLocks noGrp="1"/>
          </p:cNvSpPr>
          <p:nvPr>
            <p:ph type="body" sz="quarter" idx="3"/>
          </p:nvPr>
        </p:nvSpPr>
        <p:spPr>
          <a:xfrm>
            <a:off x="6172200" y="1857375"/>
            <a:ext cx="5183188" cy="48101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Platshållare för innehåll 5">
            <a:extLst>
              <a:ext uri="{FF2B5EF4-FFF2-40B4-BE49-F238E27FC236}">
                <a16:creationId xmlns:a16="http://schemas.microsoft.com/office/drawing/2014/main" xmlns="" id="{1408D03D-046C-4A7B-AA18-C6544F6FCD2C}"/>
              </a:ext>
            </a:extLst>
          </p:cNvPr>
          <p:cNvSpPr>
            <a:spLocks noGrp="1"/>
          </p:cNvSpPr>
          <p:nvPr>
            <p:ph sz="quarter" idx="4"/>
          </p:nvPr>
        </p:nvSpPr>
        <p:spPr>
          <a:xfrm>
            <a:off x="6172200" y="2505075"/>
            <a:ext cx="5183188" cy="3684588"/>
          </a:xfrm>
        </p:spPr>
        <p:txBody>
          <a:bodyPr>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latshållare för datum 6">
            <a:extLst>
              <a:ext uri="{FF2B5EF4-FFF2-40B4-BE49-F238E27FC236}">
                <a16:creationId xmlns:a16="http://schemas.microsoft.com/office/drawing/2014/main" xmlns="" id="{9C4EB678-99F4-4947-927E-DA63A5D739E2}"/>
              </a:ext>
            </a:extLst>
          </p:cNvPr>
          <p:cNvSpPr>
            <a:spLocks noGrp="1"/>
          </p:cNvSpPr>
          <p:nvPr>
            <p:ph type="dt" sz="half" idx="10"/>
          </p:nvPr>
        </p:nvSpPr>
        <p:spPr/>
        <p:txBody>
          <a:bodyPr/>
          <a:lstStyle/>
          <a:p>
            <a:fld id="{323DEDEF-45D4-C246-B73D-6D9F379D64E1}" type="datetimeFigureOut">
              <a:rPr lang="sv-SE" smtClean="0"/>
              <a:t>04/02/19</a:t>
            </a:fld>
            <a:endParaRPr lang="sv-SE"/>
          </a:p>
        </p:txBody>
      </p:sp>
      <p:sp>
        <p:nvSpPr>
          <p:cNvPr id="8" name="Platshållare för sidfot 7">
            <a:extLst>
              <a:ext uri="{FF2B5EF4-FFF2-40B4-BE49-F238E27FC236}">
                <a16:creationId xmlns:a16="http://schemas.microsoft.com/office/drawing/2014/main" xmlns="" id="{09CE99A6-24E7-403B-BABC-53F814A469C4}"/>
              </a:ext>
            </a:extLst>
          </p:cNvPr>
          <p:cNvSpPr>
            <a:spLocks noGrp="1"/>
          </p:cNvSpPr>
          <p:nvPr>
            <p:ph type="ftr" sz="quarter" idx="11"/>
          </p:nvPr>
        </p:nvSpPr>
        <p:spPr/>
        <p:txBody>
          <a:bodyPr/>
          <a:lstStyle/>
          <a:p>
            <a:endParaRPr lang="sv-SE"/>
          </a:p>
        </p:txBody>
      </p:sp>
      <p:sp>
        <p:nvSpPr>
          <p:cNvPr id="10" name="Rektangel: rundade hörn 9">
            <a:extLst>
              <a:ext uri="{FF2B5EF4-FFF2-40B4-BE49-F238E27FC236}">
                <a16:creationId xmlns:a16="http://schemas.microsoft.com/office/drawing/2014/main" xmlns="" id="{9DCBF71C-5C16-4DF8-B4FD-30DCF464720E}"/>
              </a:ext>
            </a:extLst>
          </p:cNvPr>
          <p:cNvSpPr/>
          <p:nvPr/>
        </p:nvSpPr>
        <p:spPr>
          <a:xfrm>
            <a:off x="11370275" y="699248"/>
            <a:ext cx="1171419" cy="56452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Platshållare för bildnummer 4">
            <a:extLst>
              <a:ext uri="{FF2B5EF4-FFF2-40B4-BE49-F238E27FC236}">
                <a16:creationId xmlns:a16="http://schemas.microsoft.com/office/drawing/2014/main" xmlns="" id="{9CAE70E6-7BBD-4197-9AC8-49FF9D87BEED}"/>
              </a:ext>
            </a:extLst>
          </p:cNvPr>
          <p:cNvSpPr txBox="1">
            <a:spLocks/>
          </p:cNvSpPr>
          <p:nvPr/>
        </p:nvSpPr>
        <p:spPr>
          <a:xfrm>
            <a:off x="9335217" y="798949"/>
            <a:ext cx="2743200" cy="365125"/>
          </a:xfrm>
          <a:prstGeom prst="rect">
            <a:avLst/>
          </a:prstGeom>
        </p:spPr>
        <p:txBody>
          <a:bodyPr vert="horz" lIns="91440" tIns="45720" rIns="91440" bIns="45720" rtlCol="0" anchor="ctr"/>
          <a:lstStyle>
            <a:defPPr>
              <a:defRPr lang="sv-SE"/>
            </a:defPPr>
            <a:lvl1pPr marL="0" algn="r" defTabSz="914400" rtl="0" eaLnBrk="1" latinLnBrk="0" hangingPunct="1">
              <a:defRPr sz="18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64F38C-2347-4BBC-BA84-0C52AC333397}" type="slidenum">
              <a:rPr lang="en-GB" smtClean="0"/>
              <a:pPr/>
              <a:t>‹#›</a:t>
            </a:fld>
            <a:endParaRPr lang="en-GB"/>
          </a:p>
        </p:txBody>
      </p:sp>
    </p:spTree>
    <p:extLst>
      <p:ext uri="{BB962C8B-B14F-4D97-AF65-F5344CB8AC3E}">
        <p14:creationId xmlns:p14="http://schemas.microsoft.com/office/powerpoint/2010/main" val="2050107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Half">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11BCF2AB-5763-4ED6-BB6C-A80051911384}"/>
              </a:ext>
            </a:extLst>
          </p:cNvPr>
          <p:cNvSpPr>
            <a:spLocks noGrp="1"/>
          </p:cNvSpPr>
          <p:nvPr>
            <p:ph type="title" hasCustomPrompt="1"/>
          </p:nvPr>
        </p:nvSpPr>
        <p:spPr>
          <a:xfrm>
            <a:off x="949528" y="1064030"/>
            <a:ext cx="6859385" cy="1116127"/>
          </a:xfrm>
        </p:spPr>
        <p:txBody>
          <a:bodyPr>
            <a:noAutofit/>
          </a:bodyPr>
          <a:lstStyle>
            <a:lvl1pPr algn="ctr">
              <a:defRPr sz="3200" b="1"/>
            </a:lvl1pPr>
          </a:lstStyle>
          <a:p>
            <a:r>
              <a:rPr lang="sv-SE" dirty="0"/>
              <a:t>KLICKA HÄR FÖR ATT ÄNDRA MALL FÖR RUBRIKFORMAT</a:t>
            </a:r>
            <a:endParaRPr lang="en-GB" dirty="0"/>
          </a:p>
        </p:txBody>
      </p:sp>
      <p:sp>
        <p:nvSpPr>
          <p:cNvPr id="3" name="Platshållare för datum 2">
            <a:extLst>
              <a:ext uri="{FF2B5EF4-FFF2-40B4-BE49-F238E27FC236}">
                <a16:creationId xmlns:a16="http://schemas.microsoft.com/office/drawing/2014/main" xmlns="" id="{9DC47D13-2AB7-4615-84EC-5671D8AFB908}"/>
              </a:ext>
            </a:extLst>
          </p:cNvPr>
          <p:cNvSpPr>
            <a:spLocks noGrp="1"/>
          </p:cNvSpPr>
          <p:nvPr>
            <p:ph type="dt" sz="half" idx="10"/>
          </p:nvPr>
        </p:nvSpPr>
        <p:spPr/>
        <p:txBody>
          <a:bodyPr/>
          <a:lstStyle/>
          <a:p>
            <a:fld id="{323DEDEF-45D4-C246-B73D-6D9F379D64E1}" type="datetimeFigureOut">
              <a:rPr lang="sv-SE" smtClean="0"/>
              <a:t>04/02/19</a:t>
            </a:fld>
            <a:endParaRPr lang="sv-SE"/>
          </a:p>
        </p:txBody>
      </p:sp>
      <p:sp>
        <p:nvSpPr>
          <p:cNvPr id="4" name="Platshållare för sidfot 3">
            <a:extLst>
              <a:ext uri="{FF2B5EF4-FFF2-40B4-BE49-F238E27FC236}">
                <a16:creationId xmlns:a16="http://schemas.microsoft.com/office/drawing/2014/main" xmlns="" id="{241DD324-C8AF-4AA4-88D1-63ACE0F01A7B}"/>
              </a:ext>
            </a:extLst>
          </p:cNvPr>
          <p:cNvSpPr>
            <a:spLocks noGrp="1"/>
          </p:cNvSpPr>
          <p:nvPr>
            <p:ph type="ftr" sz="quarter" idx="11"/>
          </p:nvPr>
        </p:nvSpPr>
        <p:spPr/>
        <p:txBody>
          <a:bodyPr/>
          <a:lstStyle/>
          <a:p>
            <a:endParaRPr lang="sv-SE"/>
          </a:p>
        </p:txBody>
      </p:sp>
      <p:sp>
        <p:nvSpPr>
          <p:cNvPr id="11" name="Rektangel: rundade hörn 10">
            <a:extLst>
              <a:ext uri="{FF2B5EF4-FFF2-40B4-BE49-F238E27FC236}">
                <a16:creationId xmlns:a16="http://schemas.microsoft.com/office/drawing/2014/main" xmlns="" id="{7D4AFFEF-0B9A-415E-BC65-4C50E9A0A416}"/>
              </a:ext>
            </a:extLst>
          </p:cNvPr>
          <p:cNvSpPr/>
          <p:nvPr/>
        </p:nvSpPr>
        <p:spPr>
          <a:xfrm>
            <a:off x="11370275" y="699248"/>
            <a:ext cx="1171419" cy="56452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latshållare för bildnummer 4">
            <a:extLst>
              <a:ext uri="{FF2B5EF4-FFF2-40B4-BE49-F238E27FC236}">
                <a16:creationId xmlns:a16="http://schemas.microsoft.com/office/drawing/2014/main" xmlns="" id="{61822B44-7877-446B-9D40-5DE07A144D61}"/>
              </a:ext>
            </a:extLst>
          </p:cNvPr>
          <p:cNvSpPr txBox="1">
            <a:spLocks/>
          </p:cNvSpPr>
          <p:nvPr/>
        </p:nvSpPr>
        <p:spPr>
          <a:xfrm>
            <a:off x="9335217" y="798949"/>
            <a:ext cx="2743200" cy="365125"/>
          </a:xfrm>
          <a:prstGeom prst="rect">
            <a:avLst/>
          </a:prstGeom>
        </p:spPr>
        <p:txBody>
          <a:bodyPr vert="horz" lIns="91440" tIns="45720" rIns="91440" bIns="45720" rtlCol="0" anchor="ctr"/>
          <a:lstStyle>
            <a:defPPr>
              <a:defRPr lang="sv-SE"/>
            </a:defPPr>
            <a:lvl1pPr marL="0" algn="r" defTabSz="914400" rtl="0" eaLnBrk="1" latinLnBrk="0" hangingPunct="1">
              <a:defRPr sz="18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64F38C-2347-4BBC-BA84-0C52AC333397}" type="slidenum">
              <a:rPr lang="en-GB" smtClean="0"/>
              <a:pPr/>
              <a:t>‹#›</a:t>
            </a:fld>
            <a:endParaRPr lang="en-GB"/>
          </a:p>
        </p:txBody>
      </p:sp>
      <p:sp>
        <p:nvSpPr>
          <p:cNvPr id="16" name="Platshållare för innehåll 15">
            <a:extLst>
              <a:ext uri="{FF2B5EF4-FFF2-40B4-BE49-F238E27FC236}">
                <a16:creationId xmlns:a16="http://schemas.microsoft.com/office/drawing/2014/main" xmlns="" id="{9F3C6A30-FB4A-4A0C-A7D8-44CC653B9100}"/>
              </a:ext>
            </a:extLst>
          </p:cNvPr>
          <p:cNvSpPr>
            <a:spLocks noGrp="1"/>
          </p:cNvSpPr>
          <p:nvPr>
            <p:ph sz="quarter" idx="13"/>
          </p:nvPr>
        </p:nvSpPr>
        <p:spPr>
          <a:xfrm>
            <a:off x="949325" y="2518756"/>
            <a:ext cx="6859588" cy="34153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79322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ist of content">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xmlns="" id="{FD183CB6-0827-4A89-AC27-9C37E718C35E}"/>
              </a:ext>
            </a:extLst>
          </p:cNvPr>
          <p:cNvSpPr>
            <a:spLocks noGrp="1"/>
          </p:cNvSpPr>
          <p:nvPr>
            <p:ph type="dt" sz="half" idx="10"/>
          </p:nvPr>
        </p:nvSpPr>
        <p:spPr/>
        <p:txBody>
          <a:bodyPr/>
          <a:lstStyle/>
          <a:p>
            <a:fld id="{975AF3F4-0C2E-499D-A3C5-F1BD11CF95E5}" type="datetimeFigureOut">
              <a:rPr lang="en-GB" smtClean="0"/>
              <a:t>04/02/19</a:t>
            </a:fld>
            <a:endParaRPr lang="en-GB"/>
          </a:p>
        </p:txBody>
      </p:sp>
      <p:sp>
        <p:nvSpPr>
          <p:cNvPr id="4" name="Platshållare för sidfot 3">
            <a:extLst>
              <a:ext uri="{FF2B5EF4-FFF2-40B4-BE49-F238E27FC236}">
                <a16:creationId xmlns:a16="http://schemas.microsoft.com/office/drawing/2014/main" xmlns="" id="{049E735B-9458-4EED-BA91-C076C6883ABE}"/>
              </a:ext>
            </a:extLst>
          </p:cNvPr>
          <p:cNvSpPr>
            <a:spLocks noGrp="1"/>
          </p:cNvSpPr>
          <p:nvPr>
            <p:ph type="ftr" sz="quarter" idx="11"/>
          </p:nvPr>
        </p:nvSpPr>
        <p:spPr/>
        <p:txBody>
          <a:bodyPr/>
          <a:lstStyle/>
          <a:p>
            <a:endParaRPr lang="en-GB"/>
          </a:p>
        </p:txBody>
      </p:sp>
      <p:sp>
        <p:nvSpPr>
          <p:cNvPr id="6" name="Rektangel 5">
            <a:extLst>
              <a:ext uri="{FF2B5EF4-FFF2-40B4-BE49-F238E27FC236}">
                <a16:creationId xmlns:a16="http://schemas.microsoft.com/office/drawing/2014/main" xmlns="" id="{390DFBD6-6DEE-4672-B68E-EAF9A1856648}"/>
              </a:ext>
            </a:extLst>
          </p:cNvPr>
          <p:cNvSpPr/>
          <p:nvPr/>
        </p:nvSpPr>
        <p:spPr>
          <a:xfrm>
            <a:off x="1" y="-8389"/>
            <a:ext cx="49903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latshållare för innehåll 2">
            <a:extLst>
              <a:ext uri="{FF2B5EF4-FFF2-40B4-BE49-F238E27FC236}">
                <a16:creationId xmlns:a16="http://schemas.microsoft.com/office/drawing/2014/main" xmlns="" id="{F3D36C97-A0A4-4EE2-9F7C-6E134614EA04}"/>
              </a:ext>
            </a:extLst>
          </p:cNvPr>
          <p:cNvSpPr>
            <a:spLocks noGrp="1"/>
          </p:cNvSpPr>
          <p:nvPr>
            <p:ph idx="1"/>
          </p:nvPr>
        </p:nvSpPr>
        <p:spPr>
          <a:xfrm>
            <a:off x="6096000" y="1080655"/>
            <a:ext cx="4386349" cy="4940943"/>
          </a:xfrm>
        </p:spPr>
        <p:txBody>
          <a:bodyPr>
            <a:normAutofit/>
          </a:bodyPr>
          <a:lstStyle/>
          <a:p>
            <a:pPr lvl="0"/>
            <a:r>
              <a:rPr lang="en-US" sz="1800"/>
              <a:t>Edit Master text styles</a:t>
            </a:r>
          </a:p>
          <a:p>
            <a:pPr lvl="1"/>
            <a:r>
              <a:rPr lang="en-US" sz="1800"/>
              <a:t>Second level</a:t>
            </a:r>
          </a:p>
          <a:p>
            <a:pPr lvl="2"/>
            <a:r>
              <a:rPr lang="en-US" sz="1800"/>
              <a:t>Third level</a:t>
            </a:r>
          </a:p>
          <a:p>
            <a:pPr lvl="3"/>
            <a:r>
              <a:rPr lang="en-US" sz="1800"/>
              <a:t>Fourth level</a:t>
            </a:r>
          </a:p>
          <a:p>
            <a:pPr lvl="4"/>
            <a:r>
              <a:rPr lang="en-US" sz="1800"/>
              <a:t>Fifth level</a:t>
            </a:r>
            <a:endParaRPr lang="en-GB" sz="1800" dirty="0"/>
          </a:p>
        </p:txBody>
      </p:sp>
      <p:cxnSp>
        <p:nvCxnSpPr>
          <p:cNvPr id="9" name="Rak koppling 8">
            <a:extLst>
              <a:ext uri="{FF2B5EF4-FFF2-40B4-BE49-F238E27FC236}">
                <a16:creationId xmlns:a16="http://schemas.microsoft.com/office/drawing/2014/main" xmlns="" id="{C1808845-08D0-4BEA-B83C-B21F921955AC}"/>
              </a:ext>
            </a:extLst>
          </p:cNvPr>
          <p:cNvCxnSpPr>
            <a:cxnSpLocks/>
          </p:cNvCxnSpPr>
          <p:nvPr/>
        </p:nvCxnSpPr>
        <p:spPr>
          <a:xfrm>
            <a:off x="1154568" y="2766218"/>
            <a:ext cx="0" cy="116816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Rubrik 14">
            <a:extLst>
              <a:ext uri="{FF2B5EF4-FFF2-40B4-BE49-F238E27FC236}">
                <a16:creationId xmlns:a16="http://schemas.microsoft.com/office/drawing/2014/main" xmlns="" id="{224D03C8-DB7A-47D4-9208-64C51BE395EF}"/>
              </a:ext>
            </a:extLst>
          </p:cNvPr>
          <p:cNvSpPr>
            <a:spLocks noGrp="1"/>
          </p:cNvSpPr>
          <p:nvPr>
            <p:ph type="title" hasCustomPrompt="1"/>
          </p:nvPr>
        </p:nvSpPr>
        <p:spPr>
          <a:xfrm>
            <a:off x="1314092" y="2766218"/>
            <a:ext cx="3615353" cy="1325563"/>
          </a:xfrm>
        </p:spPr>
        <p:txBody>
          <a:bodyPr>
            <a:normAutofit/>
          </a:bodyPr>
          <a:lstStyle>
            <a:lvl1pPr>
              <a:defRPr sz="3200" b="1">
                <a:solidFill>
                  <a:schemeClr val="bg1"/>
                </a:solidFill>
              </a:defRPr>
            </a:lvl1pPr>
          </a:lstStyle>
          <a:p>
            <a:r>
              <a:rPr lang="sv-SE" dirty="0"/>
              <a:t>LIST OF CONTENT</a:t>
            </a:r>
            <a:endParaRPr lang="en-GB" dirty="0"/>
          </a:p>
        </p:txBody>
      </p:sp>
      <p:sp>
        <p:nvSpPr>
          <p:cNvPr id="11" name="Rektangel: rundade hörn 10">
            <a:extLst>
              <a:ext uri="{FF2B5EF4-FFF2-40B4-BE49-F238E27FC236}">
                <a16:creationId xmlns:a16="http://schemas.microsoft.com/office/drawing/2014/main" xmlns="" id="{FDB15959-EEB3-457B-9869-F046462EA5BD}"/>
              </a:ext>
            </a:extLst>
          </p:cNvPr>
          <p:cNvSpPr/>
          <p:nvPr/>
        </p:nvSpPr>
        <p:spPr>
          <a:xfrm>
            <a:off x="11370275" y="699248"/>
            <a:ext cx="1171419" cy="56452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latshållare för bildnummer 4">
            <a:extLst>
              <a:ext uri="{FF2B5EF4-FFF2-40B4-BE49-F238E27FC236}">
                <a16:creationId xmlns:a16="http://schemas.microsoft.com/office/drawing/2014/main" xmlns="" id="{0B07FC8B-2DDC-4D02-AD23-2233642C49C2}"/>
              </a:ext>
            </a:extLst>
          </p:cNvPr>
          <p:cNvSpPr txBox="1">
            <a:spLocks/>
          </p:cNvSpPr>
          <p:nvPr/>
        </p:nvSpPr>
        <p:spPr>
          <a:xfrm>
            <a:off x="9335217" y="798949"/>
            <a:ext cx="2743200" cy="365125"/>
          </a:xfrm>
          <a:prstGeom prst="rect">
            <a:avLst/>
          </a:prstGeom>
        </p:spPr>
        <p:txBody>
          <a:bodyPr vert="horz" lIns="91440" tIns="45720" rIns="91440" bIns="45720" rtlCol="0" anchor="ctr"/>
          <a:lstStyle>
            <a:defPPr>
              <a:defRPr lang="sv-SE"/>
            </a:defPPr>
            <a:lvl1pPr marL="0" algn="r" defTabSz="914400" rtl="0" eaLnBrk="1" latinLnBrk="0" hangingPunct="1">
              <a:defRPr sz="18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64F38C-2347-4BBC-BA84-0C52AC333397}" type="slidenum">
              <a:rPr lang="en-GB" smtClean="0"/>
              <a:pPr/>
              <a:t>‹#›</a:t>
            </a:fld>
            <a:endParaRPr lang="en-GB"/>
          </a:p>
        </p:txBody>
      </p:sp>
    </p:spTree>
    <p:extLst>
      <p:ext uri="{BB962C8B-B14F-4D97-AF65-F5344CB8AC3E}">
        <p14:creationId xmlns:p14="http://schemas.microsoft.com/office/powerpoint/2010/main" val="3821521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with dark box">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xmlns="" id="{6002E9E5-CBE6-43C4-B15A-2AC7790D083B}"/>
              </a:ext>
            </a:extLst>
          </p:cNvPr>
          <p:cNvSpPr/>
          <p:nvPr/>
        </p:nvSpPr>
        <p:spPr>
          <a:xfrm>
            <a:off x="8338656" y="981512"/>
            <a:ext cx="3853343" cy="49746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ubrik 1">
            <a:extLst>
              <a:ext uri="{FF2B5EF4-FFF2-40B4-BE49-F238E27FC236}">
                <a16:creationId xmlns:a16="http://schemas.microsoft.com/office/drawing/2014/main" xmlns="" id="{11BCF2AB-5763-4ED6-BB6C-A80051911384}"/>
              </a:ext>
            </a:extLst>
          </p:cNvPr>
          <p:cNvSpPr>
            <a:spLocks noGrp="1"/>
          </p:cNvSpPr>
          <p:nvPr>
            <p:ph type="title" hasCustomPrompt="1"/>
          </p:nvPr>
        </p:nvSpPr>
        <p:spPr>
          <a:xfrm>
            <a:off x="949360" y="1263536"/>
            <a:ext cx="6859385" cy="643283"/>
          </a:xfrm>
        </p:spPr>
        <p:txBody>
          <a:bodyPr>
            <a:noAutofit/>
          </a:bodyPr>
          <a:lstStyle>
            <a:lvl1pPr algn="ctr">
              <a:defRPr sz="3200" b="1"/>
            </a:lvl1pPr>
          </a:lstStyle>
          <a:p>
            <a:r>
              <a:rPr lang="sv-SE" dirty="0"/>
              <a:t>KLICKA HÄR FÖR ATT ÄNDRA MALL FÖR RUBRIKFORMAT</a:t>
            </a:r>
            <a:endParaRPr lang="en-GB" dirty="0"/>
          </a:p>
        </p:txBody>
      </p:sp>
      <p:sp>
        <p:nvSpPr>
          <p:cNvPr id="3" name="Platshållare för datum 2">
            <a:extLst>
              <a:ext uri="{FF2B5EF4-FFF2-40B4-BE49-F238E27FC236}">
                <a16:creationId xmlns:a16="http://schemas.microsoft.com/office/drawing/2014/main" xmlns="" id="{9DC47D13-2AB7-4615-84EC-5671D8AFB908}"/>
              </a:ext>
            </a:extLst>
          </p:cNvPr>
          <p:cNvSpPr>
            <a:spLocks noGrp="1"/>
          </p:cNvSpPr>
          <p:nvPr>
            <p:ph type="dt" sz="half" idx="10"/>
          </p:nvPr>
        </p:nvSpPr>
        <p:spPr/>
        <p:txBody>
          <a:bodyPr/>
          <a:lstStyle/>
          <a:p>
            <a:fld id="{323DEDEF-45D4-C246-B73D-6D9F379D64E1}" type="datetimeFigureOut">
              <a:rPr lang="sv-SE" smtClean="0"/>
              <a:t>04/02/19</a:t>
            </a:fld>
            <a:endParaRPr lang="sv-SE"/>
          </a:p>
        </p:txBody>
      </p:sp>
      <p:sp>
        <p:nvSpPr>
          <p:cNvPr id="4" name="Platshållare för sidfot 3">
            <a:extLst>
              <a:ext uri="{FF2B5EF4-FFF2-40B4-BE49-F238E27FC236}">
                <a16:creationId xmlns:a16="http://schemas.microsoft.com/office/drawing/2014/main" xmlns="" id="{241DD324-C8AF-4AA4-88D1-63ACE0F01A7B}"/>
              </a:ext>
            </a:extLst>
          </p:cNvPr>
          <p:cNvSpPr>
            <a:spLocks noGrp="1"/>
          </p:cNvSpPr>
          <p:nvPr>
            <p:ph type="ftr" sz="quarter" idx="11"/>
          </p:nvPr>
        </p:nvSpPr>
        <p:spPr/>
        <p:txBody>
          <a:bodyPr/>
          <a:lstStyle/>
          <a:p>
            <a:endParaRPr lang="sv-SE"/>
          </a:p>
        </p:txBody>
      </p:sp>
      <p:cxnSp>
        <p:nvCxnSpPr>
          <p:cNvPr id="7" name="Rak koppling 6">
            <a:extLst>
              <a:ext uri="{FF2B5EF4-FFF2-40B4-BE49-F238E27FC236}">
                <a16:creationId xmlns:a16="http://schemas.microsoft.com/office/drawing/2014/main" xmlns="" id="{72744C00-B91D-407E-8E7B-A09BB29FA247}"/>
              </a:ext>
            </a:extLst>
          </p:cNvPr>
          <p:cNvCxnSpPr/>
          <p:nvPr/>
        </p:nvCxnSpPr>
        <p:spPr>
          <a:xfrm>
            <a:off x="3187816" y="2329346"/>
            <a:ext cx="2382474"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Platshållare för innehåll 15">
            <a:extLst>
              <a:ext uri="{FF2B5EF4-FFF2-40B4-BE49-F238E27FC236}">
                <a16:creationId xmlns:a16="http://schemas.microsoft.com/office/drawing/2014/main" xmlns="" id="{9F3C6A30-FB4A-4A0C-A7D8-44CC653B9100}"/>
              </a:ext>
            </a:extLst>
          </p:cNvPr>
          <p:cNvSpPr>
            <a:spLocks noGrp="1"/>
          </p:cNvSpPr>
          <p:nvPr>
            <p:ph sz="quarter" idx="13"/>
          </p:nvPr>
        </p:nvSpPr>
        <p:spPr>
          <a:xfrm>
            <a:off x="949325" y="2801938"/>
            <a:ext cx="6859588" cy="31321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Rektangel: rundade hörn 9">
            <a:extLst>
              <a:ext uri="{FF2B5EF4-FFF2-40B4-BE49-F238E27FC236}">
                <a16:creationId xmlns:a16="http://schemas.microsoft.com/office/drawing/2014/main" xmlns="" id="{F1D38B90-F86E-40C9-8542-0A662AE08FED}"/>
              </a:ext>
            </a:extLst>
          </p:cNvPr>
          <p:cNvSpPr/>
          <p:nvPr/>
        </p:nvSpPr>
        <p:spPr>
          <a:xfrm>
            <a:off x="11370275" y="699248"/>
            <a:ext cx="1171419" cy="56452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Platshållare för bildnummer 4">
            <a:extLst>
              <a:ext uri="{FF2B5EF4-FFF2-40B4-BE49-F238E27FC236}">
                <a16:creationId xmlns:a16="http://schemas.microsoft.com/office/drawing/2014/main" xmlns="" id="{205EB263-D3D3-4222-9AD4-76E55B2C1199}"/>
              </a:ext>
            </a:extLst>
          </p:cNvPr>
          <p:cNvSpPr txBox="1">
            <a:spLocks/>
          </p:cNvSpPr>
          <p:nvPr/>
        </p:nvSpPr>
        <p:spPr>
          <a:xfrm>
            <a:off x="9335217" y="798949"/>
            <a:ext cx="2743200" cy="365125"/>
          </a:xfrm>
          <a:prstGeom prst="rect">
            <a:avLst/>
          </a:prstGeom>
        </p:spPr>
        <p:txBody>
          <a:bodyPr vert="horz" lIns="91440" tIns="45720" rIns="91440" bIns="45720" rtlCol="0" anchor="ctr"/>
          <a:lstStyle>
            <a:defPPr>
              <a:defRPr lang="sv-SE"/>
            </a:defPPr>
            <a:lvl1pPr marL="0" algn="r" defTabSz="914400" rtl="0" eaLnBrk="1" latinLnBrk="0" hangingPunct="1">
              <a:defRPr sz="18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64F38C-2347-4BBC-BA84-0C52AC333397}" type="slidenum">
              <a:rPr lang="en-GB" smtClean="0"/>
              <a:pPr/>
              <a:t>‹#›</a:t>
            </a:fld>
            <a:endParaRPr lang="en-GB"/>
          </a:p>
        </p:txBody>
      </p:sp>
    </p:spTree>
    <p:extLst>
      <p:ext uri="{BB962C8B-B14F-4D97-AF65-F5344CB8AC3E}">
        <p14:creationId xmlns:p14="http://schemas.microsoft.com/office/powerpoint/2010/main" val="3229532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mp; text 0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CB439033-1778-4606-9E7F-51652986801C}"/>
              </a:ext>
            </a:extLst>
          </p:cNvPr>
          <p:cNvSpPr>
            <a:spLocks noGrp="1"/>
          </p:cNvSpPr>
          <p:nvPr>
            <p:ph type="title"/>
          </p:nvPr>
        </p:nvSpPr>
        <p:spPr>
          <a:xfrm>
            <a:off x="1113912" y="769769"/>
            <a:ext cx="10239888" cy="891739"/>
          </a:xfrm>
        </p:spPr>
        <p:txBody>
          <a:bodyPr>
            <a:normAutofit/>
          </a:bodyPr>
          <a:lstStyle>
            <a:lvl1pPr>
              <a:defRPr sz="3200" b="1">
                <a:solidFill>
                  <a:schemeClr val="tx2"/>
                </a:solidFill>
              </a:defRPr>
            </a:lvl1pPr>
          </a:lstStyle>
          <a:p>
            <a:r>
              <a:rPr lang="en-US"/>
              <a:t>Click to edit Master title style</a:t>
            </a:r>
            <a:endParaRPr lang="en-GB" dirty="0"/>
          </a:p>
        </p:txBody>
      </p:sp>
      <p:sp>
        <p:nvSpPr>
          <p:cNvPr id="3" name="Platshållare för innehåll 2">
            <a:extLst>
              <a:ext uri="{FF2B5EF4-FFF2-40B4-BE49-F238E27FC236}">
                <a16:creationId xmlns:a16="http://schemas.microsoft.com/office/drawing/2014/main" xmlns="" id="{AB8032F9-B7CE-400A-BCCF-EDDFD7E29BAD}"/>
              </a:ext>
            </a:extLst>
          </p:cNvPr>
          <p:cNvSpPr>
            <a:spLocks noGrp="1"/>
          </p:cNvSpPr>
          <p:nvPr>
            <p:ph idx="1"/>
          </p:nvPr>
        </p:nvSpPr>
        <p:spPr>
          <a:xfrm>
            <a:off x="838200" y="2149283"/>
            <a:ext cx="10515600" cy="394455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Platshållare för datum 3">
            <a:extLst>
              <a:ext uri="{FF2B5EF4-FFF2-40B4-BE49-F238E27FC236}">
                <a16:creationId xmlns:a16="http://schemas.microsoft.com/office/drawing/2014/main" xmlns="" id="{827E4AF1-7DDD-48E3-8537-E0B5BF100B23}"/>
              </a:ext>
            </a:extLst>
          </p:cNvPr>
          <p:cNvSpPr>
            <a:spLocks noGrp="1"/>
          </p:cNvSpPr>
          <p:nvPr>
            <p:ph type="dt" sz="half" idx="10"/>
          </p:nvPr>
        </p:nvSpPr>
        <p:spPr/>
        <p:txBody>
          <a:bodyPr/>
          <a:lstStyle/>
          <a:p>
            <a:fld id="{323DEDEF-45D4-C246-B73D-6D9F379D64E1}" type="datetimeFigureOut">
              <a:rPr lang="sv-SE" smtClean="0"/>
              <a:t>04/02/19</a:t>
            </a:fld>
            <a:endParaRPr lang="sv-SE"/>
          </a:p>
        </p:txBody>
      </p:sp>
      <p:sp>
        <p:nvSpPr>
          <p:cNvPr id="5" name="Platshållare för sidfot 4">
            <a:extLst>
              <a:ext uri="{FF2B5EF4-FFF2-40B4-BE49-F238E27FC236}">
                <a16:creationId xmlns:a16="http://schemas.microsoft.com/office/drawing/2014/main" xmlns="" id="{C657DFDF-8796-4C6F-AEBE-79BB615CB0EB}"/>
              </a:ext>
            </a:extLst>
          </p:cNvPr>
          <p:cNvSpPr>
            <a:spLocks noGrp="1"/>
          </p:cNvSpPr>
          <p:nvPr>
            <p:ph type="ftr" sz="quarter" idx="11"/>
          </p:nvPr>
        </p:nvSpPr>
        <p:spPr/>
        <p:txBody>
          <a:bodyPr/>
          <a:lstStyle/>
          <a:p>
            <a:endParaRPr lang="sv-SE"/>
          </a:p>
        </p:txBody>
      </p:sp>
      <p:sp>
        <p:nvSpPr>
          <p:cNvPr id="7" name="Rektangel: rundade hörn 6">
            <a:extLst>
              <a:ext uri="{FF2B5EF4-FFF2-40B4-BE49-F238E27FC236}">
                <a16:creationId xmlns:a16="http://schemas.microsoft.com/office/drawing/2014/main" xmlns="" id="{BF1FE432-A3F9-4EB7-9D13-4731E8A4510D}"/>
              </a:ext>
            </a:extLst>
          </p:cNvPr>
          <p:cNvSpPr/>
          <p:nvPr/>
        </p:nvSpPr>
        <p:spPr>
          <a:xfrm>
            <a:off x="11370275" y="699248"/>
            <a:ext cx="1171419" cy="56452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latshållare för bildnummer 4">
            <a:extLst>
              <a:ext uri="{FF2B5EF4-FFF2-40B4-BE49-F238E27FC236}">
                <a16:creationId xmlns:a16="http://schemas.microsoft.com/office/drawing/2014/main" xmlns="" id="{A2C57939-C641-4361-82E6-BCA60A8C96AF}"/>
              </a:ext>
            </a:extLst>
          </p:cNvPr>
          <p:cNvSpPr txBox="1">
            <a:spLocks/>
          </p:cNvSpPr>
          <p:nvPr/>
        </p:nvSpPr>
        <p:spPr>
          <a:xfrm>
            <a:off x="9335217" y="798949"/>
            <a:ext cx="2743200" cy="365125"/>
          </a:xfrm>
          <a:prstGeom prst="rect">
            <a:avLst/>
          </a:prstGeom>
        </p:spPr>
        <p:txBody>
          <a:bodyPr vert="horz" lIns="91440" tIns="45720" rIns="91440" bIns="45720" rtlCol="0" anchor="ctr"/>
          <a:lstStyle>
            <a:defPPr>
              <a:defRPr lang="sv-SE"/>
            </a:defPPr>
            <a:lvl1pPr marL="0" algn="r" defTabSz="914400" rtl="0" eaLnBrk="1" latinLnBrk="0" hangingPunct="1">
              <a:defRPr sz="18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64F38C-2347-4BBC-BA84-0C52AC333397}" type="slidenum">
              <a:rPr lang="en-GB" smtClean="0"/>
              <a:pPr/>
              <a:t>‹#›</a:t>
            </a:fld>
            <a:endParaRPr lang="en-GB"/>
          </a:p>
        </p:txBody>
      </p:sp>
      <p:cxnSp>
        <p:nvCxnSpPr>
          <p:cNvPr id="9" name="Rak koppling 8">
            <a:extLst>
              <a:ext uri="{FF2B5EF4-FFF2-40B4-BE49-F238E27FC236}">
                <a16:creationId xmlns:a16="http://schemas.microsoft.com/office/drawing/2014/main" xmlns="" id="{BE7712F1-93BA-482E-8B0D-75F59DEBCF2A}"/>
              </a:ext>
            </a:extLst>
          </p:cNvPr>
          <p:cNvCxnSpPr>
            <a:cxnSpLocks/>
          </p:cNvCxnSpPr>
          <p:nvPr/>
        </p:nvCxnSpPr>
        <p:spPr>
          <a:xfrm>
            <a:off x="905442" y="631555"/>
            <a:ext cx="0" cy="116816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9249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mp; text 02">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CB439033-1778-4606-9E7F-51652986801C}"/>
              </a:ext>
            </a:extLst>
          </p:cNvPr>
          <p:cNvSpPr>
            <a:spLocks noGrp="1"/>
          </p:cNvSpPr>
          <p:nvPr>
            <p:ph type="title"/>
          </p:nvPr>
        </p:nvSpPr>
        <p:spPr>
          <a:xfrm>
            <a:off x="1812174" y="769769"/>
            <a:ext cx="9541625" cy="891739"/>
          </a:xfrm>
        </p:spPr>
        <p:txBody>
          <a:bodyPr>
            <a:normAutofit/>
          </a:bodyPr>
          <a:lstStyle>
            <a:lvl1pPr>
              <a:defRPr sz="3200" b="1">
                <a:solidFill>
                  <a:schemeClr val="tx2"/>
                </a:solidFill>
              </a:defRPr>
            </a:lvl1pPr>
          </a:lstStyle>
          <a:p>
            <a:r>
              <a:rPr lang="en-US"/>
              <a:t>Click to edit Master title style</a:t>
            </a:r>
            <a:endParaRPr lang="en-GB" dirty="0"/>
          </a:p>
        </p:txBody>
      </p:sp>
      <p:sp>
        <p:nvSpPr>
          <p:cNvPr id="3" name="Platshållare för innehåll 2">
            <a:extLst>
              <a:ext uri="{FF2B5EF4-FFF2-40B4-BE49-F238E27FC236}">
                <a16:creationId xmlns:a16="http://schemas.microsoft.com/office/drawing/2014/main" xmlns="" id="{AB8032F9-B7CE-400A-BCCF-EDDFD7E29BAD}"/>
              </a:ext>
            </a:extLst>
          </p:cNvPr>
          <p:cNvSpPr>
            <a:spLocks noGrp="1"/>
          </p:cNvSpPr>
          <p:nvPr>
            <p:ph idx="1"/>
          </p:nvPr>
        </p:nvSpPr>
        <p:spPr>
          <a:xfrm>
            <a:off x="838200" y="2028305"/>
            <a:ext cx="10515600" cy="414865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Platshållare för datum 3">
            <a:extLst>
              <a:ext uri="{FF2B5EF4-FFF2-40B4-BE49-F238E27FC236}">
                <a16:creationId xmlns:a16="http://schemas.microsoft.com/office/drawing/2014/main" xmlns="" id="{827E4AF1-7DDD-48E3-8537-E0B5BF100B23}"/>
              </a:ext>
            </a:extLst>
          </p:cNvPr>
          <p:cNvSpPr>
            <a:spLocks noGrp="1"/>
          </p:cNvSpPr>
          <p:nvPr>
            <p:ph type="dt" sz="half" idx="10"/>
          </p:nvPr>
        </p:nvSpPr>
        <p:spPr/>
        <p:txBody>
          <a:bodyPr/>
          <a:lstStyle/>
          <a:p>
            <a:fld id="{323DEDEF-45D4-C246-B73D-6D9F379D64E1}" type="datetimeFigureOut">
              <a:rPr lang="sv-SE" smtClean="0"/>
              <a:t>04/02/19</a:t>
            </a:fld>
            <a:endParaRPr lang="sv-SE"/>
          </a:p>
        </p:txBody>
      </p:sp>
      <p:sp>
        <p:nvSpPr>
          <p:cNvPr id="5" name="Platshållare för sidfot 4">
            <a:extLst>
              <a:ext uri="{FF2B5EF4-FFF2-40B4-BE49-F238E27FC236}">
                <a16:creationId xmlns:a16="http://schemas.microsoft.com/office/drawing/2014/main" xmlns="" id="{C657DFDF-8796-4C6F-AEBE-79BB615CB0EB}"/>
              </a:ext>
            </a:extLst>
          </p:cNvPr>
          <p:cNvSpPr>
            <a:spLocks noGrp="1"/>
          </p:cNvSpPr>
          <p:nvPr>
            <p:ph type="ftr" sz="quarter" idx="11"/>
          </p:nvPr>
        </p:nvSpPr>
        <p:spPr/>
        <p:txBody>
          <a:bodyPr/>
          <a:lstStyle/>
          <a:p>
            <a:endParaRPr lang="sv-SE"/>
          </a:p>
        </p:txBody>
      </p:sp>
      <p:sp>
        <p:nvSpPr>
          <p:cNvPr id="7" name="Rektangel: rundade hörn 6">
            <a:extLst>
              <a:ext uri="{FF2B5EF4-FFF2-40B4-BE49-F238E27FC236}">
                <a16:creationId xmlns:a16="http://schemas.microsoft.com/office/drawing/2014/main" xmlns="" id="{BF1FE432-A3F9-4EB7-9D13-4731E8A4510D}"/>
              </a:ext>
            </a:extLst>
          </p:cNvPr>
          <p:cNvSpPr/>
          <p:nvPr/>
        </p:nvSpPr>
        <p:spPr>
          <a:xfrm>
            <a:off x="11370275" y="699248"/>
            <a:ext cx="1171419" cy="56452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latshållare för bildnummer 4">
            <a:extLst>
              <a:ext uri="{FF2B5EF4-FFF2-40B4-BE49-F238E27FC236}">
                <a16:creationId xmlns:a16="http://schemas.microsoft.com/office/drawing/2014/main" xmlns="" id="{A2C57939-C641-4361-82E6-BCA60A8C96AF}"/>
              </a:ext>
            </a:extLst>
          </p:cNvPr>
          <p:cNvSpPr txBox="1">
            <a:spLocks/>
          </p:cNvSpPr>
          <p:nvPr/>
        </p:nvSpPr>
        <p:spPr>
          <a:xfrm>
            <a:off x="9335217" y="798949"/>
            <a:ext cx="2743200" cy="365125"/>
          </a:xfrm>
          <a:prstGeom prst="rect">
            <a:avLst/>
          </a:prstGeom>
        </p:spPr>
        <p:txBody>
          <a:bodyPr vert="horz" lIns="91440" tIns="45720" rIns="91440" bIns="45720" rtlCol="0" anchor="ctr"/>
          <a:lstStyle>
            <a:defPPr>
              <a:defRPr lang="sv-SE"/>
            </a:defPPr>
            <a:lvl1pPr marL="0" algn="r" defTabSz="914400" rtl="0" eaLnBrk="1" latinLnBrk="0" hangingPunct="1">
              <a:defRPr sz="18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64F38C-2347-4BBC-BA84-0C52AC333397}" type="slidenum">
              <a:rPr lang="en-GB" smtClean="0"/>
              <a:pPr/>
              <a:t>‹#›</a:t>
            </a:fld>
            <a:endParaRPr lang="en-GB"/>
          </a:p>
        </p:txBody>
      </p:sp>
      <p:grpSp>
        <p:nvGrpSpPr>
          <p:cNvPr id="10" name="Grupp 9">
            <a:extLst>
              <a:ext uri="{FF2B5EF4-FFF2-40B4-BE49-F238E27FC236}">
                <a16:creationId xmlns:a16="http://schemas.microsoft.com/office/drawing/2014/main" xmlns="" id="{D591E422-6E67-4F1B-816B-931E10447F48}"/>
              </a:ext>
            </a:extLst>
          </p:cNvPr>
          <p:cNvGrpSpPr/>
          <p:nvPr/>
        </p:nvGrpSpPr>
        <p:grpSpPr>
          <a:xfrm>
            <a:off x="838200" y="1117193"/>
            <a:ext cx="773819" cy="196890"/>
            <a:chOff x="381953" y="5956180"/>
            <a:chExt cx="773819" cy="196890"/>
          </a:xfrm>
        </p:grpSpPr>
        <p:sp>
          <p:nvSpPr>
            <p:cNvPr id="11" name="Ellips 10">
              <a:extLst>
                <a:ext uri="{FF2B5EF4-FFF2-40B4-BE49-F238E27FC236}">
                  <a16:creationId xmlns:a16="http://schemas.microsoft.com/office/drawing/2014/main" xmlns="" id="{59FC3212-1DB6-4DAE-8F34-784993162250}"/>
                </a:ext>
              </a:extLst>
            </p:cNvPr>
            <p:cNvSpPr/>
            <p:nvPr/>
          </p:nvSpPr>
          <p:spPr>
            <a:xfrm>
              <a:off x="381953" y="5956183"/>
              <a:ext cx="196887" cy="1968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xmlns="" id="{B417AE8F-1186-4AF6-B512-645F472AFA85}"/>
                </a:ext>
              </a:extLst>
            </p:cNvPr>
            <p:cNvSpPr/>
            <p:nvPr/>
          </p:nvSpPr>
          <p:spPr>
            <a:xfrm>
              <a:off x="670419" y="5956181"/>
              <a:ext cx="196887" cy="196887"/>
            </a:xfrm>
            <a:prstGeom prst="ellipse">
              <a:avLst/>
            </a:prstGeom>
            <a:solidFill>
              <a:srgbClr val="ADA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xmlns="" id="{21A09366-5E92-4548-8A9C-9B6113AF2B7E}"/>
                </a:ext>
              </a:extLst>
            </p:cNvPr>
            <p:cNvSpPr/>
            <p:nvPr/>
          </p:nvSpPr>
          <p:spPr>
            <a:xfrm>
              <a:off x="958885" y="5956180"/>
              <a:ext cx="196887" cy="196887"/>
            </a:xfrm>
            <a:prstGeom prst="ellipse">
              <a:avLst/>
            </a:prstGeom>
            <a:solidFill>
              <a:srgbClr val="ADA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3711315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mp; text 03">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xmlns="" id="{BFC47C09-D918-4353-9125-2E497E196215}"/>
              </a:ext>
            </a:extLst>
          </p:cNvPr>
          <p:cNvSpPr>
            <a:spLocks noGrp="1"/>
          </p:cNvSpPr>
          <p:nvPr>
            <p:ph type="dt" sz="half" idx="10"/>
          </p:nvPr>
        </p:nvSpPr>
        <p:spPr/>
        <p:txBody>
          <a:bodyPr/>
          <a:lstStyle/>
          <a:p>
            <a:fld id="{323DEDEF-45D4-C246-B73D-6D9F379D64E1}" type="datetimeFigureOut">
              <a:rPr lang="sv-SE" smtClean="0"/>
              <a:t>04/02/19</a:t>
            </a:fld>
            <a:endParaRPr lang="sv-SE"/>
          </a:p>
        </p:txBody>
      </p:sp>
      <p:sp>
        <p:nvSpPr>
          <p:cNvPr id="4" name="Platshållare för sidfot 3">
            <a:extLst>
              <a:ext uri="{FF2B5EF4-FFF2-40B4-BE49-F238E27FC236}">
                <a16:creationId xmlns:a16="http://schemas.microsoft.com/office/drawing/2014/main" xmlns="" id="{56F81919-5BD7-4030-8AD3-AEE1AA58DEB9}"/>
              </a:ext>
            </a:extLst>
          </p:cNvPr>
          <p:cNvSpPr>
            <a:spLocks noGrp="1"/>
          </p:cNvSpPr>
          <p:nvPr>
            <p:ph type="ftr" sz="quarter" idx="11"/>
          </p:nvPr>
        </p:nvSpPr>
        <p:spPr/>
        <p:txBody>
          <a:bodyPr/>
          <a:lstStyle/>
          <a:p>
            <a:endParaRPr lang="sv-SE"/>
          </a:p>
        </p:txBody>
      </p:sp>
      <p:sp>
        <p:nvSpPr>
          <p:cNvPr id="6" name="Rektangel: rundade hörn 5">
            <a:extLst>
              <a:ext uri="{FF2B5EF4-FFF2-40B4-BE49-F238E27FC236}">
                <a16:creationId xmlns:a16="http://schemas.microsoft.com/office/drawing/2014/main" xmlns="" id="{F30F01CA-4B96-43AD-A80F-506CA73167A4}"/>
              </a:ext>
            </a:extLst>
          </p:cNvPr>
          <p:cNvSpPr/>
          <p:nvPr/>
        </p:nvSpPr>
        <p:spPr>
          <a:xfrm>
            <a:off x="11370275" y="699248"/>
            <a:ext cx="1171419" cy="56452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bildnummer 4">
            <a:extLst>
              <a:ext uri="{FF2B5EF4-FFF2-40B4-BE49-F238E27FC236}">
                <a16:creationId xmlns:a16="http://schemas.microsoft.com/office/drawing/2014/main" xmlns="" id="{43B735B0-8A13-449E-A591-87590D19113F}"/>
              </a:ext>
            </a:extLst>
          </p:cNvPr>
          <p:cNvSpPr txBox="1">
            <a:spLocks/>
          </p:cNvSpPr>
          <p:nvPr/>
        </p:nvSpPr>
        <p:spPr>
          <a:xfrm>
            <a:off x="9335217" y="798949"/>
            <a:ext cx="2743200" cy="365125"/>
          </a:xfrm>
          <a:prstGeom prst="rect">
            <a:avLst/>
          </a:prstGeom>
        </p:spPr>
        <p:txBody>
          <a:bodyPr vert="horz" lIns="91440" tIns="45720" rIns="91440" bIns="45720" rtlCol="0" anchor="ctr"/>
          <a:lstStyle>
            <a:defPPr>
              <a:defRPr lang="sv-SE"/>
            </a:defPPr>
            <a:lvl1pPr marL="0" algn="r" defTabSz="914400" rtl="0" eaLnBrk="1" latinLnBrk="0" hangingPunct="1">
              <a:defRPr sz="18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64F38C-2347-4BBC-BA84-0C52AC333397}" type="slidenum">
              <a:rPr lang="en-GB" smtClean="0"/>
              <a:pPr/>
              <a:t>‹#›</a:t>
            </a:fld>
            <a:endParaRPr lang="en-GB"/>
          </a:p>
        </p:txBody>
      </p:sp>
      <p:sp>
        <p:nvSpPr>
          <p:cNvPr id="8" name="Platshållare för innehåll 2">
            <a:extLst>
              <a:ext uri="{FF2B5EF4-FFF2-40B4-BE49-F238E27FC236}">
                <a16:creationId xmlns:a16="http://schemas.microsoft.com/office/drawing/2014/main" xmlns="" id="{BF7F0A45-C58A-4899-91BF-FDE7A2647026}"/>
              </a:ext>
            </a:extLst>
          </p:cNvPr>
          <p:cNvSpPr>
            <a:spLocks noGrp="1"/>
          </p:cNvSpPr>
          <p:nvPr>
            <p:ph idx="1"/>
          </p:nvPr>
        </p:nvSpPr>
        <p:spPr>
          <a:xfrm>
            <a:off x="838200" y="2053244"/>
            <a:ext cx="10515600" cy="412371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Rubrik 1">
            <a:extLst>
              <a:ext uri="{FF2B5EF4-FFF2-40B4-BE49-F238E27FC236}">
                <a16:creationId xmlns:a16="http://schemas.microsoft.com/office/drawing/2014/main" xmlns="" id="{F990311B-2A66-427F-8FE9-32D4C7ECC658}"/>
              </a:ext>
            </a:extLst>
          </p:cNvPr>
          <p:cNvSpPr>
            <a:spLocks noGrp="1"/>
          </p:cNvSpPr>
          <p:nvPr>
            <p:ph type="title"/>
          </p:nvPr>
        </p:nvSpPr>
        <p:spPr>
          <a:xfrm>
            <a:off x="838200" y="852899"/>
            <a:ext cx="10515600" cy="891739"/>
          </a:xfrm>
        </p:spPr>
        <p:txBody>
          <a:bodyPr>
            <a:normAutofit/>
          </a:bodyPr>
          <a:lstStyle>
            <a:lvl1pPr>
              <a:defRPr sz="3200" b="1">
                <a:solidFill>
                  <a:schemeClr val="tx2"/>
                </a:solidFill>
              </a:defRPr>
            </a:lvl1pPr>
          </a:lstStyle>
          <a:p>
            <a:r>
              <a:rPr lang="en-US"/>
              <a:t>Click to edit Master title style</a:t>
            </a:r>
            <a:endParaRPr lang="en-GB" dirty="0"/>
          </a:p>
        </p:txBody>
      </p:sp>
    </p:spTree>
    <p:extLst>
      <p:ext uri="{BB962C8B-B14F-4D97-AF65-F5344CB8AC3E}">
        <p14:creationId xmlns:p14="http://schemas.microsoft.com/office/powerpoint/2010/main" val="3812633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mp; text 04">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xmlns="" id="{827E4AF1-7DDD-48E3-8537-E0B5BF100B23}"/>
              </a:ext>
            </a:extLst>
          </p:cNvPr>
          <p:cNvSpPr>
            <a:spLocks noGrp="1"/>
          </p:cNvSpPr>
          <p:nvPr>
            <p:ph type="dt" sz="half" idx="10"/>
          </p:nvPr>
        </p:nvSpPr>
        <p:spPr/>
        <p:txBody>
          <a:bodyPr/>
          <a:lstStyle/>
          <a:p>
            <a:fld id="{323DEDEF-45D4-C246-B73D-6D9F379D64E1}" type="datetimeFigureOut">
              <a:rPr lang="sv-SE" smtClean="0"/>
              <a:t>04/02/19</a:t>
            </a:fld>
            <a:endParaRPr lang="sv-SE"/>
          </a:p>
        </p:txBody>
      </p:sp>
      <p:sp>
        <p:nvSpPr>
          <p:cNvPr id="5" name="Platshållare för sidfot 4">
            <a:extLst>
              <a:ext uri="{FF2B5EF4-FFF2-40B4-BE49-F238E27FC236}">
                <a16:creationId xmlns:a16="http://schemas.microsoft.com/office/drawing/2014/main" xmlns="" id="{C657DFDF-8796-4C6F-AEBE-79BB615CB0EB}"/>
              </a:ext>
            </a:extLst>
          </p:cNvPr>
          <p:cNvSpPr>
            <a:spLocks noGrp="1"/>
          </p:cNvSpPr>
          <p:nvPr>
            <p:ph type="ftr" sz="quarter" idx="11"/>
          </p:nvPr>
        </p:nvSpPr>
        <p:spPr/>
        <p:txBody>
          <a:bodyPr/>
          <a:lstStyle/>
          <a:p>
            <a:endParaRPr lang="sv-SE"/>
          </a:p>
        </p:txBody>
      </p:sp>
      <p:sp>
        <p:nvSpPr>
          <p:cNvPr id="10" name="Rubrik 1">
            <a:extLst>
              <a:ext uri="{FF2B5EF4-FFF2-40B4-BE49-F238E27FC236}">
                <a16:creationId xmlns:a16="http://schemas.microsoft.com/office/drawing/2014/main" xmlns="" id="{540F33AD-92A7-49AF-AB0A-EA4CCD3F983B}"/>
              </a:ext>
            </a:extLst>
          </p:cNvPr>
          <p:cNvSpPr>
            <a:spLocks noGrp="1"/>
          </p:cNvSpPr>
          <p:nvPr>
            <p:ph type="title"/>
          </p:nvPr>
        </p:nvSpPr>
        <p:spPr>
          <a:xfrm>
            <a:off x="838200" y="852899"/>
            <a:ext cx="10515600" cy="891739"/>
          </a:xfrm>
        </p:spPr>
        <p:txBody>
          <a:bodyPr>
            <a:normAutofit/>
          </a:bodyPr>
          <a:lstStyle>
            <a:lvl1pPr>
              <a:defRPr sz="3200" b="1">
                <a:solidFill>
                  <a:schemeClr val="tx2"/>
                </a:solidFill>
              </a:defRPr>
            </a:lvl1pPr>
          </a:lstStyle>
          <a:p>
            <a:r>
              <a:rPr lang="en-US"/>
              <a:t>Click to edit Master title style</a:t>
            </a:r>
            <a:endParaRPr lang="en-GB" dirty="0"/>
          </a:p>
        </p:txBody>
      </p:sp>
      <p:sp>
        <p:nvSpPr>
          <p:cNvPr id="11" name="Platshållare för innehåll 2">
            <a:extLst>
              <a:ext uri="{FF2B5EF4-FFF2-40B4-BE49-F238E27FC236}">
                <a16:creationId xmlns:a16="http://schemas.microsoft.com/office/drawing/2014/main" xmlns="" id="{DE89EC01-2ECF-4CC6-90BB-D5C33C0068B3}"/>
              </a:ext>
            </a:extLst>
          </p:cNvPr>
          <p:cNvSpPr>
            <a:spLocks noGrp="1"/>
          </p:cNvSpPr>
          <p:nvPr>
            <p:ph idx="1"/>
          </p:nvPr>
        </p:nvSpPr>
        <p:spPr>
          <a:xfrm>
            <a:off x="838200" y="2053244"/>
            <a:ext cx="10515600" cy="412371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740880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1871AC3C-4946-4546-A9F7-C6E92EFC19FC}"/>
              </a:ext>
            </a:extLst>
          </p:cNvPr>
          <p:cNvSpPr>
            <a:spLocks noGrp="1"/>
          </p:cNvSpPr>
          <p:nvPr>
            <p:ph type="title" hasCustomPrompt="1"/>
          </p:nvPr>
        </p:nvSpPr>
        <p:spPr>
          <a:xfrm>
            <a:off x="1332114" y="2766218"/>
            <a:ext cx="9527771" cy="1325563"/>
          </a:xfrm>
        </p:spPr>
        <p:txBody>
          <a:bodyPr>
            <a:normAutofit/>
          </a:bodyPr>
          <a:lstStyle>
            <a:lvl1pPr algn="ctr">
              <a:defRPr sz="3600" b="1"/>
            </a:lvl1pPr>
          </a:lstStyle>
          <a:p>
            <a:r>
              <a:rPr lang="sv-SE" dirty="0"/>
              <a:t>KLICKA HÄR FÖR ATT ÄNDRA MALL FÖR RUBRIKFORMAT</a:t>
            </a:r>
            <a:endParaRPr lang="en-GB" dirty="0"/>
          </a:p>
        </p:txBody>
      </p:sp>
      <p:sp>
        <p:nvSpPr>
          <p:cNvPr id="3" name="Platshållare för datum 2">
            <a:extLst>
              <a:ext uri="{FF2B5EF4-FFF2-40B4-BE49-F238E27FC236}">
                <a16:creationId xmlns:a16="http://schemas.microsoft.com/office/drawing/2014/main" xmlns="" id="{31C8C102-D9D0-4398-9464-918195C6F7F7}"/>
              </a:ext>
            </a:extLst>
          </p:cNvPr>
          <p:cNvSpPr>
            <a:spLocks noGrp="1"/>
          </p:cNvSpPr>
          <p:nvPr>
            <p:ph type="dt" sz="half" idx="10"/>
          </p:nvPr>
        </p:nvSpPr>
        <p:spPr/>
        <p:txBody>
          <a:bodyPr/>
          <a:lstStyle/>
          <a:p>
            <a:fld id="{323DEDEF-45D4-C246-B73D-6D9F379D64E1}" type="datetimeFigureOut">
              <a:rPr lang="sv-SE" smtClean="0"/>
              <a:t>04/02/19</a:t>
            </a:fld>
            <a:endParaRPr lang="sv-SE"/>
          </a:p>
        </p:txBody>
      </p:sp>
      <p:sp>
        <p:nvSpPr>
          <p:cNvPr id="4" name="Platshållare för sidfot 3">
            <a:extLst>
              <a:ext uri="{FF2B5EF4-FFF2-40B4-BE49-F238E27FC236}">
                <a16:creationId xmlns:a16="http://schemas.microsoft.com/office/drawing/2014/main" xmlns="" id="{4ABA2E45-6866-41FE-9AD4-845F85EED767}"/>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1054182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mp; two content 01">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xmlns="" id="{FA5C6ACB-E0EB-4E89-A112-F93C4753556B}"/>
              </a:ext>
            </a:extLst>
          </p:cNvPr>
          <p:cNvSpPr>
            <a:spLocks noGrp="1"/>
          </p:cNvSpPr>
          <p:nvPr>
            <p:ph sz="half" idx="1"/>
          </p:nvPr>
        </p:nvSpPr>
        <p:spPr>
          <a:xfrm>
            <a:off x="905442" y="2136371"/>
            <a:ext cx="5114358" cy="404059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Platshållare för innehåll 3">
            <a:extLst>
              <a:ext uri="{FF2B5EF4-FFF2-40B4-BE49-F238E27FC236}">
                <a16:creationId xmlns:a16="http://schemas.microsoft.com/office/drawing/2014/main" xmlns="" id="{6198D22E-3C53-422F-82F6-E38D29559FCD}"/>
              </a:ext>
            </a:extLst>
          </p:cNvPr>
          <p:cNvSpPr>
            <a:spLocks noGrp="1"/>
          </p:cNvSpPr>
          <p:nvPr>
            <p:ph sz="half" idx="2"/>
          </p:nvPr>
        </p:nvSpPr>
        <p:spPr>
          <a:xfrm>
            <a:off x="6172200" y="2136369"/>
            <a:ext cx="5181600" cy="40405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latshållare för datum 4">
            <a:extLst>
              <a:ext uri="{FF2B5EF4-FFF2-40B4-BE49-F238E27FC236}">
                <a16:creationId xmlns:a16="http://schemas.microsoft.com/office/drawing/2014/main" xmlns="" id="{D15DC7DD-5E56-430E-ACC9-6693D6454BC0}"/>
              </a:ext>
            </a:extLst>
          </p:cNvPr>
          <p:cNvSpPr>
            <a:spLocks noGrp="1"/>
          </p:cNvSpPr>
          <p:nvPr>
            <p:ph type="dt" sz="half" idx="10"/>
          </p:nvPr>
        </p:nvSpPr>
        <p:spPr/>
        <p:txBody>
          <a:bodyPr/>
          <a:lstStyle/>
          <a:p>
            <a:fld id="{323DEDEF-45D4-C246-B73D-6D9F379D64E1}" type="datetimeFigureOut">
              <a:rPr lang="sv-SE" smtClean="0"/>
              <a:t>04/02/19</a:t>
            </a:fld>
            <a:endParaRPr lang="sv-SE"/>
          </a:p>
        </p:txBody>
      </p:sp>
      <p:sp>
        <p:nvSpPr>
          <p:cNvPr id="6" name="Platshållare för sidfot 5">
            <a:extLst>
              <a:ext uri="{FF2B5EF4-FFF2-40B4-BE49-F238E27FC236}">
                <a16:creationId xmlns:a16="http://schemas.microsoft.com/office/drawing/2014/main" xmlns="" id="{5770C99F-AA63-4A06-B172-F6178EAD87C5}"/>
              </a:ext>
            </a:extLst>
          </p:cNvPr>
          <p:cNvSpPr>
            <a:spLocks noGrp="1"/>
          </p:cNvSpPr>
          <p:nvPr>
            <p:ph type="ftr" sz="quarter" idx="11"/>
          </p:nvPr>
        </p:nvSpPr>
        <p:spPr/>
        <p:txBody>
          <a:bodyPr/>
          <a:lstStyle/>
          <a:p>
            <a:endParaRPr lang="sv-SE"/>
          </a:p>
        </p:txBody>
      </p:sp>
      <p:sp>
        <p:nvSpPr>
          <p:cNvPr id="8" name="Rektangel: rundade hörn 7">
            <a:extLst>
              <a:ext uri="{FF2B5EF4-FFF2-40B4-BE49-F238E27FC236}">
                <a16:creationId xmlns:a16="http://schemas.microsoft.com/office/drawing/2014/main" xmlns="" id="{4A2401AD-6E9C-4B6D-9C78-416B4E0D3217}"/>
              </a:ext>
            </a:extLst>
          </p:cNvPr>
          <p:cNvSpPr/>
          <p:nvPr/>
        </p:nvSpPr>
        <p:spPr>
          <a:xfrm>
            <a:off x="11370275" y="699248"/>
            <a:ext cx="1171419" cy="56452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nummer 4">
            <a:extLst>
              <a:ext uri="{FF2B5EF4-FFF2-40B4-BE49-F238E27FC236}">
                <a16:creationId xmlns:a16="http://schemas.microsoft.com/office/drawing/2014/main" xmlns="" id="{AC666063-2443-4B74-ADA4-DBA8713C2EA3}"/>
              </a:ext>
            </a:extLst>
          </p:cNvPr>
          <p:cNvSpPr txBox="1">
            <a:spLocks/>
          </p:cNvSpPr>
          <p:nvPr/>
        </p:nvSpPr>
        <p:spPr>
          <a:xfrm>
            <a:off x="9335217" y="798949"/>
            <a:ext cx="2743200" cy="365125"/>
          </a:xfrm>
          <a:prstGeom prst="rect">
            <a:avLst/>
          </a:prstGeom>
        </p:spPr>
        <p:txBody>
          <a:bodyPr vert="horz" lIns="91440" tIns="45720" rIns="91440" bIns="45720" rtlCol="0" anchor="ctr"/>
          <a:lstStyle>
            <a:defPPr>
              <a:defRPr lang="sv-SE"/>
            </a:defPPr>
            <a:lvl1pPr marL="0" algn="r" defTabSz="914400" rtl="0" eaLnBrk="1" latinLnBrk="0" hangingPunct="1">
              <a:defRPr sz="18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64F38C-2347-4BBC-BA84-0C52AC333397}" type="slidenum">
              <a:rPr lang="en-GB" smtClean="0"/>
              <a:pPr/>
              <a:t>‹#›</a:t>
            </a:fld>
            <a:endParaRPr lang="en-GB"/>
          </a:p>
        </p:txBody>
      </p:sp>
      <p:cxnSp>
        <p:nvCxnSpPr>
          <p:cNvPr id="10" name="Rak koppling 9">
            <a:extLst>
              <a:ext uri="{FF2B5EF4-FFF2-40B4-BE49-F238E27FC236}">
                <a16:creationId xmlns:a16="http://schemas.microsoft.com/office/drawing/2014/main" xmlns="" id="{E8F7E8EF-CEC3-44F2-948F-F5A3DD02A319}"/>
              </a:ext>
            </a:extLst>
          </p:cNvPr>
          <p:cNvCxnSpPr>
            <a:cxnSpLocks/>
          </p:cNvCxnSpPr>
          <p:nvPr/>
        </p:nvCxnSpPr>
        <p:spPr>
          <a:xfrm>
            <a:off x="905442" y="714685"/>
            <a:ext cx="0" cy="116816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Rubrik 1">
            <a:extLst>
              <a:ext uri="{FF2B5EF4-FFF2-40B4-BE49-F238E27FC236}">
                <a16:creationId xmlns:a16="http://schemas.microsoft.com/office/drawing/2014/main" xmlns="" id="{311D1D56-E95B-4D3B-B51A-91734C7D8E78}"/>
              </a:ext>
            </a:extLst>
          </p:cNvPr>
          <p:cNvSpPr>
            <a:spLocks noGrp="1"/>
          </p:cNvSpPr>
          <p:nvPr>
            <p:ph type="title"/>
          </p:nvPr>
        </p:nvSpPr>
        <p:spPr>
          <a:xfrm>
            <a:off x="1113912" y="852899"/>
            <a:ext cx="10239888" cy="891739"/>
          </a:xfrm>
        </p:spPr>
        <p:txBody>
          <a:bodyPr>
            <a:normAutofit/>
          </a:bodyPr>
          <a:lstStyle>
            <a:lvl1pPr>
              <a:defRPr sz="3200" b="1">
                <a:solidFill>
                  <a:schemeClr val="tx2"/>
                </a:solidFill>
              </a:defRPr>
            </a:lvl1pPr>
          </a:lstStyle>
          <a:p>
            <a:r>
              <a:rPr lang="en-US"/>
              <a:t>Click to edit Master title style</a:t>
            </a:r>
            <a:endParaRPr lang="en-GB" dirty="0"/>
          </a:p>
        </p:txBody>
      </p:sp>
    </p:spTree>
    <p:extLst>
      <p:ext uri="{BB962C8B-B14F-4D97-AF65-F5344CB8AC3E}">
        <p14:creationId xmlns:p14="http://schemas.microsoft.com/office/powerpoint/2010/main" val="11564855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xmlns="" id="{1D4B7C36-A7B3-40F4-BF6C-0B479B227E67}"/>
              </a:ext>
            </a:extLst>
          </p:cNvPr>
          <p:cNvSpPr/>
          <p:nvPr/>
        </p:nvSpPr>
        <p:spPr>
          <a:xfrm>
            <a:off x="442912" y="404813"/>
            <a:ext cx="11306175" cy="60483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tshållare för rubrik 1">
            <a:extLst>
              <a:ext uri="{FF2B5EF4-FFF2-40B4-BE49-F238E27FC236}">
                <a16:creationId xmlns:a16="http://schemas.microsoft.com/office/drawing/2014/main" xmlns="" id="{8ADE0B30-E95B-4D4F-9F07-837D0AB687C7}"/>
              </a:ext>
            </a:extLst>
          </p:cNvPr>
          <p:cNvSpPr>
            <a:spLocks noGrp="1"/>
          </p:cNvSpPr>
          <p:nvPr>
            <p:ph type="title"/>
          </p:nvPr>
        </p:nvSpPr>
        <p:spPr>
          <a:xfrm>
            <a:off x="838200" y="548640"/>
            <a:ext cx="10515600" cy="1142048"/>
          </a:xfrm>
          <a:prstGeom prst="rect">
            <a:avLst/>
          </a:prstGeom>
        </p:spPr>
        <p:txBody>
          <a:bodyPr vert="horz" lIns="91440" tIns="45720" rIns="91440" bIns="45720" rtlCol="0" anchor="ctr">
            <a:normAutofit/>
          </a:bodyPr>
          <a:lstStyle/>
          <a:p>
            <a:r>
              <a:rPr lang="sv-SE" dirty="0"/>
              <a:t>Klicka här för att ändra mall för rubrikformat</a:t>
            </a:r>
            <a:endParaRPr lang="en-GB" dirty="0"/>
          </a:p>
        </p:txBody>
      </p:sp>
      <p:sp>
        <p:nvSpPr>
          <p:cNvPr id="3" name="Platshållare för text 2">
            <a:extLst>
              <a:ext uri="{FF2B5EF4-FFF2-40B4-BE49-F238E27FC236}">
                <a16:creationId xmlns:a16="http://schemas.microsoft.com/office/drawing/2014/main" xmlns="" id="{BF437F6B-7214-4B73-BBC7-4BCCFDE183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4" name="Platshållare för datum 3">
            <a:extLst>
              <a:ext uri="{FF2B5EF4-FFF2-40B4-BE49-F238E27FC236}">
                <a16:creationId xmlns:a16="http://schemas.microsoft.com/office/drawing/2014/main" xmlns="" id="{9F89C34C-494F-44DD-A81A-3B31FF3FBE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3DEDEF-45D4-C246-B73D-6D9F379D64E1}" type="datetimeFigureOut">
              <a:rPr lang="sv-SE" smtClean="0"/>
              <a:t>04/02/19</a:t>
            </a:fld>
            <a:endParaRPr lang="sv-SE"/>
          </a:p>
        </p:txBody>
      </p:sp>
      <p:sp>
        <p:nvSpPr>
          <p:cNvPr id="5" name="Platshållare för sidfot 4">
            <a:extLst>
              <a:ext uri="{FF2B5EF4-FFF2-40B4-BE49-F238E27FC236}">
                <a16:creationId xmlns:a16="http://schemas.microsoft.com/office/drawing/2014/main" xmlns="" id="{E21E5EC1-8C76-4917-B3E5-00FC7F0521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xmlns="" id="{916A351F-9BDE-492B-8221-CBD578D403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366BBC-D25F-D447-BF9F-026443AF18DD}" type="slidenum">
              <a:rPr lang="sv-SE" smtClean="0"/>
              <a:t>‹#›</a:t>
            </a:fld>
            <a:endParaRPr lang="sv-SE"/>
          </a:p>
        </p:txBody>
      </p:sp>
    </p:spTree>
    <p:extLst>
      <p:ext uri="{BB962C8B-B14F-4D97-AF65-F5344CB8AC3E}">
        <p14:creationId xmlns:p14="http://schemas.microsoft.com/office/powerpoint/2010/main" val="10922178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5.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microsoft.com/office/2007/relationships/hdphoto" Target="../media/hdphoto1.wdp"/><Relationship Id="rId6" Type="http://schemas.openxmlformats.org/officeDocument/2006/relationships/image" Target="../media/image5.png"/><Relationship Id="rId7" Type="http://schemas.microsoft.com/office/2007/relationships/hdphoto" Target="../media/hdphoto2.wdp"/><Relationship Id="rId8" Type="http://schemas.openxmlformats.org/officeDocument/2006/relationships/image" Target="../media/image6.png"/><Relationship Id="rId9" Type="http://schemas.microsoft.com/office/2007/relationships/hdphoto" Target="../media/hdphoto3.wdp"/><Relationship Id="rId10"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3AA432-F875-8A43-AC30-AD133226A62A}"/>
              </a:ext>
            </a:extLst>
          </p:cNvPr>
          <p:cNvSpPr>
            <a:spLocks noGrp="1"/>
          </p:cNvSpPr>
          <p:nvPr>
            <p:ph type="ctrTitle"/>
          </p:nvPr>
        </p:nvSpPr>
        <p:spPr/>
        <p:txBody>
          <a:bodyPr/>
          <a:lstStyle/>
          <a:p>
            <a:r>
              <a:rPr lang="sv-SE" dirty="0" err="1"/>
              <a:t>This</a:t>
            </a:r>
            <a:r>
              <a:rPr lang="sv-SE"/>
              <a:t> is Urkund</a:t>
            </a:r>
          </a:p>
        </p:txBody>
      </p:sp>
      <p:sp>
        <p:nvSpPr>
          <p:cNvPr id="3" name="Subtitle 2">
            <a:extLst>
              <a:ext uri="{FF2B5EF4-FFF2-40B4-BE49-F238E27FC236}">
                <a16:creationId xmlns:a16="http://schemas.microsoft.com/office/drawing/2014/main" xmlns="" id="{4E406199-FDCC-3347-BFC3-8268B77A5BD3}"/>
              </a:ext>
            </a:extLst>
          </p:cNvPr>
          <p:cNvSpPr>
            <a:spLocks noGrp="1"/>
          </p:cNvSpPr>
          <p:nvPr>
            <p:ph type="subTitle" idx="1"/>
          </p:nvPr>
        </p:nvSpPr>
        <p:spPr/>
        <p:txBody>
          <a:bodyPr/>
          <a:lstStyle/>
          <a:p>
            <a:r>
              <a:rPr lang="sv-SE"/>
              <a:t>A short </a:t>
            </a:r>
            <a:r>
              <a:rPr lang="sv-SE" err="1"/>
              <a:t>introduction</a:t>
            </a:r>
            <a:r>
              <a:rPr lang="sv-SE"/>
              <a:t> to </a:t>
            </a:r>
            <a:r>
              <a:rPr lang="sv-SE" err="1"/>
              <a:t>who</a:t>
            </a:r>
            <a:r>
              <a:rPr lang="sv-SE"/>
              <a:t> </a:t>
            </a:r>
            <a:r>
              <a:rPr lang="sv-SE" err="1"/>
              <a:t>we</a:t>
            </a:r>
            <a:r>
              <a:rPr lang="sv-SE"/>
              <a:t> </a:t>
            </a:r>
            <a:r>
              <a:rPr lang="sv-SE" err="1"/>
              <a:t>are</a:t>
            </a:r>
            <a:r>
              <a:rPr lang="sv-SE"/>
              <a:t>, </a:t>
            </a:r>
            <a:r>
              <a:rPr lang="sv-SE" err="1"/>
              <a:t>what</a:t>
            </a:r>
            <a:r>
              <a:rPr lang="sv-SE"/>
              <a:t> </a:t>
            </a:r>
            <a:r>
              <a:rPr lang="sv-SE" err="1"/>
              <a:t>we</a:t>
            </a:r>
            <a:r>
              <a:rPr lang="sv-SE"/>
              <a:t> do and </a:t>
            </a:r>
            <a:r>
              <a:rPr lang="sv-SE" err="1"/>
              <a:t>how</a:t>
            </a:r>
            <a:r>
              <a:rPr lang="sv-SE"/>
              <a:t> it </a:t>
            </a:r>
            <a:r>
              <a:rPr lang="sv-SE" err="1"/>
              <a:t>helps</a:t>
            </a:r>
            <a:r>
              <a:rPr lang="sv-SE"/>
              <a:t> </a:t>
            </a:r>
            <a:r>
              <a:rPr lang="sv-SE" err="1"/>
              <a:t>you</a:t>
            </a:r>
            <a:r>
              <a:rPr lang="sv-SE"/>
              <a:t> to </a:t>
            </a:r>
            <a:r>
              <a:rPr lang="sv-SE" err="1"/>
              <a:t>become</a:t>
            </a:r>
            <a:r>
              <a:rPr lang="sv-SE"/>
              <a:t> a </a:t>
            </a:r>
            <a:r>
              <a:rPr lang="sv-SE" err="1"/>
              <a:t>leader</a:t>
            </a:r>
            <a:r>
              <a:rPr lang="sv-SE"/>
              <a:t> in innovative and </a:t>
            </a:r>
            <a:r>
              <a:rPr lang="sv-SE" err="1"/>
              <a:t>qualitative</a:t>
            </a:r>
            <a:r>
              <a:rPr lang="sv-SE"/>
              <a:t> </a:t>
            </a:r>
            <a:r>
              <a:rPr lang="sv-SE" err="1"/>
              <a:t>education</a:t>
            </a:r>
            <a:endParaRPr lang="sv-SE"/>
          </a:p>
        </p:txBody>
      </p:sp>
    </p:spTree>
    <p:extLst>
      <p:ext uri="{BB962C8B-B14F-4D97-AF65-F5344CB8AC3E}">
        <p14:creationId xmlns:p14="http://schemas.microsoft.com/office/powerpoint/2010/main" val="3839074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ihandsfigur: Form 5">
            <a:extLst>
              <a:ext uri="{FF2B5EF4-FFF2-40B4-BE49-F238E27FC236}">
                <a16:creationId xmlns:a16="http://schemas.microsoft.com/office/drawing/2014/main" xmlns="" id="{936F7584-55E5-4510-8A41-38B167C5C1E0}"/>
              </a:ext>
            </a:extLst>
          </p:cNvPr>
          <p:cNvSpPr/>
          <p:nvPr/>
        </p:nvSpPr>
        <p:spPr>
          <a:xfrm rot="21418825">
            <a:off x="589063" y="1266041"/>
            <a:ext cx="10239446" cy="4117387"/>
          </a:xfrm>
          <a:custGeom>
            <a:avLst/>
            <a:gdLst>
              <a:gd name="connsiteX0" fmla="*/ 0 w 11023134"/>
              <a:gd name="connsiteY0" fmla="*/ 4018326 h 4018326"/>
              <a:gd name="connsiteX1" fmla="*/ 1300294 w 11023134"/>
              <a:gd name="connsiteY1" fmla="*/ 3624044 h 4018326"/>
              <a:gd name="connsiteX2" fmla="*/ 2197916 w 11023134"/>
              <a:gd name="connsiteY2" fmla="*/ 2743200 h 4018326"/>
              <a:gd name="connsiteX3" fmla="*/ 3045204 w 11023134"/>
              <a:gd name="connsiteY3" fmla="*/ 2516697 h 4018326"/>
              <a:gd name="connsiteX4" fmla="*/ 3473043 w 11023134"/>
              <a:gd name="connsiteY4" fmla="*/ 3103926 h 4018326"/>
              <a:gd name="connsiteX5" fmla="*/ 3338819 w 11023134"/>
              <a:gd name="connsiteY5" fmla="*/ 3657600 h 4018326"/>
              <a:gd name="connsiteX6" fmla="*/ 3045204 w 11023134"/>
              <a:gd name="connsiteY6" fmla="*/ 3808601 h 4018326"/>
              <a:gd name="connsiteX7" fmla="*/ 2659310 w 11023134"/>
              <a:gd name="connsiteY7" fmla="*/ 3632433 h 4018326"/>
              <a:gd name="connsiteX8" fmla="*/ 2869035 w 11023134"/>
              <a:gd name="connsiteY8" fmla="*/ 3212983 h 4018326"/>
              <a:gd name="connsiteX9" fmla="*/ 4504888 w 11023134"/>
              <a:gd name="connsiteY9" fmla="*/ 2323750 h 4018326"/>
              <a:gd name="connsiteX10" fmla="*/ 6769916 w 11023134"/>
              <a:gd name="connsiteY10" fmla="*/ 1711354 h 4018326"/>
              <a:gd name="connsiteX11" fmla="*/ 7348756 w 11023134"/>
              <a:gd name="connsiteY11" fmla="*/ 411060 h 4018326"/>
              <a:gd name="connsiteX12" fmla="*/ 6644081 w 11023134"/>
              <a:gd name="connsiteY12" fmla="*/ 192946 h 4018326"/>
              <a:gd name="connsiteX13" fmla="*/ 6501468 w 11023134"/>
              <a:gd name="connsiteY13" fmla="*/ 1048623 h 4018326"/>
              <a:gd name="connsiteX14" fmla="*/ 8229600 w 11023134"/>
              <a:gd name="connsiteY14" fmla="*/ 2155970 h 4018326"/>
              <a:gd name="connsiteX15" fmla="*/ 10167457 w 11023134"/>
              <a:gd name="connsiteY15" fmla="*/ 1468073 h 4018326"/>
              <a:gd name="connsiteX16" fmla="*/ 11023134 w 11023134"/>
              <a:gd name="connsiteY16" fmla="*/ 0 h 4018326"/>
              <a:gd name="connsiteX0" fmla="*/ 0 w 11023134"/>
              <a:gd name="connsiteY0" fmla="*/ 4018326 h 4018326"/>
              <a:gd name="connsiteX1" fmla="*/ 1300294 w 11023134"/>
              <a:gd name="connsiteY1" fmla="*/ 3624044 h 4018326"/>
              <a:gd name="connsiteX2" fmla="*/ 2139193 w 11023134"/>
              <a:gd name="connsiteY2" fmla="*/ 3405930 h 4018326"/>
              <a:gd name="connsiteX3" fmla="*/ 3045204 w 11023134"/>
              <a:gd name="connsiteY3" fmla="*/ 2516697 h 4018326"/>
              <a:gd name="connsiteX4" fmla="*/ 3473043 w 11023134"/>
              <a:gd name="connsiteY4" fmla="*/ 3103926 h 4018326"/>
              <a:gd name="connsiteX5" fmla="*/ 3338819 w 11023134"/>
              <a:gd name="connsiteY5" fmla="*/ 3657600 h 4018326"/>
              <a:gd name="connsiteX6" fmla="*/ 3045204 w 11023134"/>
              <a:gd name="connsiteY6" fmla="*/ 3808601 h 4018326"/>
              <a:gd name="connsiteX7" fmla="*/ 2659310 w 11023134"/>
              <a:gd name="connsiteY7" fmla="*/ 3632433 h 4018326"/>
              <a:gd name="connsiteX8" fmla="*/ 2869035 w 11023134"/>
              <a:gd name="connsiteY8" fmla="*/ 3212983 h 4018326"/>
              <a:gd name="connsiteX9" fmla="*/ 4504888 w 11023134"/>
              <a:gd name="connsiteY9" fmla="*/ 2323750 h 4018326"/>
              <a:gd name="connsiteX10" fmla="*/ 6769916 w 11023134"/>
              <a:gd name="connsiteY10" fmla="*/ 1711354 h 4018326"/>
              <a:gd name="connsiteX11" fmla="*/ 7348756 w 11023134"/>
              <a:gd name="connsiteY11" fmla="*/ 411060 h 4018326"/>
              <a:gd name="connsiteX12" fmla="*/ 6644081 w 11023134"/>
              <a:gd name="connsiteY12" fmla="*/ 192946 h 4018326"/>
              <a:gd name="connsiteX13" fmla="*/ 6501468 w 11023134"/>
              <a:gd name="connsiteY13" fmla="*/ 1048623 h 4018326"/>
              <a:gd name="connsiteX14" fmla="*/ 8229600 w 11023134"/>
              <a:gd name="connsiteY14" fmla="*/ 2155970 h 4018326"/>
              <a:gd name="connsiteX15" fmla="*/ 10167457 w 11023134"/>
              <a:gd name="connsiteY15" fmla="*/ 1468073 h 4018326"/>
              <a:gd name="connsiteX16" fmla="*/ 11023134 w 11023134"/>
              <a:gd name="connsiteY16" fmla="*/ 0 h 4018326"/>
              <a:gd name="connsiteX0" fmla="*/ 0 w 11023134"/>
              <a:gd name="connsiteY0" fmla="*/ 4018326 h 4188459"/>
              <a:gd name="connsiteX1" fmla="*/ 1073791 w 11023134"/>
              <a:gd name="connsiteY1" fmla="*/ 4169329 h 4188459"/>
              <a:gd name="connsiteX2" fmla="*/ 2139193 w 11023134"/>
              <a:gd name="connsiteY2" fmla="*/ 3405930 h 4188459"/>
              <a:gd name="connsiteX3" fmla="*/ 3045204 w 11023134"/>
              <a:gd name="connsiteY3" fmla="*/ 2516697 h 4188459"/>
              <a:gd name="connsiteX4" fmla="*/ 3473043 w 11023134"/>
              <a:gd name="connsiteY4" fmla="*/ 3103926 h 4188459"/>
              <a:gd name="connsiteX5" fmla="*/ 3338819 w 11023134"/>
              <a:gd name="connsiteY5" fmla="*/ 3657600 h 4188459"/>
              <a:gd name="connsiteX6" fmla="*/ 3045204 w 11023134"/>
              <a:gd name="connsiteY6" fmla="*/ 3808601 h 4188459"/>
              <a:gd name="connsiteX7" fmla="*/ 2659310 w 11023134"/>
              <a:gd name="connsiteY7" fmla="*/ 3632433 h 4188459"/>
              <a:gd name="connsiteX8" fmla="*/ 2869035 w 11023134"/>
              <a:gd name="connsiteY8" fmla="*/ 3212983 h 4188459"/>
              <a:gd name="connsiteX9" fmla="*/ 4504888 w 11023134"/>
              <a:gd name="connsiteY9" fmla="*/ 2323750 h 4188459"/>
              <a:gd name="connsiteX10" fmla="*/ 6769916 w 11023134"/>
              <a:gd name="connsiteY10" fmla="*/ 1711354 h 4188459"/>
              <a:gd name="connsiteX11" fmla="*/ 7348756 w 11023134"/>
              <a:gd name="connsiteY11" fmla="*/ 411060 h 4188459"/>
              <a:gd name="connsiteX12" fmla="*/ 6644081 w 11023134"/>
              <a:gd name="connsiteY12" fmla="*/ 192946 h 4188459"/>
              <a:gd name="connsiteX13" fmla="*/ 6501468 w 11023134"/>
              <a:gd name="connsiteY13" fmla="*/ 1048623 h 4188459"/>
              <a:gd name="connsiteX14" fmla="*/ 8229600 w 11023134"/>
              <a:gd name="connsiteY14" fmla="*/ 2155970 h 4188459"/>
              <a:gd name="connsiteX15" fmla="*/ 10167457 w 11023134"/>
              <a:gd name="connsiteY15" fmla="*/ 1468073 h 4188459"/>
              <a:gd name="connsiteX16" fmla="*/ 11023134 w 11023134"/>
              <a:gd name="connsiteY16" fmla="*/ 0 h 4188459"/>
              <a:gd name="connsiteX0" fmla="*/ 0 w 11132191"/>
              <a:gd name="connsiteY0" fmla="*/ 4286773 h 4286773"/>
              <a:gd name="connsiteX1" fmla="*/ 1182848 w 11132191"/>
              <a:gd name="connsiteY1" fmla="*/ 4169329 h 4286773"/>
              <a:gd name="connsiteX2" fmla="*/ 2248250 w 11132191"/>
              <a:gd name="connsiteY2" fmla="*/ 3405930 h 4286773"/>
              <a:gd name="connsiteX3" fmla="*/ 3154261 w 11132191"/>
              <a:gd name="connsiteY3" fmla="*/ 2516697 h 4286773"/>
              <a:gd name="connsiteX4" fmla="*/ 3582100 w 11132191"/>
              <a:gd name="connsiteY4" fmla="*/ 3103926 h 4286773"/>
              <a:gd name="connsiteX5" fmla="*/ 3447876 w 11132191"/>
              <a:gd name="connsiteY5" fmla="*/ 3657600 h 4286773"/>
              <a:gd name="connsiteX6" fmla="*/ 3154261 w 11132191"/>
              <a:gd name="connsiteY6" fmla="*/ 3808601 h 4286773"/>
              <a:gd name="connsiteX7" fmla="*/ 2768367 w 11132191"/>
              <a:gd name="connsiteY7" fmla="*/ 3632433 h 4286773"/>
              <a:gd name="connsiteX8" fmla="*/ 2978092 w 11132191"/>
              <a:gd name="connsiteY8" fmla="*/ 3212983 h 4286773"/>
              <a:gd name="connsiteX9" fmla="*/ 4613945 w 11132191"/>
              <a:gd name="connsiteY9" fmla="*/ 2323750 h 4286773"/>
              <a:gd name="connsiteX10" fmla="*/ 6878973 w 11132191"/>
              <a:gd name="connsiteY10" fmla="*/ 1711354 h 4286773"/>
              <a:gd name="connsiteX11" fmla="*/ 7457813 w 11132191"/>
              <a:gd name="connsiteY11" fmla="*/ 411060 h 4286773"/>
              <a:gd name="connsiteX12" fmla="*/ 6753138 w 11132191"/>
              <a:gd name="connsiteY12" fmla="*/ 192946 h 4286773"/>
              <a:gd name="connsiteX13" fmla="*/ 6610525 w 11132191"/>
              <a:gd name="connsiteY13" fmla="*/ 1048623 h 4286773"/>
              <a:gd name="connsiteX14" fmla="*/ 8338657 w 11132191"/>
              <a:gd name="connsiteY14" fmla="*/ 2155970 h 4286773"/>
              <a:gd name="connsiteX15" fmla="*/ 10276514 w 11132191"/>
              <a:gd name="connsiteY15" fmla="*/ 1468073 h 4286773"/>
              <a:gd name="connsiteX16" fmla="*/ 11132191 w 11132191"/>
              <a:gd name="connsiteY16" fmla="*/ 0 h 4286773"/>
              <a:gd name="connsiteX0" fmla="*/ 0 w 11132191"/>
              <a:gd name="connsiteY0" fmla="*/ 4286773 h 4393994"/>
              <a:gd name="connsiteX1" fmla="*/ 1182848 w 11132191"/>
              <a:gd name="connsiteY1" fmla="*/ 4169329 h 4393994"/>
              <a:gd name="connsiteX2" fmla="*/ 2248250 w 11132191"/>
              <a:gd name="connsiteY2" fmla="*/ 3405930 h 4393994"/>
              <a:gd name="connsiteX3" fmla="*/ 3154261 w 11132191"/>
              <a:gd name="connsiteY3" fmla="*/ 2516697 h 4393994"/>
              <a:gd name="connsiteX4" fmla="*/ 3582100 w 11132191"/>
              <a:gd name="connsiteY4" fmla="*/ 3103926 h 4393994"/>
              <a:gd name="connsiteX5" fmla="*/ 3447876 w 11132191"/>
              <a:gd name="connsiteY5" fmla="*/ 3657600 h 4393994"/>
              <a:gd name="connsiteX6" fmla="*/ 3154261 w 11132191"/>
              <a:gd name="connsiteY6" fmla="*/ 3808601 h 4393994"/>
              <a:gd name="connsiteX7" fmla="*/ 2768367 w 11132191"/>
              <a:gd name="connsiteY7" fmla="*/ 3632433 h 4393994"/>
              <a:gd name="connsiteX8" fmla="*/ 2978092 w 11132191"/>
              <a:gd name="connsiteY8" fmla="*/ 3212983 h 4393994"/>
              <a:gd name="connsiteX9" fmla="*/ 4613945 w 11132191"/>
              <a:gd name="connsiteY9" fmla="*/ 2323750 h 4393994"/>
              <a:gd name="connsiteX10" fmla="*/ 6878973 w 11132191"/>
              <a:gd name="connsiteY10" fmla="*/ 1711354 h 4393994"/>
              <a:gd name="connsiteX11" fmla="*/ 7457813 w 11132191"/>
              <a:gd name="connsiteY11" fmla="*/ 411060 h 4393994"/>
              <a:gd name="connsiteX12" fmla="*/ 6753138 w 11132191"/>
              <a:gd name="connsiteY12" fmla="*/ 192946 h 4393994"/>
              <a:gd name="connsiteX13" fmla="*/ 6610525 w 11132191"/>
              <a:gd name="connsiteY13" fmla="*/ 1048623 h 4393994"/>
              <a:gd name="connsiteX14" fmla="*/ 8338657 w 11132191"/>
              <a:gd name="connsiteY14" fmla="*/ 2155970 h 4393994"/>
              <a:gd name="connsiteX15" fmla="*/ 10276514 w 11132191"/>
              <a:gd name="connsiteY15" fmla="*/ 1468073 h 4393994"/>
              <a:gd name="connsiteX16" fmla="*/ 11132191 w 11132191"/>
              <a:gd name="connsiteY16" fmla="*/ 0 h 4393994"/>
              <a:gd name="connsiteX0" fmla="*/ 0 w 11132191"/>
              <a:gd name="connsiteY0" fmla="*/ 4286773 h 4398364"/>
              <a:gd name="connsiteX1" fmla="*/ 1191237 w 11132191"/>
              <a:gd name="connsiteY1" fmla="*/ 4186107 h 4398364"/>
              <a:gd name="connsiteX2" fmla="*/ 2248250 w 11132191"/>
              <a:gd name="connsiteY2" fmla="*/ 3405930 h 4398364"/>
              <a:gd name="connsiteX3" fmla="*/ 3154261 w 11132191"/>
              <a:gd name="connsiteY3" fmla="*/ 2516697 h 4398364"/>
              <a:gd name="connsiteX4" fmla="*/ 3582100 w 11132191"/>
              <a:gd name="connsiteY4" fmla="*/ 3103926 h 4398364"/>
              <a:gd name="connsiteX5" fmla="*/ 3447876 w 11132191"/>
              <a:gd name="connsiteY5" fmla="*/ 3657600 h 4398364"/>
              <a:gd name="connsiteX6" fmla="*/ 3154261 w 11132191"/>
              <a:gd name="connsiteY6" fmla="*/ 3808601 h 4398364"/>
              <a:gd name="connsiteX7" fmla="*/ 2768367 w 11132191"/>
              <a:gd name="connsiteY7" fmla="*/ 3632433 h 4398364"/>
              <a:gd name="connsiteX8" fmla="*/ 2978092 w 11132191"/>
              <a:gd name="connsiteY8" fmla="*/ 3212983 h 4398364"/>
              <a:gd name="connsiteX9" fmla="*/ 4613945 w 11132191"/>
              <a:gd name="connsiteY9" fmla="*/ 2323750 h 4398364"/>
              <a:gd name="connsiteX10" fmla="*/ 6878973 w 11132191"/>
              <a:gd name="connsiteY10" fmla="*/ 1711354 h 4398364"/>
              <a:gd name="connsiteX11" fmla="*/ 7457813 w 11132191"/>
              <a:gd name="connsiteY11" fmla="*/ 411060 h 4398364"/>
              <a:gd name="connsiteX12" fmla="*/ 6753138 w 11132191"/>
              <a:gd name="connsiteY12" fmla="*/ 192946 h 4398364"/>
              <a:gd name="connsiteX13" fmla="*/ 6610525 w 11132191"/>
              <a:gd name="connsiteY13" fmla="*/ 1048623 h 4398364"/>
              <a:gd name="connsiteX14" fmla="*/ 8338657 w 11132191"/>
              <a:gd name="connsiteY14" fmla="*/ 2155970 h 4398364"/>
              <a:gd name="connsiteX15" fmla="*/ 10276514 w 11132191"/>
              <a:gd name="connsiteY15" fmla="*/ 1468073 h 4398364"/>
              <a:gd name="connsiteX16" fmla="*/ 11132191 w 11132191"/>
              <a:gd name="connsiteY16" fmla="*/ 0 h 4398364"/>
              <a:gd name="connsiteX0" fmla="*/ 0 w 11132191"/>
              <a:gd name="connsiteY0" fmla="*/ 4286773 h 4451414"/>
              <a:gd name="connsiteX1" fmla="*/ 1367406 w 11132191"/>
              <a:gd name="connsiteY1" fmla="*/ 4328719 h 4451414"/>
              <a:gd name="connsiteX2" fmla="*/ 2248250 w 11132191"/>
              <a:gd name="connsiteY2" fmla="*/ 3405930 h 4451414"/>
              <a:gd name="connsiteX3" fmla="*/ 3154261 w 11132191"/>
              <a:gd name="connsiteY3" fmla="*/ 2516697 h 4451414"/>
              <a:gd name="connsiteX4" fmla="*/ 3582100 w 11132191"/>
              <a:gd name="connsiteY4" fmla="*/ 3103926 h 4451414"/>
              <a:gd name="connsiteX5" fmla="*/ 3447876 w 11132191"/>
              <a:gd name="connsiteY5" fmla="*/ 3657600 h 4451414"/>
              <a:gd name="connsiteX6" fmla="*/ 3154261 w 11132191"/>
              <a:gd name="connsiteY6" fmla="*/ 3808601 h 4451414"/>
              <a:gd name="connsiteX7" fmla="*/ 2768367 w 11132191"/>
              <a:gd name="connsiteY7" fmla="*/ 3632433 h 4451414"/>
              <a:gd name="connsiteX8" fmla="*/ 2978092 w 11132191"/>
              <a:gd name="connsiteY8" fmla="*/ 3212983 h 4451414"/>
              <a:gd name="connsiteX9" fmla="*/ 4613945 w 11132191"/>
              <a:gd name="connsiteY9" fmla="*/ 2323750 h 4451414"/>
              <a:gd name="connsiteX10" fmla="*/ 6878973 w 11132191"/>
              <a:gd name="connsiteY10" fmla="*/ 1711354 h 4451414"/>
              <a:gd name="connsiteX11" fmla="*/ 7457813 w 11132191"/>
              <a:gd name="connsiteY11" fmla="*/ 411060 h 4451414"/>
              <a:gd name="connsiteX12" fmla="*/ 6753138 w 11132191"/>
              <a:gd name="connsiteY12" fmla="*/ 192946 h 4451414"/>
              <a:gd name="connsiteX13" fmla="*/ 6610525 w 11132191"/>
              <a:gd name="connsiteY13" fmla="*/ 1048623 h 4451414"/>
              <a:gd name="connsiteX14" fmla="*/ 8338657 w 11132191"/>
              <a:gd name="connsiteY14" fmla="*/ 2155970 h 4451414"/>
              <a:gd name="connsiteX15" fmla="*/ 10276514 w 11132191"/>
              <a:gd name="connsiteY15" fmla="*/ 1468073 h 4451414"/>
              <a:gd name="connsiteX16" fmla="*/ 11132191 w 11132191"/>
              <a:gd name="connsiteY16" fmla="*/ 0 h 4451414"/>
              <a:gd name="connsiteX0" fmla="*/ 0 w 11132191"/>
              <a:gd name="connsiteY0" fmla="*/ 4286773 h 4448824"/>
              <a:gd name="connsiteX1" fmla="*/ 1367406 w 11132191"/>
              <a:gd name="connsiteY1" fmla="*/ 4328719 h 4448824"/>
              <a:gd name="connsiteX2" fmla="*/ 2483142 w 11132191"/>
              <a:gd name="connsiteY2" fmla="*/ 3447875 h 4448824"/>
              <a:gd name="connsiteX3" fmla="*/ 3154261 w 11132191"/>
              <a:gd name="connsiteY3" fmla="*/ 2516697 h 4448824"/>
              <a:gd name="connsiteX4" fmla="*/ 3582100 w 11132191"/>
              <a:gd name="connsiteY4" fmla="*/ 3103926 h 4448824"/>
              <a:gd name="connsiteX5" fmla="*/ 3447876 w 11132191"/>
              <a:gd name="connsiteY5" fmla="*/ 3657600 h 4448824"/>
              <a:gd name="connsiteX6" fmla="*/ 3154261 w 11132191"/>
              <a:gd name="connsiteY6" fmla="*/ 3808601 h 4448824"/>
              <a:gd name="connsiteX7" fmla="*/ 2768367 w 11132191"/>
              <a:gd name="connsiteY7" fmla="*/ 3632433 h 4448824"/>
              <a:gd name="connsiteX8" fmla="*/ 2978092 w 11132191"/>
              <a:gd name="connsiteY8" fmla="*/ 3212983 h 4448824"/>
              <a:gd name="connsiteX9" fmla="*/ 4613945 w 11132191"/>
              <a:gd name="connsiteY9" fmla="*/ 2323750 h 4448824"/>
              <a:gd name="connsiteX10" fmla="*/ 6878973 w 11132191"/>
              <a:gd name="connsiteY10" fmla="*/ 1711354 h 4448824"/>
              <a:gd name="connsiteX11" fmla="*/ 7457813 w 11132191"/>
              <a:gd name="connsiteY11" fmla="*/ 411060 h 4448824"/>
              <a:gd name="connsiteX12" fmla="*/ 6753138 w 11132191"/>
              <a:gd name="connsiteY12" fmla="*/ 192946 h 4448824"/>
              <a:gd name="connsiteX13" fmla="*/ 6610525 w 11132191"/>
              <a:gd name="connsiteY13" fmla="*/ 1048623 h 4448824"/>
              <a:gd name="connsiteX14" fmla="*/ 8338657 w 11132191"/>
              <a:gd name="connsiteY14" fmla="*/ 2155970 h 4448824"/>
              <a:gd name="connsiteX15" fmla="*/ 10276514 w 11132191"/>
              <a:gd name="connsiteY15" fmla="*/ 1468073 h 4448824"/>
              <a:gd name="connsiteX16" fmla="*/ 11132191 w 11132191"/>
              <a:gd name="connsiteY16" fmla="*/ 0 h 4448824"/>
              <a:gd name="connsiteX0" fmla="*/ 0 w 11132191"/>
              <a:gd name="connsiteY0" fmla="*/ 4286773 h 4448824"/>
              <a:gd name="connsiteX1" fmla="*/ 1367406 w 11132191"/>
              <a:gd name="connsiteY1" fmla="*/ 4328719 h 4448824"/>
              <a:gd name="connsiteX2" fmla="*/ 2483142 w 11132191"/>
              <a:gd name="connsiteY2" fmla="*/ 3447875 h 4448824"/>
              <a:gd name="connsiteX3" fmla="*/ 3154261 w 11132191"/>
              <a:gd name="connsiteY3" fmla="*/ 2516697 h 4448824"/>
              <a:gd name="connsiteX4" fmla="*/ 3582100 w 11132191"/>
              <a:gd name="connsiteY4" fmla="*/ 3103926 h 4448824"/>
              <a:gd name="connsiteX5" fmla="*/ 3917659 w 11132191"/>
              <a:gd name="connsiteY5" fmla="*/ 3892492 h 4448824"/>
              <a:gd name="connsiteX6" fmla="*/ 3154261 w 11132191"/>
              <a:gd name="connsiteY6" fmla="*/ 3808601 h 4448824"/>
              <a:gd name="connsiteX7" fmla="*/ 2768367 w 11132191"/>
              <a:gd name="connsiteY7" fmla="*/ 3632433 h 4448824"/>
              <a:gd name="connsiteX8" fmla="*/ 2978092 w 11132191"/>
              <a:gd name="connsiteY8" fmla="*/ 3212983 h 4448824"/>
              <a:gd name="connsiteX9" fmla="*/ 4613945 w 11132191"/>
              <a:gd name="connsiteY9" fmla="*/ 2323750 h 4448824"/>
              <a:gd name="connsiteX10" fmla="*/ 6878973 w 11132191"/>
              <a:gd name="connsiteY10" fmla="*/ 1711354 h 4448824"/>
              <a:gd name="connsiteX11" fmla="*/ 7457813 w 11132191"/>
              <a:gd name="connsiteY11" fmla="*/ 411060 h 4448824"/>
              <a:gd name="connsiteX12" fmla="*/ 6753138 w 11132191"/>
              <a:gd name="connsiteY12" fmla="*/ 192946 h 4448824"/>
              <a:gd name="connsiteX13" fmla="*/ 6610525 w 11132191"/>
              <a:gd name="connsiteY13" fmla="*/ 1048623 h 4448824"/>
              <a:gd name="connsiteX14" fmla="*/ 8338657 w 11132191"/>
              <a:gd name="connsiteY14" fmla="*/ 2155970 h 4448824"/>
              <a:gd name="connsiteX15" fmla="*/ 10276514 w 11132191"/>
              <a:gd name="connsiteY15" fmla="*/ 1468073 h 4448824"/>
              <a:gd name="connsiteX16" fmla="*/ 11132191 w 11132191"/>
              <a:gd name="connsiteY16" fmla="*/ 0 h 4448824"/>
              <a:gd name="connsiteX0" fmla="*/ 0 w 11132191"/>
              <a:gd name="connsiteY0" fmla="*/ 4286773 h 4448824"/>
              <a:gd name="connsiteX1" fmla="*/ 1367406 w 11132191"/>
              <a:gd name="connsiteY1" fmla="*/ 4328719 h 4448824"/>
              <a:gd name="connsiteX2" fmla="*/ 2483142 w 11132191"/>
              <a:gd name="connsiteY2" fmla="*/ 3447875 h 4448824"/>
              <a:gd name="connsiteX3" fmla="*/ 3154261 w 11132191"/>
              <a:gd name="connsiteY3" fmla="*/ 2516697 h 4448824"/>
              <a:gd name="connsiteX4" fmla="*/ 3582100 w 11132191"/>
              <a:gd name="connsiteY4" fmla="*/ 3103926 h 4448824"/>
              <a:gd name="connsiteX5" fmla="*/ 3917659 w 11132191"/>
              <a:gd name="connsiteY5" fmla="*/ 3892492 h 4448824"/>
              <a:gd name="connsiteX6" fmla="*/ 3514988 w 11132191"/>
              <a:gd name="connsiteY6" fmla="*/ 4009937 h 4448824"/>
              <a:gd name="connsiteX7" fmla="*/ 2768367 w 11132191"/>
              <a:gd name="connsiteY7" fmla="*/ 3632433 h 4448824"/>
              <a:gd name="connsiteX8" fmla="*/ 2978092 w 11132191"/>
              <a:gd name="connsiteY8" fmla="*/ 3212983 h 4448824"/>
              <a:gd name="connsiteX9" fmla="*/ 4613945 w 11132191"/>
              <a:gd name="connsiteY9" fmla="*/ 2323750 h 4448824"/>
              <a:gd name="connsiteX10" fmla="*/ 6878973 w 11132191"/>
              <a:gd name="connsiteY10" fmla="*/ 1711354 h 4448824"/>
              <a:gd name="connsiteX11" fmla="*/ 7457813 w 11132191"/>
              <a:gd name="connsiteY11" fmla="*/ 411060 h 4448824"/>
              <a:gd name="connsiteX12" fmla="*/ 6753138 w 11132191"/>
              <a:gd name="connsiteY12" fmla="*/ 192946 h 4448824"/>
              <a:gd name="connsiteX13" fmla="*/ 6610525 w 11132191"/>
              <a:gd name="connsiteY13" fmla="*/ 1048623 h 4448824"/>
              <a:gd name="connsiteX14" fmla="*/ 8338657 w 11132191"/>
              <a:gd name="connsiteY14" fmla="*/ 2155970 h 4448824"/>
              <a:gd name="connsiteX15" fmla="*/ 10276514 w 11132191"/>
              <a:gd name="connsiteY15" fmla="*/ 1468073 h 4448824"/>
              <a:gd name="connsiteX16" fmla="*/ 11132191 w 11132191"/>
              <a:gd name="connsiteY16" fmla="*/ 0 h 4448824"/>
              <a:gd name="connsiteX0" fmla="*/ 0 w 11132191"/>
              <a:gd name="connsiteY0" fmla="*/ 4286773 h 4448824"/>
              <a:gd name="connsiteX1" fmla="*/ 1367406 w 11132191"/>
              <a:gd name="connsiteY1" fmla="*/ 4328719 h 4448824"/>
              <a:gd name="connsiteX2" fmla="*/ 2483142 w 11132191"/>
              <a:gd name="connsiteY2" fmla="*/ 3447875 h 4448824"/>
              <a:gd name="connsiteX3" fmla="*/ 3154261 w 11132191"/>
              <a:gd name="connsiteY3" fmla="*/ 2516697 h 4448824"/>
              <a:gd name="connsiteX4" fmla="*/ 3582100 w 11132191"/>
              <a:gd name="connsiteY4" fmla="*/ 3103926 h 4448824"/>
              <a:gd name="connsiteX5" fmla="*/ 3917659 w 11132191"/>
              <a:gd name="connsiteY5" fmla="*/ 3892492 h 4448824"/>
              <a:gd name="connsiteX6" fmla="*/ 3514988 w 11132191"/>
              <a:gd name="connsiteY6" fmla="*/ 4009937 h 4448824"/>
              <a:gd name="connsiteX7" fmla="*/ 3280095 w 11132191"/>
              <a:gd name="connsiteY7" fmla="*/ 3665989 h 4448824"/>
              <a:gd name="connsiteX8" fmla="*/ 2978092 w 11132191"/>
              <a:gd name="connsiteY8" fmla="*/ 3212983 h 4448824"/>
              <a:gd name="connsiteX9" fmla="*/ 4613945 w 11132191"/>
              <a:gd name="connsiteY9" fmla="*/ 2323750 h 4448824"/>
              <a:gd name="connsiteX10" fmla="*/ 6878973 w 11132191"/>
              <a:gd name="connsiteY10" fmla="*/ 1711354 h 4448824"/>
              <a:gd name="connsiteX11" fmla="*/ 7457813 w 11132191"/>
              <a:gd name="connsiteY11" fmla="*/ 411060 h 4448824"/>
              <a:gd name="connsiteX12" fmla="*/ 6753138 w 11132191"/>
              <a:gd name="connsiteY12" fmla="*/ 192946 h 4448824"/>
              <a:gd name="connsiteX13" fmla="*/ 6610525 w 11132191"/>
              <a:gd name="connsiteY13" fmla="*/ 1048623 h 4448824"/>
              <a:gd name="connsiteX14" fmla="*/ 8338657 w 11132191"/>
              <a:gd name="connsiteY14" fmla="*/ 2155970 h 4448824"/>
              <a:gd name="connsiteX15" fmla="*/ 10276514 w 11132191"/>
              <a:gd name="connsiteY15" fmla="*/ 1468073 h 4448824"/>
              <a:gd name="connsiteX16" fmla="*/ 11132191 w 11132191"/>
              <a:gd name="connsiteY16" fmla="*/ 0 h 4448824"/>
              <a:gd name="connsiteX0" fmla="*/ 0 w 11132191"/>
              <a:gd name="connsiteY0" fmla="*/ 4286773 h 4448824"/>
              <a:gd name="connsiteX1" fmla="*/ 1367406 w 11132191"/>
              <a:gd name="connsiteY1" fmla="*/ 4328719 h 4448824"/>
              <a:gd name="connsiteX2" fmla="*/ 2483142 w 11132191"/>
              <a:gd name="connsiteY2" fmla="*/ 3447875 h 4448824"/>
              <a:gd name="connsiteX3" fmla="*/ 3154261 w 11132191"/>
              <a:gd name="connsiteY3" fmla="*/ 2516697 h 4448824"/>
              <a:gd name="connsiteX4" fmla="*/ 3582100 w 11132191"/>
              <a:gd name="connsiteY4" fmla="*/ 3103926 h 4448824"/>
              <a:gd name="connsiteX5" fmla="*/ 3917659 w 11132191"/>
              <a:gd name="connsiteY5" fmla="*/ 3892492 h 4448824"/>
              <a:gd name="connsiteX6" fmla="*/ 3514988 w 11132191"/>
              <a:gd name="connsiteY6" fmla="*/ 4009937 h 4448824"/>
              <a:gd name="connsiteX7" fmla="*/ 3280095 w 11132191"/>
              <a:gd name="connsiteY7" fmla="*/ 3665989 h 4448824"/>
              <a:gd name="connsiteX8" fmla="*/ 3380764 w 11132191"/>
              <a:gd name="connsiteY8" fmla="*/ 3229761 h 4448824"/>
              <a:gd name="connsiteX9" fmla="*/ 4613945 w 11132191"/>
              <a:gd name="connsiteY9" fmla="*/ 2323750 h 4448824"/>
              <a:gd name="connsiteX10" fmla="*/ 6878973 w 11132191"/>
              <a:gd name="connsiteY10" fmla="*/ 1711354 h 4448824"/>
              <a:gd name="connsiteX11" fmla="*/ 7457813 w 11132191"/>
              <a:gd name="connsiteY11" fmla="*/ 411060 h 4448824"/>
              <a:gd name="connsiteX12" fmla="*/ 6753138 w 11132191"/>
              <a:gd name="connsiteY12" fmla="*/ 192946 h 4448824"/>
              <a:gd name="connsiteX13" fmla="*/ 6610525 w 11132191"/>
              <a:gd name="connsiteY13" fmla="*/ 1048623 h 4448824"/>
              <a:gd name="connsiteX14" fmla="*/ 8338657 w 11132191"/>
              <a:gd name="connsiteY14" fmla="*/ 2155970 h 4448824"/>
              <a:gd name="connsiteX15" fmla="*/ 10276514 w 11132191"/>
              <a:gd name="connsiteY15" fmla="*/ 1468073 h 4448824"/>
              <a:gd name="connsiteX16" fmla="*/ 11132191 w 11132191"/>
              <a:gd name="connsiteY16" fmla="*/ 0 h 4448824"/>
              <a:gd name="connsiteX0" fmla="*/ 0 w 11132191"/>
              <a:gd name="connsiteY0" fmla="*/ 4286773 h 4448824"/>
              <a:gd name="connsiteX1" fmla="*/ 1367406 w 11132191"/>
              <a:gd name="connsiteY1" fmla="*/ 4328719 h 4448824"/>
              <a:gd name="connsiteX2" fmla="*/ 2483142 w 11132191"/>
              <a:gd name="connsiteY2" fmla="*/ 3447875 h 4448824"/>
              <a:gd name="connsiteX3" fmla="*/ 3154261 w 11132191"/>
              <a:gd name="connsiteY3" fmla="*/ 2516697 h 4448824"/>
              <a:gd name="connsiteX4" fmla="*/ 3867325 w 11132191"/>
              <a:gd name="connsiteY4" fmla="*/ 3347206 h 4448824"/>
              <a:gd name="connsiteX5" fmla="*/ 3917659 w 11132191"/>
              <a:gd name="connsiteY5" fmla="*/ 3892492 h 4448824"/>
              <a:gd name="connsiteX6" fmla="*/ 3514988 w 11132191"/>
              <a:gd name="connsiteY6" fmla="*/ 4009937 h 4448824"/>
              <a:gd name="connsiteX7" fmla="*/ 3280095 w 11132191"/>
              <a:gd name="connsiteY7" fmla="*/ 3665989 h 4448824"/>
              <a:gd name="connsiteX8" fmla="*/ 3380764 w 11132191"/>
              <a:gd name="connsiteY8" fmla="*/ 3229761 h 4448824"/>
              <a:gd name="connsiteX9" fmla="*/ 4613945 w 11132191"/>
              <a:gd name="connsiteY9" fmla="*/ 2323750 h 4448824"/>
              <a:gd name="connsiteX10" fmla="*/ 6878973 w 11132191"/>
              <a:gd name="connsiteY10" fmla="*/ 1711354 h 4448824"/>
              <a:gd name="connsiteX11" fmla="*/ 7457813 w 11132191"/>
              <a:gd name="connsiteY11" fmla="*/ 411060 h 4448824"/>
              <a:gd name="connsiteX12" fmla="*/ 6753138 w 11132191"/>
              <a:gd name="connsiteY12" fmla="*/ 192946 h 4448824"/>
              <a:gd name="connsiteX13" fmla="*/ 6610525 w 11132191"/>
              <a:gd name="connsiteY13" fmla="*/ 1048623 h 4448824"/>
              <a:gd name="connsiteX14" fmla="*/ 8338657 w 11132191"/>
              <a:gd name="connsiteY14" fmla="*/ 2155970 h 4448824"/>
              <a:gd name="connsiteX15" fmla="*/ 10276514 w 11132191"/>
              <a:gd name="connsiteY15" fmla="*/ 1468073 h 4448824"/>
              <a:gd name="connsiteX16" fmla="*/ 11132191 w 11132191"/>
              <a:gd name="connsiteY16" fmla="*/ 0 h 4448824"/>
              <a:gd name="connsiteX0" fmla="*/ 0 w 11132191"/>
              <a:gd name="connsiteY0" fmla="*/ 4286773 h 4448824"/>
              <a:gd name="connsiteX1" fmla="*/ 1367406 w 11132191"/>
              <a:gd name="connsiteY1" fmla="*/ 4328719 h 4448824"/>
              <a:gd name="connsiteX2" fmla="*/ 2483142 w 11132191"/>
              <a:gd name="connsiteY2" fmla="*/ 3447875 h 4448824"/>
              <a:gd name="connsiteX3" fmla="*/ 3154261 w 11132191"/>
              <a:gd name="connsiteY3" fmla="*/ 2516697 h 4448824"/>
              <a:gd name="connsiteX4" fmla="*/ 3867325 w 11132191"/>
              <a:gd name="connsiteY4" fmla="*/ 3347206 h 4448824"/>
              <a:gd name="connsiteX5" fmla="*/ 3917659 w 11132191"/>
              <a:gd name="connsiteY5" fmla="*/ 3892492 h 4448824"/>
              <a:gd name="connsiteX6" fmla="*/ 3514988 w 11132191"/>
              <a:gd name="connsiteY6" fmla="*/ 4009937 h 4448824"/>
              <a:gd name="connsiteX7" fmla="*/ 3204594 w 11132191"/>
              <a:gd name="connsiteY7" fmla="*/ 3707934 h 4448824"/>
              <a:gd name="connsiteX8" fmla="*/ 3380764 w 11132191"/>
              <a:gd name="connsiteY8" fmla="*/ 3229761 h 4448824"/>
              <a:gd name="connsiteX9" fmla="*/ 4613945 w 11132191"/>
              <a:gd name="connsiteY9" fmla="*/ 2323750 h 4448824"/>
              <a:gd name="connsiteX10" fmla="*/ 6878973 w 11132191"/>
              <a:gd name="connsiteY10" fmla="*/ 1711354 h 4448824"/>
              <a:gd name="connsiteX11" fmla="*/ 7457813 w 11132191"/>
              <a:gd name="connsiteY11" fmla="*/ 411060 h 4448824"/>
              <a:gd name="connsiteX12" fmla="*/ 6753138 w 11132191"/>
              <a:gd name="connsiteY12" fmla="*/ 192946 h 4448824"/>
              <a:gd name="connsiteX13" fmla="*/ 6610525 w 11132191"/>
              <a:gd name="connsiteY13" fmla="*/ 1048623 h 4448824"/>
              <a:gd name="connsiteX14" fmla="*/ 8338657 w 11132191"/>
              <a:gd name="connsiteY14" fmla="*/ 2155970 h 4448824"/>
              <a:gd name="connsiteX15" fmla="*/ 10276514 w 11132191"/>
              <a:gd name="connsiteY15" fmla="*/ 1468073 h 4448824"/>
              <a:gd name="connsiteX16" fmla="*/ 11132191 w 11132191"/>
              <a:gd name="connsiteY16" fmla="*/ 0 h 4448824"/>
              <a:gd name="connsiteX0" fmla="*/ 0 w 11132191"/>
              <a:gd name="connsiteY0" fmla="*/ 4286773 h 4448824"/>
              <a:gd name="connsiteX1" fmla="*/ 1367406 w 11132191"/>
              <a:gd name="connsiteY1" fmla="*/ 4328719 h 4448824"/>
              <a:gd name="connsiteX2" fmla="*/ 2483142 w 11132191"/>
              <a:gd name="connsiteY2" fmla="*/ 3447875 h 4448824"/>
              <a:gd name="connsiteX3" fmla="*/ 3120705 w 11132191"/>
              <a:gd name="connsiteY3" fmla="*/ 3028426 h 4448824"/>
              <a:gd name="connsiteX4" fmla="*/ 3867325 w 11132191"/>
              <a:gd name="connsiteY4" fmla="*/ 3347206 h 4448824"/>
              <a:gd name="connsiteX5" fmla="*/ 3917659 w 11132191"/>
              <a:gd name="connsiteY5" fmla="*/ 3892492 h 4448824"/>
              <a:gd name="connsiteX6" fmla="*/ 3514988 w 11132191"/>
              <a:gd name="connsiteY6" fmla="*/ 4009937 h 4448824"/>
              <a:gd name="connsiteX7" fmla="*/ 3204594 w 11132191"/>
              <a:gd name="connsiteY7" fmla="*/ 3707934 h 4448824"/>
              <a:gd name="connsiteX8" fmla="*/ 3380764 w 11132191"/>
              <a:gd name="connsiteY8" fmla="*/ 3229761 h 4448824"/>
              <a:gd name="connsiteX9" fmla="*/ 4613945 w 11132191"/>
              <a:gd name="connsiteY9" fmla="*/ 2323750 h 4448824"/>
              <a:gd name="connsiteX10" fmla="*/ 6878973 w 11132191"/>
              <a:gd name="connsiteY10" fmla="*/ 1711354 h 4448824"/>
              <a:gd name="connsiteX11" fmla="*/ 7457813 w 11132191"/>
              <a:gd name="connsiteY11" fmla="*/ 411060 h 4448824"/>
              <a:gd name="connsiteX12" fmla="*/ 6753138 w 11132191"/>
              <a:gd name="connsiteY12" fmla="*/ 192946 h 4448824"/>
              <a:gd name="connsiteX13" fmla="*/ 6610525 w 11132191"/>
              <a:gd name="connsiteY13" fmla="*/ 1048623 h 4448824"/>
              <a:gd name="connsiteX14" fmla="*/ 8338657 w 11132191"/>
              <a:gd name="connsiteY14" fmla="*/ 2155970 h 4448824"/>
              <a:gd name="connsiteX15" fmla="*/ 10276514 w 11132191"/>
              <a:gd name="connsiteY15" fmla="*/ 1468073 h 4448824"/>
              <a:gd name="connsiteX16" fmla="*/ 11132191 w 11132191"/>
              <a:gd name="connsiteY16" fmla="*/ 0 h 4448824"/>
              <a:gd name="connsiteX0" fmla="*/ 0 w 11132191"/>
              <a:gd name="connsiteY0" fmla="*/ 4286773 h 4434832"/>
              <a:gd name="connsiteX1" fmla="*/ 1367406 w 11132191"/>
              <a:gd name="connsiteY1" fmla="*/ 4328719 h 4434832"/>
              <a:gd name="connsiteX2" fmla="*/ 2340529 w 11132191"/>
              <a:gd name="connsiteY2" fmla="*/ 3682767 h 4434832"/>
              <a:gd name="connsiteX3" fmla="*/ 3120705 w 11132191"/>
              <a:gd name="connsiteY3" fmla="*/ 3028426 h 4434832"/>
              <a:gd name="connsiteX4" fmla="*/ 3867325 w 11132191"/>
              <a:gd name="connsiteY4" fmla="*/ 3347206 h 4434832"/>
              <a:gd name="connsiteX5" fmla="*/ 3917659 w 11132191"/>
              <a:gd name="connsiteY5" fmla="*/ 3892492 h 4434832"/>
              <a:gd name="connsiteX6" fmla="*/ 3514988 w 11132191"/>
              <a:gd name="connsiteY6" fmla="*/ 4009937 h 4434832"/>
              <a:gd name="connsiteX7" fmla="*/ 3204594 w 11132191"/>
              <a:gd name="connsiteY7" fmla="*/ 3707934 h 4434832"/>
              <a:gd name="connsiteX8" fmla="*/ 3380764 w 11132191"/>
              <a:gd name="connsiteY8" fmla="*/ 3229761 h 4434832"/>
              <a:gd name="connsiteX9" fmla="*/ 4613945 w 11132191"/>
              <a:gd name="connsiteY9" fmla="*/ 2323750 h 4434832"/>
              <a:gd name="connsiteX10" fmla="*/ 6878973 w 11132191"/>
              <a:gd name="connsiteY10" fmla="*/ 1711354 h 4434832"/>
              <a:gd name="connsiteX11" fmla="*/ 7457813 w 11132191"/>
              <a:gd name="connsiteY11" fmla="*/ 411060 h 4434832"/>
              <a:gd name="connsiteX12" fmla="*/ 6753138 w 11132191"/>
              <a:gd name="connsiteY12" fmla="*/ 192946 h 4434832"/>
              <a:gd name="connsiteX13" fmla="*/ 6610525 w 11132191"/>
              <a:gd name="connsiteY13" fmla="*/ 1048623 h 4434832"/>
              <a:gd name="connsiteX14" fmla="*/ 8338657 w 11132191"/>
              <a:gd name="connsiteY14" fmla="*/ 2155970 h 4434832"/>
              <a:gd name="connsiteX15" fmla="*/ 10276514 w 11132191"/>
              <a:gd name="connsiteY15" fmla="*/ 1468073 h 4434832"/>
              <a:gd name="connsiteX16" fmla="*/ 11132191 w 11132191"/>
              <a:gd name="connsiteY16" fmla="*/ 0 h 4434832"/>
              <a:gd name="connsiteX0" fmla="*/ 0 w 11132191"/>
              <a:gd name="connsiteY0" fmla="*/ 4286773 h 4434832"/>
              <a:gd name="connsiteX1" fmla="*/ 1367406 w 11132191"/>
              <a:gd name="connsiteY1" fmla="*/ 4328719 h 4434832"/>
              <a:gd name="connsiteX2" fmla="*/ 2340529 w 11132191"/>
              <a:gd name="connsiteY2" fmla="*/ 3682767 h 4434832"/>
              <a:gd name="connsiteX3" fmla="*/ 3028426 w 11132191"/>
              <a:gd name="connsiteY3" fmla="*/ 3196206 h 4434832"/>
              <a:gd name="connsiteX4" fmla="*/ 3867325 w 11132191"/>
              <a:gd name="connsiteY4" fmla="*/ 3347206 h 4434832"/>
              <a:gd name="connsiteX5" fmla="*/ 3917659 w 11132191"/>
              <a:gd name="connsiteY5" fmla="*/ 3892492 h 4434832"/>
              <a:gd name="connsiteX6" fmla="*/ 3514988 w 11132191"/>
              <a:gd name="connsiteY6" fmla="*/ 4009937 h 4434832"/>
              <a:gd name="connsiteX7" fmla="*/ 3204594 w 11132191"/>
              <a:gd name="connsiteY7" fmla="*/ 3707934 h 4434832"/>
              <a:gd name="connsiteX8" fmla="*/ 3380764 w 11132191"/>
              <a:gd name="connsiteY8" fmla="*/ 3229761 h 4434832"/>
              <a:gd name="connsiteX9" fmla="*/ 4613945 w 11132191"/>
              <a:gd name="connsiteY9" fmla="*/ 2323750 h 4434832"/>
              <a:gd name="connsiteX10" fmla="*/ 6878973 w 11132191"/>
              <a:gd name="connsiteY10" fmla="*/ 1711354 h 4434832"/>
              <a:gd name="connsiteX11" fmla="*/ 7457813 w 11132191"/>
              <a:gd name="connsiteY11" fmla="*/ 411060 h 4434832"/>
              <a:gd name="connsiteX12" fmla="*/ 6753138 w 11132191"/>
              <a:gd name="connsiteY12" fmla="*/ 192946 h 4434832"/>
              <a:gd name="connsiteX13" fmla="*/ 6610525 w 11132191"/>
              <a:gd name="connsiteY13" fmla="*/ 1048623 h 4434832"/>
              <a:gd name="connsiteX14" fmla="*/ 8338657 w 11132191"/>
              <a:gd name="connsiteY14" fmla="*/ 2155970 h 4434832"/>
              <a:gd name="connsiteX15" fmla="*/ 10276514 w 11132191"/>
              <a:gd name="connsiteY15" fmla="*/ 1468073 h 4434832"/>
              <a:gd name="connsiteX16" fmla="*/ 11132191 w 11132191"/>
              <a:gd name="connsiteY16" fmla="*/ 0 h 4434832"/>
              <a:gd name="connsiteX0" fmla="*/ 0 w 11132191"/>
              <a:gd name="connsiteY0" fmla="*/ 4286773 h 4434832"/>
              <a:gd name="connsiteX1" fmla="*/ 1367406 w 11132191"/>
              <a:gd name="connsiteY1" fmla="*/ 4328719 h 4434832"/>
              <a:gd name="connsiteX2" fmla="*/ 2340529 w 11132191"/>
              <a:gd name="connsiteY2" fmla="*/ 3682767 h 4434832"/>
              <a:gd name="connsiteX3" fmla="*/ 3028426 w 11132191"/>
              <a:gd name="connsiteY3" fmla="*/ 3196206 h 4434832"/>
              <a:gd name="connsiteX4" fmla="*/ 3867325 w 11132191"/>
              <a:gd name="connsiteY4" fmla="*/ 3347206 h 4434832"/>
              <a:gd name="connsiteX5" fmla="*/ 3917659 w 11132191"/>
              <a:gd name="connsiteY5" fmla="*/ 3892492 h 4434832"/>
              <a:gd name="connsiteX6" fmla="*/ 3514988 w 11132191"/>
              <a:gd name="connsiteY6" fmla="*/ 4009937 h 4434832"/>
              <a:gd name="connsiteX7" fmla="*/ 3204594 w 11132191"/>
              <a:gd name="connsiteY7" fmla="*/ 3707934 h 4434832"/>
              <a:gd name="connsiteX8" fmla="*/ 3380764 w 11132191"/>
              <a:gd name="connsiteY8" fmla="*/ 3229761 h 4434832"/>
              <a:gd name="connsiteX9" fmla="*/ 4613945 w 11132191"/>
              <a:gd name="connsiteY9" fmla="*/ 2323750 h 4434832"/>
              <a:gd name="connsiteX10" fmla="*/ 6878973 w 11132191"/>
              <a:gd name="connsiteY10" fmla="*/ 1711354 h 4434832"/>
              <a:gd name="connsiteX11" fmla="*/ 7457813 w 11132191"/>
              <a:gd name="connsiteY11" fmla="*/ 411060 h 4434832"/>
              <a:gd name="connsiteX12" fmla="*/ 6753138 w 11132191"/>
              <a:gd name="connsiteY12" fmla="*/ 192946 h 4434832"/>
              <a:gd name="connsiteX13" fmla="*/ 6610525 w 11132191"/>
              <a:gd name="connsiteY13" fmla="*/ 1048623 h 4434832"/>
              <a:gd name="connsiteX14" fmla="*/ 8338657 w 11132191"/>
              <a:gd name="connsiteY14" fmla="*/ 2155970 h 4434832"/>
              <a:gd name="connsiteX15" fmla="*/ 10276514 w 11132191"/>
              <a:gd name="connsiteY15" fmla="*/ 1468073 h 4434832"/>
              <a:gd name="connsiteX16" fmla="*/ 11132191 w 11132191"/>
              <a:gd name="connsiteY16" fmla="*/ 0 h 4434832"/>
              <a:gd name="connsiteX0" fmla="*/ 0 w 11132191"/>
              <a:gd name="connsiteY0" fmla="*/ 4286773 h 4434832"/>
              <a:gd name="connsiteX1" fmla="*/ 1367406 w 11132191"/>
              <a:gd name="connsiteY1" fmla="*/ 4328719 h 4434832"/>
              <a:gd name="connsiteX2" fmla="*/ 2340529 w 11132191"/>
              <a:gd name="connsiteY2" fmla="*/ 3682767 h 4434832"/>
              <a:gd name="connsiteX3" fmla="*/ 2776757 w 11132191"/>
              <a:gd name="connsiteY3" fmla="*/ 3280096 h 4434832"/>
              <a:gd name="connsiteX4" fmla="*/ 3867325 w 11132191"/>
              <a:gd name="connsiteY4" fmla="*/ 3347206 h 4434832"/>
              <a:gd name="connsiteX5" fmla="*/ 3917659 w 11132191"/>
              <a:gd name="connsiteY5" fmla="*/ 3892492 h 4434832"/>
              <a:gd name="connsiteX6" fmla="*/ 3514988 w 11132191"/>
              <a:gd name="connsiteY6" fmla="*/ 4009937 h 4434832"/>
              <a:gd name="connsiteX7" fmla="*/ 3204594 w 11132191"/>
              <a:gd name="connsiteY7" fmla="*/ 3707934 h 4434832"/>
              <a:gd name="connsiteX8" fmla="*/ 3380764 w 11132191"/>
              <a:gd name="connsiteY8" fmla="*/ 3229761 h 4434832"/>
              <a:gd name="connsiteX9" fmla="*/ 4613945 w 11132191"/>
              <a:gd name="connsiteY9" fmla="*/ 2323750 h 4434832"/>
              <a:gd name="connsiteX10" fmla="*/ 6878973 w 11132191"/>
              <a:gd name="connsiteY10" fmla="*/ 1711354 h 4434832"/>
              <a:gd name="connsiteX11" fmla="*/ 7457813 w 11132191"/>
              <a:gd name="connsiteY11" fmla="*/ 411060 h 4434832"/>
              <a:gd name="connsiteX12" fmla="*/ 6753138 w 11132191"/>
              <a:gd name="connsiteY12" fmla="*/ 192946 h 4434832"/>
              <a:gd name="connsiteX13" fmla="*/ 6610525 w 11132191"/>
              <a:gd name="connsiteY13" fmla="*/ 1048623 h 4434832"/>
              <a:gd name="connsiteX14" fmla="*/ 8338657 w 11132191"/>
              <a:gd name="connsiteY14" fmla="*/ 2155970 h 4434832"/>
              <a:gd name="connsiteX15" fmla="*/ 10276514 w 11132191"/>
              <a:gd name="connsiteY15" fmla="*/ 1468073 h 4434832"/>
              <a:gd name="connsiteX16" fmla="*/ 11132191 w 11132191"/>
              <a:gd name="connsiteY16" fmla="*/ 0 h 4434832"/>
              <a:gd name="connsiteX0" fmla="*/ 0 w 11132191"/>
              <a:gd name="connsiteY0" fmla="*/ 4286773 h 4423191"/>
              <a:gd name="connsiteX1" fmla="*/ 1367406 w 11132191"/>
              <a:gd name="connsiteY1" fmla="*/ 4328719 h 4423191"/>
              <a:gd name="connsiteX2" fmla="*/ 2055303 w 11132191"/>
              <a:gd name="connsiteY2" fmla="*/ 3892492 h 4423191"/>
              <a:gd name="connsiteX3" fmla="*/ 2776757 w 11132191"/>
              <a:gd name="connsiteY3" fmla="*/ 3280096 h 4423191"/>
              <a:gd name="connsiteX4" fmla="*/ 3867325 w 11132191"/>
              <a:gd name="connsiteY4" fmla="*/ 3347206 h 4423191"/>
              <a:gd name="connsiteX5" fmla="*/ 3917659 w 11132191"/>
              <a:gd name="connsiteY5" fmla="*/ 3892492 h 4423191"/>
              <a:gd name="connsiteX6" fmla="*/ 3514988 w 11132191"/>
              <a:gd name="connsiteY6" fmla="*/ 4009937 h 4423191"/>
              <a:gd name="connsiteX7" fmla="*/ 3204594 w 11132191"/>
              <a:gd name="connsiteY7" fmla="*/ 3707934 h 4423191"/>
              <a:gd name="connsiteX8" fmla="*/ 3380764 w 11132191"/>
              <a:gd name="connsiteY8" fmla="*/ 3229761 h 4423191"/>
              <a:gd name="connsiteX9" fmla="*/ 4613945 w 11132191"/>
              <a:gd name="connsiteY9" fmla="*/ 2323750 h 4423191"/>
              <a:gd name="connsiteX10" fmla="*/ 6878973 w 11132191"/>
              <a:gd name="connsiteY10" fmla="*/ 1711354 h 4423191"/>
              <a:gd name="connsiteX11" fmla="*/ 7457813 w 11132191"/>
              <a:gd name="connsiteY11" fmla="*/ 411060 h 4423191"/>
              <a:gd name="connsiteX12" fmla="*/ 6753138 w 11132191"/>
              <a:gd name="connsiteY12" fmla="*/ 192946 h 4423191"/>
              <a:gd name="connsiteX13" fmla="*/ 6610525 w 11132191"/>
              <a:gd name="connsiteY13" fmla="*/ 1048623 h 4423191"/>
              <a:gd name="connsiteX14" fmla="*/ 8338657 w 11132191"/>
              <a:gd name="connsiteY14" fmla="*/ 2155970 h 4423191"/>
              <a:gd name="connsiteX15" fmla="*/ 10276514 w 11132191"/>
              <a:gd name="connsiteY15" fmla="*/ 1468073 h 4423191"/>
              <a:gd name="connsiteX16" fmla="*/ 11132191 w 11132191"/>
              <a:gd name="connsiteY16" fmla="*/ 0 h 4423191"/>
              <a:gd name="connsiteX0" fmla="*/ 0 w 11132191"/>
              <a:gd name="connsiteY0" fmla="*/ 4286773 h 4423191"/>
              <a:gd name="connsiteX1" fmla="*/ 1367406 w 11132191"/>
              <a:gd name="connsiteY1" fmla="*/ 4328719 h 4423191"/>
              <a:gd name="connsiteX2" fmla="*/ 2055303 w 11132191"/>
              <a:gd name="connsiteY2" fmla="*/ 3892492 h 4423191"/>
              <a:gd name="connsiteX3" fmla="*/ 2776757 w 11132191"/>
              <a:gd name="connsiteY3" fmla="*/ 3280096 h 4423191"/>
              <a:gd name="connsiteX4" fmla="*/ 3867325 w 11132191"/>
              <a:gd name="connsiteY4" fmla="*/ 3347206 h 4423191"/>
              <a:gd name="connsiteX5" fmla="*/ 3917659 w 11132191"/>
              <a:gd name="connsiteY5" fmla="*/ 3892492 h 4423191"/>
              <a:gd name="connsiteX6" fmla="*/ 3514988 w 11132191"/>
              <a:gd name="connsiteY6" fmla="*/ 4009937 h 4423191"/>
              <a:gd name="connsiteX7" fmla="*/ 3204594 w 11132191"/>
              <a:gd name="connsiteY7" fmla="*/ 3707934 h 4423191"/>
              <a:gd name="connsiteX8" fmla="*/ 3380764 w 11132191"/>
              <a:gd name="connsiteY8" fmla="*/ 3229761 h 4423191"/>
              <a:gd name="connsiteX9" fmla="*/ 4613945 w 11132191"/>
              <a:gd name="connsiteY9" fmla="*/ 2323750 h 4423191"/>
              <a:gd name="connsiteX10" fmla="*/ 6878973 w 11132191"/>
              <a:gd name="connsiteY10" fmla="*/ 1711354 h 4423191"/>
              <a:gd name="connsiteX11" fmla="*/ 7457813 w 11132191"/>
              <a:gd name="connsiteY11" fmla="*/ 411060 h 4423191"/>
              <a:gd name="connsiteX12" fmla="*/ 6753138 w 11132191"/>
              <a:gd name="connsiteY12" fmla="*/ 192946 h 4423191"/>
              <a:gd name="connsiteX13" fmla="*/ 6610525 w 11132191"/>
              <a:gd name="connsiteY13" fmla="*/ 1048623 h 4423191"/>
              <a:gd name="connsiteX14" fmla="*/ 8338657 w 11132191"/>
              <a:gd name="connsiteY14" fmla="*/ 2155970 h 4423191"/>
              <a:gd name="connsiteX15" fmla="*/ 10276514 w 11132191"/>
              <a:gd name="connsiteY15" fmla="*/ 1468073 h 4423191"/>
              <a:gd name="connsiteX16" fmla="*/ 11132191 w 11132191"/>
              <a:gd name="connsiteY16" fmla="*/ 0 h 4423191"/>
              <a:gd name="connsiteX0" fmla="*/ 0 w 11132191"/>
              <a:gd name="connsiteY0" fmla="*/ 4286773 h 4423191"/>
              <a:gd name="connsiteX1" fmla="*/ 1367406 w 11132191"/>
              <a:gd name="connsiteY1" fmla="*/ 4328719 h 4423191"/>
              <a:gd name="connsiteX2" fmla="*/ 2055303 w 11132191"/>
              <a:gd name="connsiteY2" fmla="*/ 3892492 h 4423191"/>
              <a:gd name="connsiteX3" fmla="*/ 2776757 w 11132191"/>
              <a:gd name="connsiteY3" fmla="*/ 3280096 h 4423191"/>
              <a:gd name="connsiteX4" fmla="*/ 3867325 w 11132191"/>
              <a:gd name="connsiteY4" fmla="*/ 3347206 h 4423191"/>
              <a:gd name="connsiteX5" fmla="*/ 3917659 w 11132191"/>
              <a:gd name="connsiteY5" fmla="*/ 3892492 h 4423191"/>
              <a:gd name="connsiteX6" fmla="*/ 3514988 w 11132191"/>
              <a:gd name="connsiteY6" fmla="*/ 4009937 h 4423191"/>
              <a:gd name="connsiteX7" fmla="*/ 3204594 w 11132191"/>
              <a:gd name="connsiteY7" fmla="*/ 3707934 h 4423191"/>
              <a:gd name="connsiteX8" fmla="*/ 3380764 w 11132191"/>
              <a:gd name="connsiteY8" fmla="*/ 3229761 h 4423191"/>
              <a:gd name="connsiteX9" fmla="*/ 4613945 w 11132191"/>
              <a:gd name="connsiteY9" fmla="*/ 2323750 h 4423191"/>
              <a:gd name="connsiteX10" fmla="*/ 6878973 w 11132191"/>
              <a:gd name="connsiteY10" fmla="*/ 1711354 h 4423191"/>
              <a:gd name="connsiteX11" fmla="*/ 7457813 w 11132191"/>
              <a:gd name="connsiteY11" fmla="*/ 411060 h 4423191"/>
              <a:gd name="connsiteX12" fmla="*/ 6753138 w 11132191"/>
              <a:gd name="connsiteY12" fmla="*/ 192946 h 4423191"/>
              <a:gd name="connsiteX13" fmla="*/ 6610525 w 11132191"/>
              <a:gd name="connsiteY13" fmla="*/ 1048623 h 4423191"/>
              <a:gd name="connsiteX14" fmla="*/ 8338657 w 11132191"/>
              <a:gd name="connsiteY14" fmla="*/ 2155970 h 4423191"/>
              <a:gd name="connsiteX15" fmla="*/ 10276514 w 11132191"/>
              <a:gd name="connsiteY15" fmla="*/ 1468073 h 4423191"/>
              <a:gd name="connsiteX16" fmla="*/ 11132191 w 11132191"/>
              <a:gd name="connsiteY16" fmla="*/ 0 h 4423191"/>
              <a:gd name="connsiteX0" fmla="*/ 0 w 11132191"/>
              <a:gd name="connsiteY0" fmla="*/ 4286773 h 4423191"/>
              <a:gd name="connsiteX1" fmla="*/ 1367406 w 11132191"/>
              <a:gd name="connsiteY1" fmla="*/ 4328719 h 4423191"/>
              <a:gd name="connsiteX2" fmla="*/ 2055303 w 11132191"/>
              <a:gd name="connsiteY2" fmla="*/ 3892492 h 4423191"/>
              <a:gd name="connsiteX3" fmla="*/ 2776757 w 11132191"/>
              <a:gd name="connsiteY3" fmla="*/ 3280096 h 4423191"/>
              <a:gd name="connsiteX4" fmla="*/ 3867325 w 11132191"/>
              <a:gd name="connsiteY4" fmla="*/ 3347206 h 4423191"/>
              <a:gd name="connsiteX5" fmla="*/ 3917659 w 11132191"/>
              <a:gd name="connsiteY5" fmla="*/ 3892492 h 4423191"/>
              <a:gd name="connsiteX6" fmla="*/ 3514988 w 11132191"/>
              <a:gd name="connsiteY6" fmla="*/ 4009937 h 4423191"/>
              <a:gd name="connsiteX7" fmla="*/ 3204594 w 11132191"/>
              <a:gd name="connsiteY7" fmla="*/ 3707934 h 4423191"/>
              <a:gd name="connsiteX8" fmla="*/ 3380764 w 11132191"/>
              <a:gd name="connsiteY8" fmla="*/ 3229761 h 4423191"/>
              <a:gd name="connsiteX9" fmla="*/ 4613945 w 11132191"/>
              <a:gd name="connsiteY9" fmla="*/ 2323750 h 4423191"/>
              <a:gd name="connsiteX10" fmla="*/ 6878973 w 11132191"/>
              <a:gd name="connsiteY10" fmla="*/ 1711354 h 4423191"/>
              <a:gd name="connsiteX11" fmla="*/ 7457813 w 11132191"/>
              <a:gd name="connsiteY11" fmla="*/ 411060 h 4423191"/>
              <a:gd name="connsiteX12" fmla="*/ 6753138 w 11132191"/>
              <a:gd name="connsiteY12" fmla="*/ 192946 h 4423191"/>
              <a:gd name="connsiteX13" fmla="*/ 6610525 w 11132191"/>
              <a:gd name="connsiteY13" fmla="*/ 1048623 h 4423191"/>
              <a:gd name="connsiteX14" fmla="*/ 8338657 w 11132191"/>
              <a:gd name="connsiteY14" fmla="*/ 2155970 h 4423191"/>
              <a:gd name="connsiteX15" fmla="*/ 10276514 w 11132191"/>
              <a:gd name="connsiteY15" fmla="*/ 1468073 h 4423191"/>
              <a:gd name="connsiteX16" fmla="*/ 11132191 w 11132191"/>
              <a:gd name="connsiteY16" fmla="*/ 0 h 4423191"/>
              <a:gd name="connsiteX0" fmla="*/ 0 w 11132191"/>
              <a:gd name="connsiteY0" fmla="*/ 4286773 h 4423191"/>
              <a:gd name="connsiteX1" fmla="*/ 1367406 w 11132191"/>
              <a:gd name="connsiteY1" fmla="*/ 4328719 h 4423191"/>
              <a:gd name="connsiteX2" fmla="*/ 2055303 w 11132191"/>
              <a:gd name="connsiteY2" fmla="*/ 3892492 h 4423191"/>
              <a:gd name="connsiteX3" fmla="*/ 2919369 w 11132191"/>
              <a:gd name="connsiteY3" fmla="*/ 3246540 h 4423191"/>
              <a:gd name="connsiteX4" fmla="*/ 3867325 w 11132191"/>
              <a:gd name="connsiteY4" fmla="*/ 3347206 h 4423191"/>
              <a:gd name="connsiteX5" fmla="*/ 3917659 w 11132191"/>
              <a:gd name="connsiteY5" fmla="*/ 3892492 h 4423191"/>
              <a:gd name="connsiteX6" fmla="*/ 3514988 w 11132191"/>
              <a:gd name="connsiteY6" fmla="*/ 4009937 h 4423191"/>
              <a:gd name="connsiteX7" fmla="*/ 3204594 w 11132191"/>
              <a:gd name="connsiteY7" fmla="*/ 3707934 h 4423191"/>
              <a:gd name="connsiteX8" fmla="*/ 3380764 w 11132191"/>
              <a:gd name="connsiteY8" fmla="*/ 3229761 h 4423191"/>
              <a:gd name="connsiteX9" fmla="*/ 4613945 w 11132191"/>
              <a:gd name="connsiteY9" fmla="*/ 2323750 h 4423191"/>
              <a:gd name="connsiteX10" fmla="*/ 6878973 w 11132191"/>
              <a:gd name="connsiteY10" fmla="*/ 1711354 h 4423191"/>
              <a:gd name="connsiteX11" fmla="*/ 7457813 w 11132191"/>
              <a:gd name="connsiteY11" fmla="*/ 411060 h 4423191"/>
              <a:gd name="connsiteX12" fmla="*/ 6753138 w 11132191"/>
              <a:gd name="connsiteY12" fmla="*/ 192946 h 4423191"/>
              <a:gd name="connsiteX13" fmla="*/ 6610525 w 11132191"/>
              <a:gd name="connsiteY13" fmla="*/ 1048623 h 4423191"/>
              <a:gd name="connsiteX14" fmla="*/ 8338657 w 11132191"/>
              <a:gd name="connsiteY14" fmla="*/ 2155970 h 4423191"/>
              <a:gd name="connsiteX15" fmla="*/ 10276514 w 11132191"/>
              <a:gd name="connsiteY15" fmla="*/ 1468073 h 4423191"/>
              <a:gd name="connsiteX16" fmla="*/ 11132191 w 11132191"/>
              <a:gd name="connsiteY16" fmla="*/ 0 h 4423191"/>
              <a:gd name="connsiteX0" fmla="*/ 0 w 11132191"/>
              <a:gd name="connsiteY0" fmla="*/ 4286773 h 4423191"/>
              <a:gd name="connsiteX1" fmla="*/ 1367406 w 11132191"/>
              <a:gd name="connsiteY1" fmla="*/ 4328719 h 4423191"/>
              <a:gd name="connsiteX2" fmla="*/ 2055303 w 11132191"/>
              <a:gd name="connsiteY2" fmla="*/ 3892492 h 4423191"/>
              <a:gd name="connsiteX3" fmla="*/ 2919369 w 11132191"/>
              <a:gd name="connsiteY3" fmla="*/ 3246540 h 4423191"/>
              <a:gd name="connsiteX4" fmla="*/ 3867325 w 11132191"/>
              <a:gd name="connsiteY4" fmla="*/ 3347206 h 4423191"/>
              <a:gd name="connsiteX5" fmla="*/ 3917659 w 11132191"/>
              <a:gd name="connsiteY5" fmla="*/ 3892492 h 4423191"/>
              <a:gd name="connsiteX6" fmla="*/ 3514988 w 11132191"/>
              <a:gd name="connsiteY6" fmla="*/ 4009937 h 4423191"/>
              <a:gd name="connsiteX7" fmla="*/ 3204594 w 11132191"/>
              <a:gd name="connsiteY7" fmla="*/ 3707934 h 4423191"/>
              <a:gd name="connsiteX8" fmla="*/ 3380764 w 11132191"/>
              <a:gd name="connsiteY8" fmla="*/ 3229761 h 4423191"/>
              <a:gd name="connsiteX9" fmla="*/ 4613945 w 11132191"/>
              <a:gd name="connsiteY9" fmla="*/ 2323750 h 4423191"/>
              <a:gd name="connsiteX10" fmla="*/ 6878973 w 11132191"/>
              <a:gd name="connsiteY10" fmla="*/ 1711354 h 4423191"/>
              <a:gd name="connsiteX11" fmla="*/ 7457813 w 11132191"/>
              <a:gd name="connsiteY11" fmla="*/ 411060 h 4423191"/>
              <a:gd name="connsiteX12" fmla="*/ 6753138 w 11132191"/>
              <a:gd name="connsiteY12" fmla="*/ 192946 h 4423191"/>
              <a:gd name="connsiteX13" fmla="*/ 6610525 w 11132191"/>
              <a:gd name="connsiteY13" fmla="*/ 1048623 h 4423191"/>
              <a:gd name="connsiteX14" fmla="*/ 8338657 w 11132191"/>
              <a:gd name="connsiteY14" fmla="*/ 2155970 h 4423191"/>
              <a:gd name="connsiteX15" fmla="*/ 10276514 w 11132191"/>
              <a:gd name="connsiteY15" fmla="*/ 1468073 h 4423191"/>
              <a:gd name="connsiteX16" fmla="*/ 11132191 w 11132191"/>
              <a:gd name="connsiteY16" fmla="*/ 0 h 4423191"/>
              <a:gd name="connsiteX0" fmla="*/ 0 w 11132191"/>
              <a:gd name="connsiteY0" fmla="*/ 4286773 h 4422299"/>
              <a:gd name="connsiteX1" fmla="*/ 1367406 w 11132191"/>
              <a:gd name="connsiteY1" fmla="*/ 4328719 h 4422299"/>
              <a:gd name="connsiteX2" fmla="*/ 2130804 w 11132191"/>
              <a:gd name="connsiteY2" fmla="*/ 3909270 h 4422299"/>
              <a:gd name="connsiteX3" fmla="*/ 2919369 w 11132191"/>
              <a:gd name="connsiteY3" fmla="*/ 3246540 h 4422299"/>
              <a:gd name="connsiteX4" fmla="*/ 3867325 w 11132191"/>
              <a:gd name="connsiteY4" fmla="*/ 3347206 h 4422299"/>
              <a:gd name="connsiteX5" fmla="*/ 3917659 w 11132191"/>
              <a:gd name="connsiteY5" fmla="*/ 3892492 h 4422299"/>
              <a:gd name="connsiteX6" fmla="*/ 3514988 w 11132191"/>
              <a:gd name="connsiteY6" fmla="*/ 4009937 h 4422299"/>
              <a:gd name="connsiteX7" fmla="*/ 3204594 w 11132191"/>
              <a:gd name="connsiteY7" fmla="*/ 3707934 h 4422299"/>
              <a:gd name="connsiteX8" fmla="*/ 3380764 w 11132191"/>
              <a:gd name="connsiteY8" fmla="*/ 3229761 h 4422299"/>
              <a:gd name="connsiteX9" fmla="*/ 4613945 w 11132191"/>
              <a:gd name="connsiteY9" fmla="*/ 2323750 h 4422299"/>
              <a:gd name="connsiteX10" fmla="*/ 6878973 w 11132191"/>
              <a:gd name="connsiteY10" fmla="*/ 1711354 h 4422299"/>
              <a:gd name="connsiteX11" fmla="*/ 7457813 w 11132191"/>
              <a:gd name="connsiteY11" fmla="*/ 411060 h 4422299"/>
              <a:gd name="connsiteX12" fmla="*/ 6753138 w 11132191"/>
              <a:gd name="connsiteY12" fmla="*/ 192946 h 4422299"/>
              <a:gd name="connsiteX13" fmla="*/ 6610525 w 11132191"/>
              <a:gd name="connsiteY13" fmla="*/ 1048623 h 4422299"/>
              <a:gd name="connsiteX14" fmla="*/ 8338657 w 11132191"/>
              <a:gd name="connsiteY14" fmla="*/ 2155970 h 4422299"/>
              <a:gd name="connsiteX15" fmla="*/ 10276514 w 11132191"/>
              <a:gd name="connsiteY15" fmla="*/ 1468073 h 4422299"/>
              <a:gd name="connsiteX16" fmla="*/ 11132191 w 11132191"/>
              <a:gd name="connsiteY16" fmla="*/ 0 h 4422299"/>
              <a:gd name="connsiteX0" fmla="*/ 0 w 11132191"/>
              <a:gd name="connsiteY0" fmla="*/ 4286773 h 4422299"/>
              <a:gd name="connsiteX1" fmla="*/ 1367406 w 11132191"/>
              <a:gd name="connsiteY1" fmla="*/ 4328719 h 4422299"/>
              <a:gd name="connsiteX2" fmla="*/ 2130804 w 11132191"/>
              <a:gd name="connsiteY2" fmla="*/ 3909270 h 4422299"/>
              <a:gd name="connsiteX3" fmla="*/ 3095538 w 11132191"/>
              <a:gd name="connsiteY3" fmla="*/ 3162650 h 4422299"/>
              <a:gd name="connsiteX4" fmla="*/ 3867325 w 11132191"/>
              <a:gd name="connsiteY4" fmla="*/ 3347206 h 4422299"/>
              <a:gd name="connsiteX5" fmla="*/ 3917659 w 11132191"/>
              <a:gd name="connsiteY5" fmla="*/ 3892492 h 4422299"/>
              <a:gd name="connsiteX6" fmla="*/ 3514988 w 11132191"/>
              <a:gd name="connsiteY6" fmla="*/ 4009937 h 4422299"/>
              <a:gd name="connsiteX7" fmla="*/ 3204594 w 11132191"/>
              <a:gd name="connsiteY7" fmla="*/ 3707934 h 4422299"/>
              <a:gd name="connsiteX8" fmla="*/ 3380764 w 11132191"/>
              <a:gd name="connsiteY8" fmla="*/ 3229761 h 4422299"/>
              <a:gd name="connsiteX9" fmla="*/ 4613945 w 11132191"/>
              <a:gd name="connsiteY9" fmla="*/ 2323750 h 4422299"/>
              <a:gd name="connsiteX10" fmla="*/ 6878973 w 11132191"/>
              <a:gd name="connsiteY10" fmla="*/ 1711354 h 4422299"/>
              <a:gd name="connsiteX11" fmla="*/ 7457813 w 11132191"/>
              <a:gd name="connsiteY11" fmla="*/ 411060 h 4422299"/>
              <a:gd name="connsiteX12" fmla="*/ 6753138 w 11132191"/>
              <a:gd name="connsiteY12" fmla="*/ 192946 h 4422299"/>
              <a:gd name="connsiteX13" fmla="*/ 6610525 w 11132191"/>
              <a:gd name="connsiteY13" fmla="*/ 1048623 h 4422299"/>
              <a:gd name="connsiteX14" fmla="*/ 8338657 w 11132191"/>
              <a:gd name="connsiteY14" fmla="*/ 2155970 h 4422299"/>
              <a:gd name="connsiteX15" fmla="*/ 10276514 w 11132191"/>
              <a:gd name="connsiteY15" fmla="*/ 1468073 h 4422299"/>
              <a:gd name="connsiteX16" fmla="*/ 11132191 w 11132191"/>
              <a:gd name="connsiteY16" fmla="*/ 0 h 4422299"/>
              <a:gd name="connsiteX0" fmla="*/ 0 w 11132191"/>
              <a:gd name="connsiteY0" fmla="*/ 4286773 h 4448309"/>
              <a:gd name="connsiteX1" fmla="*/ 1367406 w 11132191"/>
              <a:gd name="connsiteY1" fmla="*/ 4328719 h 4448309"/>
              <a:gd name="connsiteX2" fmla="*/ 2130804 w 11132191"/>
              <a:gd name="connsiteY2" fmla="*/ 3909270 h 4448309"/>
              <a:gd name="connsiteX3" fmla="*/ 3095538 w 11132191"/>
              <a:gd name="connsiteY3" fmla="*/ 3162650 h 4448309"/>
              <a:gd name="connsiteX4" fmla="*/ 3867325 w 11132191"/>
              <a:gd name="connsiteY4" fmla="*/ 3347206 h 4448309"/>
              <a:gd name="connsiteX5" fmla="*/ 3917659 w 11132191"/>
              <a:gd name="connsiteY5" fmla="*/ 3892492 h 4448309"/>
              <a:gd name="connsiteX6" fmla="*/ 3514988 w 11132191"/>
              <a:gd name="connsiteY6" fmla="*/ 4009937 h 4448309"/>
              <a:gd name="connsiteX7" fmla="*/ 3204594 w 11132191"/>
              <a:gd name="connsiteY7" fmla="*/ 3707934 h 4448309"/>
              <a:gd name="connsiteX8" fmla="*/ 3380764 w 11132191"/>
              <a:gd name="connsiteY8" fmla="*/ 3229761 h 4448309"/>
              <a:gd name="connsiteX9" fmla="*/ 4613945 w 11132191"/>
              <a:gd name="connsiteY9" fmla="*/ 2323750 h 4448309"/>
              <a:gd name="connsiteX10" fmla="*/ 6878973 w 11132191"/>
              <a:gd name="connsiteY10" fmla="*/ 1711354 h 4448309"/>
              <a:gd name="connsiteX11" fmla="*/ 7457813 w 11132191"/>
              <a:gd name="connsiteY11" fmla="*/ 411060 h 4448309"/>
              <a:gd name="connsiteX12" fmla="*/ 6753138 w 11132191"/>
              <a:gd name="connsiteY12" fmla="*/ 192946 h 4448309"/>
              <a:gd name="connsiteX13" fmla="*/ 6610525 w 11132191"/>
              <a:gd name="connsiteY13" fmla="*/ 1048623 h 4448309"/>
              <a:gd name="connsiteX14" fmla="*/ 8338657 w 11132191"/>
              <a:gd name="connsiteY14" fmla="*/ 2155970 h 4448309"/>
              <a:gd name="connsiteX15" fmla="*/ 10276514 w 11132191"/>
              <a:gd name="connsiteY15" fmla="*/ 1468073 h 4448309"/>
              <a:gd name="connsiteX16" fmla="*/ 11132191 w 11132191"/>
              <a:gd name="connsiteY16" fmla="*/ 0 h 4448309"/>
              <a:gd name="connsiteX0" fmla="*/ 0 w 11132191"/>
              <a:gd name="connsiteY0" fmla="*/ 4286773 h 4448309"/>
              <a:gd name="connsiteX1" fmla="*/ 1367406 w 11132191"/>
              <a:gd name="connsiteY1" fmla="*/ 4328719 h 4448309"/>
              <a:gd name="connsiteX2" fmla="*/ 2130804 w 11132191"/>
              <a:gd name="connsiteY2" fmla="*/ 3909270 h 4448309"/>
              <a:gd name="connsiteX3" fmla="*/ 3095538 w 11132191"/>
              <a:gd name="connsiteY3" fmla="*/ 3162650 h 4448309"/>
              <a:gd name="connsiteX4" fmla="*/ 3867325 w 11132191"/>
              <a:gd name="connsiteY4" fmla="*/ 3347206 h 4448309"/>
              <a:gd name="connsiteX5" fmla="*/ 3917659 w 11132191"/>
              <a:gd name="connsiteY5" fmla="*/ 3892492 h 4448309"/>
              <a:gd name="connsiteX6" fmla="*/ 3514988 w 11132191"/>
              <a:gd name="connsiteY6" fmla="*/ 4009937 h 4448309"/>
              <a:gd name="connsiteX7" fmla="*/ 3204594 w 11132191"/>
              <a:gd name="connsiteY7" fmla="*/ 3707934 h 4448309"/>
              <a:gd name="connsiteX8" fmla="*/ 3380764 w 11132191"/>
              <a:gd name="connsiteY8" fmla="*/ 3229761 h 4448309"/>
              <a:gd name="connsiteX9" fmla="*/ 4613945 w 11132191"/>
              <a:gd name="connsiteY9" fmla="*/ 2323750 h 4448309"/>
              <a:gd name="connsiteX10" fmla="*/ 6878973 w 11132191"/>
              <a:gd name="connsiteY10" fmla="*/ 1711354 h 4448309"/>
              <a:gd name="connsiteX11" fmla="*/ 7457813 w 11132191"/>
              <a:gd name="connsiteY11" fmla="*/ 411060 h 4448309"/>
              <a:gd name="connsiteX12" fmla="*/ 6753138 w 11132191"/>
              <a:gd name="connsiteY12" fmla="*/ 192946 h 4448309"/>
              <a:gd name="connsiteX13" fmla="*/ 6610525 w 11132191"/>
              <a:gd name="connsiteY13" fmla="*/ 1048623 h 4448309"/>
              <a:gd name="connsiteX14" fmla="*/ 8338657 w 11132191"/>
              <a:gd name="connsiteY14" fmla="*/ 2155970 h 4448309"/>
              <a:gd name="connsiteX15" fmla="*/ 10276514 w 11132191"/>
              <a:gd name="connsiteY15" fmla="*/ 1468073 h 4448309"/>
              <a:gd name="connsiteX16" fmla="*/ 11132191 w 11132191"/>
              <a:gd name="connsiteY16" fmla="*/ 0 h 4448309"/>
              <a:gd name="connsiteX0" fmla="*/ 0 w 11132191"/>
              <a:gd name="connsiteY0" fmla="*/ 4286773 h 4448309"/>
              <a:gd name="connsiteX1" fmla="*/ 1367406 w 11132191"/>
              <a:gd name="connsiteY1" fmla="*/ 4328719 h 4448309"/>
              <a:gd name="connsiteX2" fmla="*/ 2130804 w 11132191"/>
              <a:gd name="connsiteY2" fmla="*/ 3909270 h 4448309"/>
              <a:gd name="connsiteX3" fmla="*/ 3095538 w 11132191"/>
              <a:gd name="connsiteY3" fmla="*/ 3162650 h 4448309"/>
              <a:gd name="connsiteX4" fmla="*/ 3867325 w 11132191"/>
              <a:gd name="connsiteY4" fmla="*/ 3347206 h 4448309"/>
              <a:gd name="connsiteX5" fmla="*/ 3917659 w 11132191"/>
              <a:gd name="connsiteY5" fmla="*/ 3892492 h 4448309"/>
              <a:gd name="connsiteX6" fmla="*/ 3514988 w 11132191"/>
              <a:gd name="connsiteY6" fmla="*/ 4009937 h 4448309"/>
              <a:gd name="connsiteX7" fmla="*/ 3204594 w 11132191"/>
              <a:gd name="connsiteY7" fmla="*/ 3707934 h 4448309"/>
              <a:gd name="connsiteX8" fmla="*/ 3380764 w 11132191"/>
              <a:gd name="connsiteY8" fmla="*/ 3229761 h 4448309"/>
              <a:gd name="connsiteX9" fmla="*/ 4613945 w 11132191"/>
              <a:gd name="connsiteY9" fmla="*/ 2323750 h 4448309"/>
              <a:gd name="connsiteX10" fmla="*/ 6878973 w 11132191"/>
              <a:gd name="connsiteY10" fmla="*/ 1711354 h 4448309"/>
              <a:gd name="connsiteX11" fmla="*/ 7457813 w 11132191"/>
              <a:gd name="connsiteY11" fmla="*/ 411060 h 4448309"/>
              <a:gd name="connsiteX12" fmla="*/ 6753138 w 11132191"/>
              <a:gd name="connsiteY12" fmla="*/ 192946 h 4448309"/>
              <a:gd name="connsiteX13" fmla="*/ 6610525 w 11132191"/>
              <a:gd name="connsiteY13" fmla="*/ 1048623 h 4448309"/>
              <a:gd name="connsiteX14" fmla="*/ 8338657 w 11132191"/>
              <a:gd name="connsiteY14" fmla="*/ 2155970 h 4448309"/>
              <a:gd name="connsiteX15" fmla="*/ 10276514 w 11132191"/>
              <a:gd name="connsiteY15" fmla="*/ 1468073 h 4448309"/>
              <a:gd name="connsiteX16" fmla="*/ 11132191 w 11132191"/>
              <a:gd name="connsiteY16" fmla="*/ 0 h 4448309"/>
              <a:gd name="connsiteX0" fmla="*/ 0 w 11132191"/>
              <a:gd name="connsiteY0" fmla="*/ 4286773 h 4448309"/>
              <a:gd name="connsiteX1" fmla="*/ 1367406 w 11132191"/>
              <a:gd name="connsiteY1" fmla="*/ 4328719 h 4448309"/>
              <a:gd name="connsiteX2" fmla="*/ 2130804 w 11132191"/>
              <a:gd name="connsiteY2" fmla="*/ 3909270 h 4448309"/>
              <a:gd name="connsiteX3" fmla="*/ 3095538 w 11132191"/>
              <a:gd name="connsiteY3" fmla="*/ 3162650 h 4448309"/>
              <a:gd name="connsiteX4" fmla="*/ 3867325 w 11132191"/>
              <a:gd name="connsiteY4" fmla="*/ 3347206 h 4448309"/>
              <a:gd name="connsiteX5" fmla="*/ 3917659 w 11132191"/>
              <a:gd name="connsiteY5" fmla="*/ 3892492 h 4448309"/>
              <a:gd name="connsiteX6" fmla="*/ 3514988 w 11132191"/>
              <a:gd name="connsiteY6" fmla="*/ 4009937 h 4448309"/>
              <a:gd name="connsiteX7" fmla="*/ 3204594 w 11132191"/>
              <a:gd name="connsiteY7" fmla="*/ 3707934 h 4448309"/>
              <a:gd name="connsiteX8" fmla="*/ 3380764 w 11132191"/>
              <a:gd name="connsiteY8" fmla="*/ 3229761 h 4448309"/>
              <a:gd name="connsiteX9" fmla="*/ 4613945 w 11132191"/>
              <a:gd name="connsiteY9" fmla="*/ 2323750 h 4448309"/>
              <a:gd name="connsiteX10" fmla="*/ 6878973 w 11132191"/>
              <a:gd name="connsiteY10" fmla="*/ 1711354 h 4448309"/>
              <a:gd name="connsiteX11" fmla="*/ 7457813 w 11132191"/>
              <a:gd name="connsiteY11" fmla="*/ 411060 h 4448309"/>
              <a:gd name="connsiteX12" fmla="*/ 6753138 w 11132191"/>
              <a:gd name="connsiteY12" fmla="*/ 192946 h 4448309"/>
              <a:gd name="connsiteX13" fmla="*/ 6384023 w 11132191"/>
              <a:gd name="connsiteY13" fmla="*/ 1124124 h 4448309"/>
              <a:gd name="connsiteX14" fmla="*/ 8338657 w 11132191"/>
              <a:gd name="connsiteY14" fmla="*/ 2155970 h 4448309"/>
              <a:gd name="connsiteX15" fmla="*/ 10276514 w 11132191"/>
              <a:gd name="connsiteY15" fmla="*/ 1468073 h 4448309"/>
              <a:gd name="connsiteX16" fmla="*/ 11132191 w 11132191"/>
              <a:gd name="connsiteY16" fmla="*/ 0 h 4448309"/>
              <a:gd name="connsiteX0" fmla="*/ 0 w 11132191"/>
              <a:gd name="connsiteY0" fmla="*/ 4286773 h 4448309"/>
              <a:gd name="connsiteX1" fmla="*/ 1367406 w 11132191"/>
              <a:gd name="connsiteY1" fmla="*/ 4328719 h 4448309"/>
              <a:gd name="connsiteX2" fmla="*/ 2130804 w 11132191"/>
              <a:gd name="connsiteY2" fmla="*/ 3909270 h 4448309"/>
              <a:gd name="connsiteX3" fmla="*/ 3095538 w 11132191"/>
              <a:gd name="connsiteY3" fmla="*/ 3162650 h 4448309"/>
              <a:gd name="connsiteX4" fmla="*/ 3867325 w 11132191"/>
              <a:gd name="connsiteY4" fmla="*/ 3347206 h 4448309"/>
              <a:gd name="connsiteX5" fmla="*/ 3917659 w 11132191"/>
              <a:gd name="connsiteY5" fmla="*/ 3892492 h 4448309"/>
              <a:gd name="connsiteX6" fmla="*/ 3514988 w 11132191"/>
              <a:gd name="connsiteY6" fmla="*/ 4009937 h 4448309"/>
              <a:gd name="connsiteX7" fmla="*/ 3204594 w 11132191"/>
              <a:gd name="connsiteY7" fmla="*/ 3707934 h 4448309"/>
              <a:gd name="connsiteX8" fmla="*/ 3380764 w 11132191"/>
              <a:gd name="connsiteY8" fmla="*/ 3229761 h 4448309"/>
              <a:gd name="connsiteX9" fmla="*/ 4613945 w 11132191"/>
              <a:gd name="connsiteY9" fmla="*/ 2323750 h 4448309"/>
              <a:gd name="connsiteX10" fmla="*/ 6862195 w 11132191"/>
              <a:gd name="connsiteY10" fmla="*/ 1912690 h 4448309"/>
              <a:gd name="connsiteX11" fmla="*/ 7457813 w 11132191"/>
              <a:gd name="connsiteY11" fmla="*/ 411060 h 4448309"/>
              <a:gd name="connsiteX12" fmla="*/ 6753138 w 11132191"/>
              <a:gd name="connsiteY12" fmla="*/ 192946 h 4448309"/>
              <a:gd name="connsiteX13" fmla="*/ 6384023 w 11132191"/>
              <a:gd name="connsiteY13" fmla="*/ 1124124 h 4448309"/>
              <a:gd name="connsiteX14" fmla="*/ 8338657 w 11132191"/>
              <a:gd name="connsiteY14" fmla="*/ 2155970 h 4448309"/>
              <a:gd name="connsiteX15" fmla="*/ 10276514 w 11132191"/>
              <a:gd name="connsiteY15" fmla="*/ 1468073 h 4448309"/>
              <a:gd name="connsiteX16" fmla="*/ 11132191 w 11132191"/>
              <a:gd name="connsiteY16" fmla="*/ 0 h 4448309"/>
              <a:gd name="connsiteX0" fmla="*/ 0 w 11132191"/>
              <a:gd name="connsiteY0" fmla="*/ 4286773 h 4448309"/>
              <a:gd name="connsiteX1" fmla="*/ 1367406 w 11132191"/>
              <a:gd name="connsiteY1" fmla="*/ 4328719 h 4448309"/>
              <a:gd name="connsiteX2" fmla="*/ 2130804 w 11132191"/>
              <a:gd name="connsiteY2" fmla="*/ 3909270 h 4448309"/>
              <a:gd name="connsiteX3" fmla="*/ 3095538 w 11132191"/>
              <a:gd name="connsiteY3" fmla="*/ 3162650 h 4448309"/>
              <a:gd name="connsiteX4" fmla="*/ 3867325 w 11132191"/>
              <a:gd name="connsiteY4" fmla="*/ 3347206 h 4448309"/>
              <a:gd name="connsiteX5" fmla="*/ 3917659 w 11132191"/>
              <a:gd name="connsiteY5" fmla="*/ 3892492 h 4448309"/>
              <a:gd name="connsiteX6" fmla="*/ 3514988 w 11132191"/>
              <a:gd name="connsiteY6" fmla="*/ 4009937 h 4448309"/>
              <a:gd name="connsiteX7" fmla="*/ 3204594 w 11132191"/>
              <a:gd name="connsiteY7" fmla="*/ 3707934 h 4448309"/>
              <a:gd name="connsiteX8" fmla="*/ 3380764 w 11132191"/>
              <a:gd name="connsiteY8" fmla="*/ 3229761 h 4448309"/>
              <a:gd name="connsiteX9" fmla="*/ 4613945 w 11132191"/>
              <a:gd name="connsiteY9" fmla="*/ 2323750 h 4448309"/>
              <a:gd name="connsiteX10" fmla="*/ 6862195 w 11132191"/>
              <a:gd name="connsiteY10" fmla="*/ 1912690 h 4448309"/>
              <a:gd name="connsiteX11" fmla="*/ 7264867 w 11132191"/>
              <a:gd name="connsiteY11" fmla="*/ 956344 h 4448309"/>
              <a:gd name="connsiteX12" fmla="*/ 6753138 w 11132191"/>
              <a:gd name="connsiteY12" fmla="*/ 192946 h 4448309"/>
              <a:gd name="connsiteX13" fmla="*/ 6384023 w 11132191"/>
              <a:gd name="connsiteY13" fmla="*/ 1124124 h 4448309"/>
              <a:gd name="connsiteX14" fmla="*/ 8338657 w 11132191"/>
              <a:gd name="connsiteY14" fmla="*/ 2155970 h 4448309"/>
              <a:gd name="connsiteX15" fmla="*/ 10276514 w 11132191"/>
              <a:gd name="connsiteY15" fmla="*/ 1468073 h 4448309"/>
              <a:gd name="connsiteX16" fmla="*/ 11132191 w 11132191"/>
              <a:gd name="connsiteY16" fmla="*/ 0 h 4448309"/>
              <a:gd name="connsiteX0" fmla="*/ 0 w 11132191"/>
              <a:gd name="connsiteY0" fmla="*/ 4286773 h 4448309"/>
              <a:gd name="connsiteX1" fmla="*/ 1367406 w 11132191"/>
              <a:gd name="connsiteY1" fmla="*/ 4328719 h 4448309"/>
              <a:gd name="connsiteX2" fmla="*/ 2130804 w 11132191"/>
              <a:gd name="connsiteY2" fmla="*/ 3909270 h 4448309"/>
              <a:gd name="connsiteX3" fmla="*/ 3095538 w 11132191"/>
              <a:gd name="connsiteY3" fmla="*/ 3162650 h 4448309"/>
              <a:gd name="connsiteX4" fmla="*/ 3867325 w 11132191"/>
              <a:gd name="connsiteY4" fmla="*/ 3347206 h 4448309"/>
              <a:gd name="connsiteX5" fmla="*/ 3917659 w 11132191"/>
              <a:gd name="connsiteY5" fmla="*/ 3892492 h 4448309"/>
              <a:gd name="connsiteX6" fmla="*/ 3514988 w 11132191"/>
              <a:gd name="connsiteY6" fmla="*/ 4009937 h 4448309"/>
              <a:gd name="connsiteX7" fmla="*/ 3204594 w 11132191"/>
              <a:gd name="connsiteY7" fmla="*/ 3707934 h 4448309"/>
              <a:gd name="connsiteX8" fmla="*/ 3380764 w 11132191"/>
              <a:gd name="connsiteY8" fmla="*/ 3229761 h 4448309"/>
              <a:gd name="connsiteX9" fmla="*/ 4613945 w 11132191"/>
              <a:gd name="connsiteY9" fmla="*/ 2323750 h 4448309"/>
              <a:gd name="connsiteX10" fmla="*/ 6862195 w 11132191"/>
              <a:gd name="connsiteY10" fmla="*/ 1912690 h 4448309"/>
              <a:gd name="connsiteX11" fmla="*/ 7264867 w 11132191"/>
              <a:gd name="connsiteY11" fmla="*/ 956344 h 4448309"/>
              <a:gd name="connsiteX12" fmla="*/ 6920918 w 11132191"/>
              <a:gd name="connsiteY12" fmla="*/ 620784 h 4448309"/>
              <a:gd name="connsiteX13" fmla="*/ 6384023 w 11132191"/>
              <a:gd name="connsiteY13" fmla="*/ 1124124 h 4448309"/>
              <a:gd name="connsiteX14" fmla="*/ 8338657 w 11132191"/>
              <a:gd name="connsiteY14" fmla="*/ 2155970 h 4448309"/>
              <a:gd name="connsiteX15" fmla="*/ 10276514 w 11132191"/>
              <a:gd name="connsiteY15" fmla="*/ 1468073 h 4448309"/>
              <a:gd name="connsiteX16" fmla="*/ 11132191 w 11132191"/>
              <a:gd name="connsiteY16" fmla="*/ 0 h 4448309"/>
              <a:gd name="connsiteX0" fmla="*/ 0 w 11132191"/>
              <a:gd name="connsiteY0" fmla="*/ 4286773 h 4448309"/>
              <a:gd name="connsiteX1" fmla="*/ 1367406 w 11132191"/>
              <a:gd name="connsiteY1" fmla="*/ 4328719 h 4448309"/>
              <a:gd name="connsiteX2" fmla="*/ 2130804 w 11132191"/>
              <a:gd name="connsiteY2" fmla="*/ 3909270 h 4448309"/>
              <a:gd name="connsiteX3" fmla="*/ 3095538 w 11132191"/>
              <a:gd name="connsiteY3" fmla="*/ 3162650 h 4448309"/>
              <a:gd name="connsiteX4" fmla="*/ 3867325 w 11132191"/>
              <a:gd name="connsiteY4" fmla="*/ 3347206 h 4448309"/>
              <a:gd name="connsiteX5" fmla="*/ 3917659 w 11132191"/>
              <a:gd name="connsiteY5" fmla="*/ 3892492 h 4448309"/>
              <a:gd name="connsiteX6" fmla="*/ 3514988 w 11132191"/>
              <a:gd name="connsiteY6" fmla="*/ 4009937 h 4448309"/>
              <a:gd name="connsiteX7" fmla="*/ 3204594 w 11132191"/>
              <a:gd name="connsiteY7" fmla="*/ 3707934 h 4448309"/>
              <a:gd name="connsiteX8" fmla="*/ 3380764 w 11132191"/>
              <a:gd name="connsiteY8" fmla="*/ 3229761 h 4448309"/>
              <a:gd name="connsiteX9" fmla="*/ 4613945 w 11132191"/>
              <a:gd name="connsiteY9" fmla="*/ 2323750 h 4448309"/>
              <a:gd name="connsiteX10" fmla="*/ 6862195 w 11132191"/>
              <a:gd name="connsiteY10" fmla="*/ 1912690 h 4448309"/>
              <a:gd name="connsiteX11" fmla="*/ 7264867 w 11132191"/>
              <a:gd name="connsiteY11" fmla="*/ 956344 h 4448309"/>
              <a:gd name="connsiteX12" fmla="*/ 6920918 w 11132191"/>
              <a:gd name="connsiteY12" fmla="*/ 620784 h 4448309"/>
              <a:gd name="connsiteX13" fmla="*/ 6686026 w 11132191"/>
              <a:gd name="connsiteY13" fmla="*/ 1249959 h 4448309"/>
              <a:gd name="connsiteX14" fmla="*/ 8338657 w 11132191"/>
              <a:gd name="connsiteY14" fmla="*/ 2155970 h 4448309"/>
              <a:gd name="connsiteX15" fmla="*/ 10276514 w 11132191"/>
              <a:gd name="connsiteY15" fmla="*/ 1468073 h 4448309"/>
              <a:gd name="connsiteX16" fmla="*/ 11132191 w 11132191"/>
              <a:gd name="connsiteY16" fmla="*/ 0 h 4448309"/>
              <a:gd name="connsiteX0" fmla="*/ 0 w 11132191"/>
              <a:gd name="connsiteY0" fmla="*/ 4286773 h 4448309"/>
              <a:gd name="connsiteX1" fmla="*/ 1367406 w 11132191"/>
              <a:gd name="connsiteY1" fmla="*/ 4328719 h 4448309"/>
              <a:gd name="connsiteX2" fmla="*/ 2130804 w 11132191"/>
              <a:gd name="connsiteY2" fmla="*/ 3909270 h 4448309"/>
              <a:gd name="connsiteX3" fmla="*/ 3095538 w 11132191"/>
              <a:gd name="connsiteY3" fmla="*/ 3162650 h 4448309"/>
              <a:gd name="connsiteX4" fmla="*/ 3867325 w 11132191"/>
              <a:gd name="connsiteY4" fmla="*/ 3347206 h 4448309"/>
              <a:gd name="connsiteX5" fmla="*/ 3917659 w 11132191"/>
              <a:gd name="connsiteY5" fmla="*/ 3892492 h 4448309"/>
              <a:gd name="connsiteX6" fmla="*/ 3514988 w 11132191"/>
              <a:gd name="connsiteY6" fmla="*/ 4009937 h 4448309"/>
              <a:gd name="connsiteX7" fmla="*/ 3204594 w 11132191"/>
              <a:gd name="connsiteY7" fmla="*/ 3707934 h 4448309"/>
              <a:gd name="connsiteX8" fmla="*/ 3380764 w 11132191"/>
              <a:gd name="connsiteY8" fmla="*/ 3229761 h 4448309"/>
              <a:gd name="connsiteX9" fmla="*/ 4613945 w 11132191"/>
              <a:gd name="connsiteY9" fmla="*/ 2323750 h 4448309"/>
              <a:gd name="connsiteX10" fmla="*/ 6862195 w 11132191"/>
              <a:gd name="connsiteY10" fmla="*/ 1912690 h 4448309"/>
              <a:gd name="connsiteX11" fmla="*/ 7264867 w 11132191"/>
              <a:gd name="connsiteY11" fmla="*/ 956344 h 4448309"/>
              <a:gd name="connsiteX12" fmla="*/ 6862195 w 11132191"/>
              <a:gd name="connsiteY12" fmla="*/ 746619 h 4448309"/>
              <a:gd name="connsiteX13" fmla="*/ 6686026 w 11132191"/>
              <a:gd name="connsiteY13" fmla="*/ 1249959 h 4448309"/>
              <a:gd name="connsiteX14" fmla="*/ 8338657 w 11132191"/>
              <a:gd name="connsiteY14" fmla="*/ 2155970 h 4448309"/>
              <a:gd name="connsiteX15" fmla="*/ 10276514 w 11132191"/>
              <a:gd name="connsiteY15" fmla="*/ 1468073 h 4448309"/>
              <a:gd name="connsiteX16" fmla="*/ 11132191 w 11132191"/>
              <a:gd name="connsiteY16" fmla="*/ 0 h 4448309"/>
              <a:gd name="connsiteX0" fmla="*/ 0 w 11132191"/>
              <a:gd name="connsiteY0" fmla="*/ 4286773 h 4448309"/>
              <a:gd name="connsiteX1" fmla="*/ 1367406 w 11132191"/>
              <a:gd name="connsiteY1" fmla="*/ 4328719 h 4448309"/>
              <a:gd name="connsiteX2" fmla="*/ 2130804 w 11132191"/>
              <a:gd name="connsiteY2" fmla="*/ 3909270 h 4448309"/>
              <a:gd name="connsiteX3" fmla="*/ 3095538 w 11132191"/>
              <a:gd name="connsiteY3" fmla="*/ 3162650 h 4448309"/>
              <a:gd name="connsiteX4" fmla="*/ 3867325 w 11132191"/>
              <a:gd name="connsiteY4" fmla="*/ 3347206 h 4448309"/>
              <a:gd name="connsiteX5" fmla="*/ 3917659 w 11132191"/>
              <a:gd name="connsiteY5" fmla="*/ 3892492 h 4448309"/>
              <a:gd name="connsiteX6" fmla="*/ 3514988 w 11132191"/>
              <a:gd name="connsiteY6" fmla="*/ 4009937 h 4448309"/>
              <a:gd name="connsiteX7" fmla="*/ 3204594 w 11132191"/>
              <a:gd name="connsiteY7" fmla="*/ 3707934 h 4448309"/>
              <a:gd name="connsiteX8" fmla="*/ 3380764 w 11132191"/>
              <a:gd name="connsiteY8" fmla="*/ 3229761 h 4448309"/>
              <a:gd name="connsiteX9" fmla="*/ 4613945 w 11132191"/>
              <a:gd name="connsiteY9" fmla="*/ 2323750 h 4448309"/>
              <a:gd name="connsiteX10" fmla="*/ 6862195 w 11132191"/>
              <a:gd name="connsiteY10" fmla="*/ 1912690 h 4448309"/>
              <a:gd name="connsiteX11" fmla="*/ 7264867 w 11132191"/>
              <a:gd name="connsiteY11" fmla="*/ 956344 h 4448309"/>
              <a:gd name="connsiteX12" fmla="*/ 6862195 w 11132191"/>
              <a:gd name="connsiteY12" fmla="*/ 746619 h 4448309"/>
              <a:gd name="connsiteX13" fmla="*/ 6686026 w 11132191"/>
              <a:gd name="connsiteY13" fmla="*/ 1249959 h 4448309"/>
              <a:gd name="connsiteX14" fmla="*/ 8338657 w 11132191"/>
              <a:gd name="connsiteY14" fmla="*/ 2155970 h 4448309"/>
              <a:gd name="connsiteX15" fmla="*/ 10276514 w 11132191"/>
              <a:gd name="connsiteY15" fmla="*/ 1468073 h 4448309"/>
              <a:gd name="connsiteX16" fmla="*/ 11132191 w 11132191"/>
              <a:gd name="connsiteY16" fmla="*/ 0 h 4448309"/>
              <a:gd name="connsiteX0" fmla="*/ 0 w 11132191"/>
              <a:gd name="connsiteY0" fmla="*/ 4286773 h 4448309"/>
              <a:gd name="connsiteX1" fmla="*/ 1367406 w 11132191"/>
              <a:gd name="connsiteY1" fmla="*/ 4328719 h 4448309"/>
              <a:gd name="connsiteX2" fmla="*/ 2130804 w 11132191"/>
              <a:gd name="connsiteY2" fmla="*/ 3909270 h 4448309"/>
              <a:gd name="connsiteX3" fmla="*/ 3095538 w 11132191"/>
              <a:gd name="connsiteY3" fmla="*/ 3162650 h 4448309"/>
              <a:gd name="connsiteX4" fmla="*/ 3867325 w 11132191"/>
              <a:gd name="connsiteY4" fmla="*/ 3347206 h 4448309"/>
              <a:gd name="connsiteX5" fmla="*/ 3917659 w 11132191"/>
              <a:gd name="connsiteY5" fmla="*/ 3892492 h 4448309"/>
              <a:gd name="connsiteX6" fmla="*/ 3514988 w 11132191"/>
              <a:gd name="connsiteY6" fmla="*/ 4009937 h 4448309"/>
              <a:gd name="connsiteX7" fmla="*/ 3204594 w 11132191"/>
              <a:gd name="connsiteY7" fmla="*/ 3707934 h 4448309"/>
              <a:gd name="connsiteX8" fmla="*/ 3380764 w 11132191"/>
              <a:gd name="connsiteY8" fmla="*/ 3229761 h 4448309"/>
              <a:gd name="connsiteX9" fmla="*/ 4613945 w 11132191"/>
              <a:gd name="connsiteY9" fmla="*/ 2323750 h 4448309"/>
              <a:gd name="connsiteX10" fmla="*/ 6862195 w 11132191"/>
              <a:gd name="connsiteY10" fmla="*/ 1912690 h 4448309"/>
              <a:gd name="connsiteX11" fmla="*/ 7264867 w 11132191"/>
              <a:gd name="connsiteY11" fmla="*/ 956344 h 4448309"/>
              <a:gd name="connsiteX12" fmla="*/ 6862195 w 11132191"/>
              <a:gd name="connsiteY12" fmla="*/ 746619 h 4448309"/>
              <a:gd name="connsiteX13" fmla="*/ 6686026 w 11132191"/>
              <a:gd name="connsiteY13" fmla="*/ 1249959 h 4448309"/>
              <a:gd name="connsiteX14" fmla="*/ 8338657 w 11132191"/>
              <a:gd name="connsiteY14" fmla="*/ 2155970 h 4448309"/>
              <a:gd name="connsiteX15" fmla="*/ 10276514 w 11132191"/>
              <a:gd name="connsiteY15" fmla="*/ 1468073 h 4448309"/>
              <a:gd name="connsiteX16" fmla="*/ 11132191 w 11132191"/>
              <a:gd name="connsiteY16" fmla="*/ 0 h 4448309"/>
              <a:gd name="connsiteX0" fmla="*/ 0 w 11132191"/>
              <a:gd name="connsiteY0" fmla="*/ 4286773 h 4448309"/>
              <a:gd name="connsiteX1" fmla="*/ 1367406 w 11132191"/>
              <a:gd name="connsiteY1" fmla="*/ 4328719 h 4448309"/>
              <a:gd name="connsiteX2" fmla="*/ 2130804 w 11132191"/>
              <a:gd name="connsiteY2" fmla="*/ 3909270 h 4448309"/>
              <a:gd name="connsiteX3" fmla="*/ 3095538 w 11132191"/>
              <a:gd name="connsiteY3" fmla="*/ 3162650 h 4448309"/>
              <a:gd name="connsiteX4" fmla="*/ 3867325 w 11132191"/>
              <a:gd name="connsiteY4" fmla="*/ 3347206 h 4448309"/>
              <a:gd name="connsiteX5" fmla="*/ 3917659 w 11132191"/>
              <a:gd name="connsiteY5" fmla="*/ 3892492 h 4448309"/>
              <a:gd name="connsiteX6" fmla="*/ 3514988 w 11132191"/>
              <a:gd name="connsiteY6" fmla="*/ 4009937 h 4448309"/>
              <a:gd name="connsiteX7" fmla="*/ 3204594 w 11132191"/>
              <a:gd name="connsiteY7" fmla="*/ 3707934 h 4448309"/>
              <a:gd name="connsiteX8" fmla="*/ 3380764 w 11132191"/>
              <a:gd name="connsiteY8" fmla="*/ 3229761 h 4448309"/>
              <a:gd name="connsiteX9" fmla="*/ 4613945 w 11132191"/>
              <a:gd name="connsiteY9" fmla="*/ 2323750 h 4448309"/>
              <a:gd name="connsiteX10" fmla="*/ 6862195 w 11132191"/>
              <a:gd name="connsiteY10" fmla="*/ 1912690 h 4448309"/>
              <a:gd name="connsiteX11" fmla="*/ 7264867 w 11132191"/>
              <a:gd name="connsiteY11" fmla="*/ 956344 h 4448309"/>
              <a:gd name="connsiteX12" fmla="*/ 6778305 w 11132191"/>
              <a:gd name="connsiteY12" fmla="*/ 637562 h 4448309"/>
              <a:gd name="connsiteX13" fmla="*/ 6686026 w 11132191"/>
              <a:gd name="connsiteY13" fmla="*/ 1249959 h 4448309"/>
              <a:gd name="connsiteX14" fmla="*/ 8338657 w 11132191"/>
              <a:gd name="connsiteY14" fmla="*/ 2155970 h 4448309"/>
              <a:gd name="connsiteX15" fmla="*/ 10276514 w 11132191"/>
              <a:gd name="connsiteY15" fmla="*/ 1468073 h 4448309"/>
              <a:gd name="connsiteX16" fmla="*/ 11132191 w 11132191"/>
              <a:gd name="connsiteY16" fmla="*/ 0 h 4448309"/>
              <a:gd name="connsiteX0" fmla="*/ 0 w 11132191"/>
              <a:gd name="connsiteY0" fmla="*/ 4286773 h 4448309"/>
              <a:gd name="connsiteX1" fmla="*/ 1367406 w 11132191"/>
              <a:gd name="connsiteY1" fmla="*/ 4328719 h 4448309"/>
              <a:gd name="connsiteX2" fmla="*/ 2130804 w 11132191"/>
              <a:gd name="connsiteY2" fmla="*/ 3909270 h 4448309"/>
              <a:gd name="connsiteX3" fmla="*/ 3095538 w 11132191"/>
              <a:gd name="connsiteY3" fmla="*/ 3162650 h 4448309"/>
              <a:gd name="connsiteX4" fmla="*/ 3867325 w 11132191"/>
              <a:gd name="connsiteY4" fmla="*/ 3347206 h 4448309"/>
              <a:gd name="connsiteX5" fmla="*/ 3917659 w 11132191"/>
              <a:gd name="connsiteY5" fmla="*/ 3892492 h 4448309"/>
              <a:gd name="connsiteX6" fmla="*/ 3514988 w 11132191"/>
              <a:gd name="connsiteY6" fmla="*/ 4009937 h 4448309"/>
              <a:gd name="connsiteX7" fmla="*/ 3204594 w 11132191"/>
              <a:gd name="connsiteY7" fmla="*/ 3707934 h 4448309"/>
              <a:gd name="connsiteX8" fmla="*/ 3380764 w 11132191"/>
              <a:gd name="connsiteY8" fmla="*/ 3229761 h 4448309"/>
              <a:gd name="connsiteX9" fmla="*/ 4613945 w 11132191"/>
              <a:gd name="connsiteY9" fmla="*/ 2323750 h 4448309"/>
              <a:gd name="connsiteX10" fmla="*/ 6862195 w 11132191"/>
              <a:gd name="connsiteY10" fmla="*/ 1912690 h 4448309"/>
              <a:gd name="connsiteX11" fmla="*/ 7264867 w 11132191"/>
              <a:gd name="connsiteY11" fmla="*/ 956344 h 4448309"/>
              <a:gd name="connsiteX12" fmla="*/ 6778305 w 11132191"/>
              <a:gd name="connsiteY12" fmla="*/ 637562 h 4448309"/>
              <a:gd name="connsiteX13" fmla="*/ 6686026 w 11132191"/>
              <a:gd name="connsiteY13" fmla="*/ 1249959 h 4448309"/>
              <a:gd name="connsiteX14" fmla="*/ 8338657 w 11132191"/>
              <a:gd name="connsiteY14" fmla="*/ 2155970 h 4448309"/>
              <a:gd name="connsiteX15" fmla="*/ 10276514 w 11132191"/>
              <a:gd name="connsiteY15" fmla="*/ 1468073 h 4448309"/>
              <a:gd name="connsiteX16" fmla="*/ 11132191 w 11132191"/>
              <a:gd name="connsiteY16" fmla="*/ 0 h 4448309"/>
              <a:gd name="connsiteX0" fmla="*/ 0 w 11132191"/>
              <a:gd name="connsiteY0" fmla="*/ 4286773 h 4448309"/>
              <a:gd name="connsiteX1" fmla="*/ 1367406 w 11132191"/>
              <a:gd name="connsiteY1" fmla="*/ 4328719 h 4448309"/>
              <a:gd name="connsiteX2" fmla="*/ 2130804 w 11132191"/>
              <a:gd name="connsiteY2" fmla="*/ 3909270 h 4448309"/>
              <a:gd name="connsiteX3" fmla="*/ 3095538 w 11132191"/>
              <a:gd name="connsiteY3" fmla="*/ 3162650 h 4448309"/>
              <a:gd name="connsiteX4" fmla="*/ 3867325 w 11132191"/>
              <a:gd name="connsiteY4" fmla="*/ 3347206 h 4448309"/>
              <a:gd name="connsiteX5" fmla="*/ 3917659 w 11132191"/>
              <a:gd name="connsiteY5" fmla="*/ 3892492 h 4448309"/>
              <a:gd name="connsiteX6" fmla="*/ 3514988 w 11132191"/>
              <a:gd name="connsiteY6" fmla="*/ 4009937 h 4448309"/>
              <a:gd name="connsiteX7" fmla="*/ 3204594 w 11132191"/>
              <a:gd name="connsiteY7" fmla="*/ 3707934 h 4448309"/>
              <a:gd name="connsiteX8" fmla="*/ 3380764 w 11132191"/>
              <a:gd name="connsiteY8" fmla="*/ 3229761 h 4448309"/>
              <a:gd name="connsiteX9" fmla="*/ 4613945 w 11132191"/>
              <a:gd name="connsiteY9" fmla="*/ 2323750 h 4448309"/>
              <a:gd name="connsiteX10" fmla="*/ 6862195 w 11132191"/>
              <a:gd name="connsiteY10" fmla="*/ 1912690 h 4448309"/>
              <a:gd name="connsiteX11" fmla="*/ 7264867 w 11132191"/>
              <a:gd name="connsiteY11" fmla="*/ 956344 h 4448309"/>
              <a:gd name="connsiteX12" fmla="*/ 6778305 w 11132191"/>
              <a:gd name="connsiteY12" fmla="*/ 637562 h 4448309"/>
              <a:gd name="connsiteX13" fmla="*/ 6686026 w 11132191"/>
              <a:gd name="connsiteY13" fmla="*/ 1249959 h 4448309"/>
              <a:gd name="connsiteX14" fmla="*/ 8338657 w 11132191"/>
              <a:gd name="connsiteY14" fmla="*/ 2155970 h 4448309"/>
              <a:gd name="connsiteX15" fmla="*/ 10276514 w 11132191"/>
              <a:gd name="connsiteY15" fmla="*/ 1468073 h 4448309"/>
              <a:gd name="connsiteX16" fmla="*/ 11132191 w 11132191"/>
              <a:gd name="connsiteY16" fmla="*/ 0 h 4448309"/>
              <a:gd name="connsiteX0" fmla="*/ 0 w 11132191"/>
              <a:gd name="connsiteY0" fmla="*/ 4286773 h 4448309"/>
              <a:gd name="connsiteX1" fmla="*/ 1367406 w 11132191"/>
              <a:gd name="connsiteY1" fmla="*/ 4328719 h 4448309"/>
              <a:gd name="connsiteX2" fmla="*/ 2130804 w 11132191"/>
              <a:gd name="connsiteY2" fmla="*/ 3909270 h 4448309"/>
              <a:gd name="connsiteX3" fmla="*/ 3095538 w 11132191"/>
              <a:gd name="connsiteY3" fmla="*/ 3162650 h 4448309"/>
              <a:gd name="connsiteX4" fmla="*/ 3867325 w 11132191"/>
              <a:gd name="connsiteY4" fmla="*/ 3347206 h 4448309"/>
              <a:gd name="connsiteX5" fmla="*/ 3917659 w 11132191"/>
              <a:gd name="connsiteY5" fmla="*/ 3892492 h 4448309"/>
              <a:gd name="connsiteX6" fmla="*/ 3514988 w 11132191"/>
              <a:gd name="connsiteY6" fmla="*/ 4009937 h 4448309"/>
              <a:gd name="connsiteX7" fmla="*/ 3204594 w 11132191"/>
              <a:gd name="connsiteY7" fmla="*/ 3707934 h 4448309"/>
              <a:gd name="connsiteX8" fmla="*/ 3380764 w 11132191"/>
              <a:gd name="connsiteY8" fmla="*/ 3229761 h 4448309"/>
              <a:gd name="connsiteX9" fmla="*/ 4613945 w 11132191"/>
              <a:gd name="connsiteY9" fmla="*/ 2323750 h 4448309"/>
              <a:gd name="connsiteX10" fmla="*/ 6862195 w 11132191"/>
              <a:gd name="connsiteY10" fmla="*/ 1912690 h 4448309"/>
              <a:gd name="connsiteX11" fmla="*/ 7323590 w 11132191"/>
              <a:gd name="connsiteY11" fmla="*/ 914399 h 4448309"/>
              <a:gd name="connsiteX12" fmla="*/ 6778305 w 11132191"/>
              <a:gd name="connsiteY12" fmla="*/ 637562 h 4448309"/>
              <a:gd name="connsiteX13" fmla="*/ 6686026 w 11132191"/>
              <a:gd name="connsiteY13" fmla="*/ 1249959 h 4448309"/>
              <a:gd name="connsiteX14" fmla="*/ 8338657 w 11132191"/>
              <a:gd name="connsiteY14" fmla="*/ 2155970 h 4448309"/>
              <a:gd name="connsiteX15" fmla="*/ 10276514 w 11132191"/>
              <a:gd name="connsiteY15" fmla="*/ 1468073 h 4448309"/>
              <a:gd name="connsiteX16" fmla="*/ 11132191 w 11132191"/>
              <a:gd name="connsiteY16" fmla="*/ 0 h 4448309"/>
              <a:gd name="connsiteX0" fmla="*/ 0 w 11132191"/>
              <a:gd name="connsiteY0" fmla="*/ 4286773 h 4448309"/>
              <a:gd name="connsiteX1" fmla="*/ 1367406 w 11132191"/>
              <a:gd name="connsiteY1" fmla="*/ 4328719 h 4448309"/>
              <a:gd name="connsiteX2" fmla="*/ 2130804 w 11132191"/>
              <a:gd name="connsiteY2" fmla="*/ 3909270 h 4448309"/>
              <a:gd name="connsiteX3" fmla="*/ 3095538 w 11132191"/>
              <a:gd name="connsiteY3" fmla="*/ 3162650 h 4448309"/>
              <a:gd name="connsiteX4" fmla="*/ 3867325 w 11132191"/>
              <a:gd name="connsiteY4" fmla="*/ 3347206 h 4448309"/>
              <a:gd name="connsiteX5" fmla="*/ 3917659 w 11132191"/>
              <a:gd name="connsiteY5" fmla="*/ 3892492 h 4448309"/>
              <a:gd name="connsiteX6" fmla="*/ 3514988 w 11132191"/>
              <a:gd name="connsiteY6" fmla="*/ 4009937 h 4448309"/>
              <a:gd name="connsiteX7" fmla="*/ 3204594 w 11132191"/>
              <a:gd name="connsiteY7" fmla="*/ 3707934 h 4448309"/>
              <a:gd name="connsiteX8" fmla="*/ 3380764 w 11132191"/>
              <a:gd name="connsiteY8" fmla="*/ 3229761 h 4448309"/>
              <a:gd name="connsiteX9" fmla="*/ 4613945 w 11132191"/>
              <a:gd name="connsiteY9" fmla="*/ 2323750 h 4448309"/>
              <a:gd name="connsiteX10" fmla="*/ 6862195 w 11132191"/>
              <a:gd name="connsiteY10" fmla="*/ 1912690 h 4448309"/>
              <a:gd name="connsiteX11" fmla="*/ 7323590 w 11132191"/>
              <a:gd name="connsiteY11" fmla="*/ 914399 h 4448309"/>
              <a:gd name="connsiteX12" fmla="*/ 6778305 w 11132191"/>
              <a:gd name="connsiteY12" fmla="*/ 637562 h 4448309"/>
              <a:gd name="connsiteX13" fmla="*/ 6686026 w 11132191"/>
              <a:gd name="connsiteY13" fmla="*/ 1249959 h 4448309"/>
              <a:gd name="connsiteX14" fmla="*/ 8338657 w 11132191"/>
              <a:gd name="connsiteY14" fmla="*/ 2155970 h 4448309"/>
              <a:gd name="connsiteX15" fmla="*/ 10276514 w 11132191"/>
              <a:gd name="connsiteY15" fmla="*/ 1468073 h 4448309"/>
              <a:gd name="connsiteX16" fmla="*/ 11132191 w 11132191"/>
              <a:gd name="connsiteY16" fmla="*/ 0 h 4448309"/>
              <a:gd name="connsiteX0" fmla="*/ 0 w 11132191"/>
              <a:gd name="connsiteY0" fmla="*/ 4286773 h 4448309"/>
              <a:gd name="connsiteX1" fmla="*/ 1367406 w 11132191"/>
              <a:gd name="connsiteY1" fmla="*/ 4328719 h 4448309"/>
              <a:gd name="connsiteX2" fmla="*/ 2130804 w 11132191"/>
              <a:gd name="connsiteY2" fmla="*/ 3909270 h 4448309"/>
              <a:gd name="connsiteX3" fmla="*/ 3095538 w 11132191"/>
              <a:gd name="connsiteY3" fmla="*/ 3162650 h 4448309"/>
              <a:gd name="connsiteX4" fmla="*/ 3867325 w 11132191"/>
              <a:gd name="connsiteY4" fmla="*/ 3347206 h 4448309"/>
              <a:gd name="connsiteX5" fmla="*/ 3917659 w 11132191"/>
              <a:gd name="connsiteY5" fmla="*/ 3892492 h 4448309"/>
              <a:gd name="connsiteX6" fmla="*/ 3514988 w 11132191"/>
              <a:gd name="connsiteY6" fmla="*/ 4009937 h 4448309"/>
              <a:gd name="connsiteX7" fmla="*/ 3204594 w 11132191"/>
              <a:gd name="connsiteY7" fmla="*/ 3707934 h 4448309"/>
              <a:gd name="connsiteX8" fmla="*/ 3380764 w 11132191"/>
              <a:gd name="connsiteY8" fmla="*/ 3229761 h 4448309"/>
              <a:gd name="connsiteX9" fmla="*/ 4613945 w 11132191"/>
              <a:gd name="connsiteY9" fmla="*/ 2323750 h 4448309"/>
              <a:gd name="connsiteX10" fmla="*/ 6862195 w 11132191"/>
              <a:gd name="connsiteY10" fmla="*/ 1912690 h 4448309"/>
              <a:gd name="connsiteX11" fmla="*/ 7323590 w 11132191"/>
              <a:gd name="connsiteY11" fmla="*/ 914399 h 4448309"/>
              <a:gd name="connsiteX12" fmla="*/ 6845417 w 11132191"/>
              <a:gd name="connsiteY12" fmla="*/ 721452 h 4448309"/>
              <a:gd name="connsiteX13" fmla="*/ 6686026 w 11132191"/>
              <a:gd name="connsiteY13" fmla="*/ 1249959 h 4448309"/>
              <a:gd name="connsiteX14" fmla="*/ 8338657 w 11132191"/>
              <a:gd name="connsiteY14" fmla="*/ 2155970 h 4448309"/>
              <a:gd name="connsiteX15" fmla="*/ 10276514 w 11132191"/>
              <a:gd name="connsiteY15" fmla="*/ 1468073 h 4448309"/>
              <a:gd name="connsiteX16" fmla="*/ 11132191 w 11132191"/>
              <a:gd name="connsiteY16" fmla="*/ 0 h 4448309"/>
              <a:gd name="connsiteX0" fmla="*/ 0 w 11132191"/>
              <a:gd name="connsiteY0" fmla="*/ 4286773 h 4448309"/>
              <a:gd name="connsiteX1" fmla="*/ 1367406 w 11132191"/>
              <a:gd name="connsiteY1" fmla="*/ 4328719 h 4448309"/>
              <a:gd name="connsiteX2" fmla="*/ 2130804 w 11132191"/>
              <a:gd name="connsiteY2" fmla="*/ 3909270 h 4448309"/>
              <a:gd name="connsiteX3" fmla="*/ 3095538 w 11132191"/>
              <a:gd name="connsiteY3" fmla="*/ 3162650 h 4448309"/>
              <a:gd name="connsiteX4" fmla="*/ 3867325 w 11132191"/>
              <a:gd name="connsiteY4" fmla="*/ 3347206 h 4448309"/>
              <a:gd name="connsiteX5" fmla="*/ 3917659 w 11132191"/>
              <a:gd name="connsiteY5" fmla="*/ 3892492 h 4448309"/>
              <a:gd name="connsiteX6" fmla="*/ 3514988 w 11132191"/>
              <a:gd name="connsiteY6" fmla="*/ 4009937 h 4448309"/>
              <a:gd name="connsiteX7" fmla="*/ 3204594 w 11132191"/>
              <a:gd name="connsiteY7" fmla="*/ 3707934 h 4448309"/>
              <a:gd name="connsiteX8" fmla="*/ 3380764 w 11132191"/>
              <a:gd name="connsiteY8" fmla="*/ 3229761 h 4448309"/>
              <a:gd name="connsiteX9" fmla="*/ 4613945 w 11132191"/>
              <a:gd name="connsiteY9" fmla="*/ 2323750 h 4448309"/>
              <a:gd name="connsiteX10" fmla="*/ 6862195 w 11132191"/>
              <a:gd name="connsiteY10" fmla="*/ 1912690 h 4448309"/>
              <a:gd name="connsiteX11" fmla="*/ 7323590 w 11132191"/>
              <a:gd name="connsiteY11" fmla="*/ 914399 h 4448309"/>
              <a:gd name="connsiteX12" fmla="*/ 6845417 w 11132191"/>
              <a:gd name="connsiteY12" fmla="*/ 721452 h 4448309"/>
              <a:gd name="connsiteX13" fmla="*/ 6686026 w 11132191"/>
              <a:gd name="connsiteY13" fmla="*/ 1249959 h 4448309"/>
              <a:gd name="connsiteX14" fmla="*/ 8338657 w 11132191"/>
              <a:gd name="connsiteY14" fmla="*/ 2155970 h 4448309"/>
              <a:gd name="connsiteX15" fmla="*/ 10276514 w 11132191"/>
              <a:gd name="connsiteY15" fmla="*/ 1468073 h 4448309"/>
              <a:gd name="connsiteX16" fmla="*/ 11132191 w 11132191"/>
              <a:gd name="connsiteY16" fmla="*/ 0 h 4448309"/>
              <a:gd name="connsiteX0" fmla="*/ 0 w 11132191"/>
              <a:gd name="connsiteY0" fmla="*/ 4286773 h 4448309"/>
              <a:gd name="connsiteX1" fmla="*/ 1367406 w 11132191"/>
              <a:gd name="connsiteY1" fmla="*/ 4328719 h 4448309"/>
              <a:gd name="connsiteX2" fmla="*/ 2130804 w 11132191"/>
              <a:gd name="connsiteY2" fmla="*/ 3909270 h 4448309"/>
              <a:gd name="connsiteX3" fmla="*/ 3095538 w 11132191"/>
              <a:gd name="connsiteY3" fmla="*/ 3162650 h 4448309"/>
              <a:gd name="connsiteX4" fmla="*/ 3867325 w 11132191"/>
              <a:gd name="connsiteY4" fmla="*/ 3347206 h 4448309"/>
              <a:gd name="connsiteX5" fmla="*/ 3917659 w 11132191"/>
              <a:gd name="connsiteY5" fmla="*/ 3892492 h 4448309"/>
              <a:gd name="connsiteX6" fmla="*/ 3514988 w 11132191"/>
              <a:gd name="connsiteY6" fmla="*/ 4009937 h 4448309"/>
              <a:gd name="connsiteX7" fmla="*/ 3204594 w 11132191"/>
              <a:gd name="connsiteY7" fmla="*/ 3707934 h 4448309"/>
              <a:gd name="connsiteX8" fmla="*/ 3380764 w 11132191"/>
              <a:gd name="connsiteY8" fmla="*/ 3229761 h 4448309"/>
              <a:gd name="connsiteX9" fmla="*/ 4613945 w 11132191"/>
              <a:gd name="connsiteY9" fmla="*/ 2323750 h 4448309"/>
              <a:gd name="connsiteX10" fmla="*/ 6862195 w 11132191"/>
              <a:gd name="connsiteY10" fmla="*/ 1912690 h 4448309"/>
              <a:gd name="connsiteX11" fmla="*/ 7323590 w 11132191"/>
              <a:gd name="connsiteY11" fmla="*/ 914399 h 4448309"/>
              <a:gd name="connsiteX12" fmla="*/ 6811861 w 11132191"/>
              <a:gd name="connsiteY12" fmla="*/ 604006 h 4448309"/>
              <a:gd name="connsiteX13" fmla="*/ 6686026 w 11132191"/>
              <a:gd name="connsiteY13" fmla="*/ 1249959 h 4448309"/>
              <a:gd name="connsiteX14" fmla="*/ 8338657 w 11132191"/>
              <a:gd name="connsiteY14" fmla="*/ 2155970 h 4448309"/>
              <a:gd name="connsiteX15" fmla="*/ 10276514 w 11132191"/>
              <a:gd name="connsiteY15" fmla="*/ 1468073 h 4448309"/>
              <a:gd name="connsiteX16" fmla="*/ 11132191 w 11132191"/>
              <a:gd name="connsiteY16" fmla="*/ 0 h 4448309"/>
              <a:gd name="connsiteX0" fmla="*/ 0 w 11132191"/>
              <a:gd name="connsiteY0" fmla="*/ 4286773 h 4448309"/>
              <a:gd name="connsiteX1" fmla="*/ 1367406 w 11132191"/>
              <a:gd name="connsiteY1" fmla="*/ 4328719 h 4448309"/>
              <a:gd name="connsiteX2" fmla="*/ 2130804 w 11132191"/>
              <a:gd name="connsiteY2" fmla="*/ 3909270 h 4448309"/>
              <a:gd name="connsiteX3" fmla="*/ 3095538 w 11132191"/>
              <a:gd name="connsiteY3" fmla="*/ 3162650 h 4448309"/>
              <a:gd name="connsiteX4" fmla="*/ 3867325 w 11132191"/>
              <a:gd name="connsiteY4" fmla="*/ 3347206 h 4448309"/>
              <a:gd name="connsiteX5" fmla="*/ 3917659 w 11132191"/>
              <a:gd name="connsiteY5" fmla="*/ 3892492 h 4448309"/>
              <a:gd name="connsiteX6" fmla="*/ 3514988 w 11132191"/>
              <a:gd name="connsiteY6" fmla="*/ 4009937 h 4448309"/>
              <a:gd name="connsiteX7" fmla="*/ 3204594 w 11132191"/>
              <a:gd name="connsiteY7" fmla="*/ 3707934 h 4448309"/>
              <a:gd name="connsiteX8" fmla="*/ 3380764 w 11132191"/>
              <a:gd name="connsiteY8" fmla="*/ 3229761 h 4448309"/>
              <a:gd name="connsiteX9" fmla="*/ 4613945 w 11132191"/>
              <a:gd name="connsiteY9" fmla="*/ 2323750 h 4448309"/>
              <a:gd name="connsiteX10" fmla="*/ 6862195 w 11132191"/>
              <a:gd name="connsiteY10" fmla="*/ 1912690 h 4448309"/>
              <a:gd name="connsiteX11" fmla="*/ 7323590 w 11132191"/>
              <a:gd name="connsiteY11" fmla="*/ 914399 h 4448309"/>
              <a:gd name="connsiteX12" fmla="*/ 6811861 w 11132191"/>
              <a:gd name="connsiteY12" fmla="*/ 604006 h 4448309"/>
              <a:gd name="connsiteX13" fmla="*/ 6686026 w 11132191"/>
              <a:gd name="connsiteY13" fmla="*/ 1249959 h 4448309"/>
              <a:gd name="connsiteX14" fmla="*/ 8338657 w 11132191"/>
              <a:gd name="connsiteY14" fmla="*/ 2155970 h 4448309"/>
              <a:gd name="connsiteX15" fmla="*/ 10276514 w 11132191"/>
              <a:gd name="connsiteY15" fmla="*/ 1468073 h 4448309"/>
              <a:gd name="connsiteX16" fmla="*/ 11132191 w 11132191"/>
              <a:gd name="connsiteY16" fmla="*/ 0 h 4448309"/>
              <a:gd name="connsiteX0" fmla="*/ 0 w 11132191"/>
              <a:gd name="connsiteY0" fmla="*/ 4286773 h 4448309"/>
              <a:gd name="connsiteX1" fmla="*/ 1367406 w 11132191"/>
              <a:gd name="connsiteY1" fmla="*/ 4328719 h 4448309"/>
              <a:gd name="connsiteX2" fmla="*/ 2130804 w 11132191"/>
              <a:gd name="connsiteY2" fmla="*/ 3909270 h 4448309"/>
              <a:gd name="connsiteX3" fmla="*/ 3095538 w 11132191"/>
              <a:gd name="connsiteY3" fmla="*/ 3162650 h 4448309"/>
              <a:gd name="connsiteX4" fmla="*/ 3867325 w 11132191"/>
              <a:gd name="connsiteY4" fmla="*/ 3347206 h 4448309"/>
              <a:gd name="connsiteX5" fmla="*/ 3917659 w 11132191"/>
              <a:gd name="connsiteY5" fmla="*/ 3892492 h 4448309"/>
              <a:gd name="connsiteX6" fmla="*/ 3514988 w 11132191"/>
              <a:gd name="connsiteY6" fmla="*/ 4009937 h 4448309"/>
              <a:gd name="connsiteX7" fmla="*/ 3204594 w 11132191"/>
              <a:gd name="connsiteY7" fmla="*/ 3707934 h 4448309"/>
              <a:gd name="connsiteX8" fmla="*/ 3380764 w 11132191"/>
              <a:gd name="connsiteY8" fmla="*/ 3229761 h 4448309"/>
              <a:gd name="connsiteX9" fmla="*/ 4613945 w 11132191"/>
              <a:gd name="connsiteY9" fmla="*/ 2323750 h 4448309"/>
              <a:gd name="connsiteX10" fmla="*/ 6862195 w 11132191"/>
              <a:gd name="connsiteY10" fmla="*/ 1912690 h 4448309"/>
              <a:gd name="connsiteX11" fmla="*/ 7323590 w 11132191"/>
              <a:gd name="connsiteY11" fmla="*/ 914399 h 4448309"/>
              <a:gd name="connsiteX12" fmla="*/ 6811861 w 11132191"/>
              <a:gd name="connsiteY12" fmla="*/ 604006 h 4448309"/>
              <a:gd name="connsiteX13" fmla="*/ 6686026 w 11132191"/>
              <a:gd name="connsiteY13" fmla="*/ 1249959 h 4448309"/>
              <a:gd name="connsiteX14" fmla="*/ 8338657 w 11132191"/>
              <a:gd name="connsiteY14" fmla="*/ 2155970 h 4448309"/>
              <a:gd name="connsiteX15" fmla="*/ 10276514 w 11132191"/>
              <a:gd name="connsiteY15" fmla="*/ 1468073 h 4448309"/>
              <a:gd name="connsiteX16" fmla="*/ 11132191 w 11132191"/>
              <a:gd name="connsiteY16" fmla="*/ 0 h 4448309"/>
              <a:gd name="connsiteX0" fmla="*/ 0 w 11132191"/>
              <a:gd name="connsiteY0" fmla="*/ 4286773 h 4448309"/>
              <a:gd name="connsiteX1" fmla="*/ 1367406 w 11132191"/>
              <a:gd name="connsiteY1" fmla="*/ 4328719 h 4448309"/>
              <a:gd name="connsiteX2" fmla="*/ 2130804 w 11132191"/>
              <a:gd name="connsiteY2" fmla="*/ 3909270 h 4448309"/>
              <a:gd name="connsiteX3" fmla="*/ 3095538 w 11132191"/>
              <a:gd name="connsiteY3" fmla="*/ 3162650 h 4448309"/>
              <a:gd name="connsiteX4" fmla="*/ 3867325 w 11132191"/>
              <a:gd name="connsiteY4" fmla="*/ 3347206 h 4448309"/>
              <a:gd name="connsiteX5" fmla="*/ 3917659 w 11132191"/>
              <a:gd name="connsiteY5" fmla="*/ 3892492 h 4448309"/>
              <a:gd name="connsiteX6" fmla="*/ 3514988 w 11132191"/>
              <a:gd name="connsiteY6" fmla="*/ 4009937 h 4448309"/>
              <a:gd name="connsiteX7" fmla="*/ 3204594 w 11132191"/>
              <a:gd name="connsiteY7" fmla="*/ 3707934 h 4448309"/>
              <a:gd name="connsiteX8" fmla="*/ 3380764 w 11132191"/>
              <a:gd name="connsiteY8" fmla="*/ 3229761 h 4448309"/>
              <a:gd name="connsiteX9" fmla="*/ 4613945 w 11132191"/>
              <a:gd name="connsiteY9" fmla="*/ 2323750 h 4448309"/>
              <a:gd name="connsiteX10" fmla="*/ 6862195 w 11132191"/>
              <a:gd name="connsiteY10" fmla="*/ 1912690 h 4448309"/>
              <a:gd name="connsiteX11" fmla="*/ 7323590 w 11132191"/>
              <a:gd name="connsiteY11" fmla="*/ 914399 h 4448309"/>
              <a:gd name="connsiteX12" fmla="*/ 6811861 w 11132191"/>
              <a:gd name="connsiteY12" fmla="*/ 604006 h 4448309"/>
              <a:gd name="connsiteX13" fmla="*/ 6686026 w 11132191"/>
              <a:gd name="connsiteY13" fmla="*/ 1249959 h 4448309"/>
              <a:gd name="connsiteX14" fmla="*/ 8716162 w 11132191"/>
              <a:gd name="connsiteY14" fmla="*/ 2600586 h 4448309"/>
              <a:gd name="connsiteX15" fmla="*/ 10276514 w 11132191"/>
              <a:gd name="connsiteY15" fmla="*/ 1468073 h 4448309"/>
              <a:gd name="connsiteX16" fmla="*/ 11132191 w 11132191"/>
              <a:gd name="connsiteY16" fmla="*/ 0 h 4448309"/>
              <a:gd name="connsiteX0" fmla="*/ 0 w 11132191"/>
              <a:gd name="connsiteY0" fmla="*/ 4286773 h 4448309"/>
              <a:gd name="connsiteX1" fmla="*/ 1367406 w 11132191"/>
              <a:gd name="connsiteY1" fmla="*/ 4328719 h 4448309"/>
              <a:gd name="connsiteX2" fmla="*/ 2130804 w 11132191"/>
              <a:gd name="connsiteY2" fmla="*/ 3909270 h 4448309"/>
              <a:gd name="connsiteX3" fmla="*/ 3095538 w 11132191"/>
              <a:gd name="connsiteY3" fmla="*/ 3162650 h 4448309"/>
              <a:gd name="connsiteX4" fmla="*/ 3867325 w 11132191"/>
              <a:gd name="connsiteY4" fmla="*/ 3347206 h 4448309"/>
              <a:gd name="connsiteX5" fmla="*/ 3917659 w 11132191"/>
              <a:gd name="connsiteY5" fmla="*/ 3892492 h 4448309"/>
              <a:gd name="connsiteX6" fmla="*/ 3514988 w 11132191"/>
              <a:gd name="connsiteY6" fmla="*/ 4009937 h 4448309"/>
              <a:gd name="connsiteX7" fmla="*/ 3204594 w 11132191"/>
              <a:gd name="connsiteY7" fmla="*/ 3707934 h 4448309"/>
              <a:gd name="connsiteX8" fmla="*/ 3380764 w 11132191"/>
              <a:gd name="connsiteY8" fmla="*/ 3229761 h 4448309"/>
              <a:gd name="connsiteX9" fmla="*/ 4613945 w 11132191"/>
              <a:gd name="connsiteY9" fmla="*/ 2323750 h 4448309"/>
              <a:gd name="connsiteX10" fmla="*/ 6862195 w 11132191"/>
              <a:gd name="connsiteY10" fmla="*/ 1912690 h 4448309"/>
              <a:gd name="connsiteX11" fmla="*/ 7323590 w 11132191"/>
              <a:gd name="connsiteY11" fmla="*/ 914399 h 4448309"/>
              <a:gd name="connsiteX12" fmla="*/ 6811861 w 11132191"/>
              <a:gd name="connsiteY12" fmla="*/ 604006 h 4448309"/>
              <a:gd name="connsiteX13" fmla="*/ 6686026 w 11132191"/>
              <a:gd name="connsiteY13" fmla="*/ 1249959 h 4448309"/>
              <a:gd name="connsiteX14" fmla="*/ 8716162 w 11132191"/>
              <a:gd name="connsiteY14" fmla="*/ 2600586 h 4448309"/>
              <a:gd name="connsiteX15" fmla="*/ 10276514 w 11132191"/>
              <a:gd name="connsiteY15" fmla="*/ 1468073 h 4448309"/>
              <a:gd name="connsiteX16" fmla="*/ 11132191 w 11132191"/>
              <a:gd name="connsiteY16" fmla="*/ 0 h 4448309"/>
              <a:gd name="connsiteX0" fmla="*/ 0 w 11132191"/>
              <a:gd name="connsiteY0" fmla="*/ 4286773 h 4448309"/>
              <a:gd name="connsiteX1" fmla="*/ 1367406 w 11132191"/>
              <a:gd name="connsiteY1" fmla="*/ 4328719 h 4448309"/>
              <a:gd name="connsiteX2" fmla="*/ 2130804 w 11132191"/>
              <a:gd name="connsiteY2" fmla="*/ 3909270 h 4448309"/>
              <a:gd name="connsiteX3" fmla="*/ 3095538 w 11132191"/>
              <a:gd name="connsiteY3" fmla="*/ 3162650 h 4448309"/>
              <a:gd name="connsiteX4" fmla="*/ 3867325 w 11132191"/>
              <a:gd name="connsiteY4" fmla="*/ 3347206 h 4448309"/>
              <a:gd name="connsiteX5" fmla="*/ 3917659 w 11132191"/>
              <a:gd name="connsiteY5" fmla="*/ 3892492 h 4448309"/>
              <a:gd name="connsiteX6" fmla="*/ 3514988 w 11132191"/>
              <a:gd name="connsiteY6" fmla="*/ 4009937 h 4448309"/>
              <a:gd name="connsiteX7" fmla="*/ 3204594 w 11132191"/>
              <a:gd name="connsiteY7" fmla="*/ 3707934 h 4448309"/>
              <a:gd name="connsiteX8" fmla="*/ 3380764 w 11132191"/>
              <a:gd name="connsiteY8" fmla="*/ 3229761 h 4448309"/>
              <a:gd name="connsiteX9" fmla="*/ 4613945 w 11132191"/>
              <a:gd name="connsiteY9" fmla="*/ 2323750 h 4448309"/>
              <a:gd name="connsiteX10" fmla="*/ 6862195 w 11132191"/>
              <a:gd name="connsiteY10" fmla="*/ 1912690 h 4448309"/>
              <a:gd name="connsiteX11" fmla="*/ 7323590 w 11132191"/>
              <a:gd name="connsiteY11" fmla="*/ 914399 h 4448309"/>
              <a:gd name="connsiteX12" fmla="*/ 6811861 w 11132191"/>
              <a:gd name="connsiteY12" fmla="*/ 604006 h 4448309"/>
              <a:gd name="connsiteX13" fmla="*/ 6686026 w 11132191"/>
              <a:gd name="connsiteY13" fmla="*/ 1249959 h 4448309"/>
              <a:gd name="connsiteX14" fmla="*/ 9051722 w 11132191"/>
              <a:gd name="connsiteY14" fmla="*/ 2525085 h 4448309"/>
              <a:gd name="connsiteX15" fmla="*/ 10276514 w 11132191"/>
              <a:gd name="connsiteY15" fmla="*/ 1468073 h 4448309"/>
              <a:gd name="connsiteX16" fmla="*/ 11132191 w 11132191"/>
              <a:gd name="connsiteY16" fmla="*/ 0 h 4448309"/>
              <a:gd name="connsiteX0" fmla="*/ 0 w 11132191"/>
              <a:gd name="connsiteY0" fmla="*/ 4286773 h 4448309"/>
              <a:gd name="connsiteX1" fmla="*/ 1367406 w 11132191"/>
              <a:gd name="connsiteY1" fmla="*/ 4328719 h 4448309"/>
              <a:gd name="connsiteX2" fmla="*/ 2130804 w 11132191"/>
              <a:gd name="connsiteY2" fmla="*/ 3909270 h 4448309"/>
              <a:gd name="connsiteX3" fmla="*/ 3095538 w 11132191"/>
              <a:gd name="connsiteY3" fmla="*/ 3162650 h 4448309"/>
              <a:gd name="connsiteX4" fmla="*/ 3867325 w 11132191"/>
              <a:gd name="connsiteY4" fmla="*/ 3347206 h 4448309"/>
              <a:gd name="connsiteX5" fmla="*/ 3917659 w 11132191"/>
              <a:gd name="connsiteY5" fmla="*/ 3892492 h 4448309"/>
              <a:gd name="connsiteX6" fmla="*/ 3514988 w 11132191"/>
              <a:gd name="connsiteY6" fmla="*/ 4009937 h 4448309"/>
              <a:gd name="connsiteX7" fmla="*/ 3204594 w 11132191"/>
              <a:gd name="connsiteY7" fmla="*/ 3707934 h 4448309"/>
              <a:gd name="connsiteX8" fmla="*/ 3380764 w 11132191"/>
              <a:gd name="connsiteY8" fmla="*/ 3229761 h 4448309"/>
              <a:gd name="connsiteX9" fmla="*/ 4613945 w 11132191"/>
              <a:gd name="connsiteY9" fmla="*/ 2323750 h 4448309"/>
              <a:gd name="connsiteX10" fmla="*/ 6862195 w 11132191"/>
              <a:gd name="connsiteY10" fmla="*/ 1912690 h 4448309"/>
              <a:gd name="connsiteX11" fmla="*/ 7323590 w 11132191"/>
              <a:gd name="connsiteY11" fmla="*/ 914399 h 4448309"/>
              <a:gd name="connsiteX12" fmla="*/ 6811861 w 11132191"/>
              <a:gd name="connsiteY12" fmla="*/ 604006 h 4448309"/>
              <a:gd name="connsiteX13" fmla="*/ 6686026 w 11132191"/>
              <a:gd name="connsiteY13" fmla="*/ 1249959 h 4448309"/>
              <a:gd name="connsiteX14" fmla="*/ 9051722 w 11132191"/>
              <a:gd name="connsiteY14" fmla="*/ 2525085 h 4448309"/>
              <a:gd name="connsiteX15" fmla="*/ 10276514 w 11132191"/>
              <a:gd name="connsiteY15" fmla="*/ 1468073 h 4448309"/>
              <a:gd name="connsiteX16" fmla="*/ 11132191 w 11132191"/>
              <a:gd name="connsiteY16" fmla="*/ 0 h 4448309"/>
              <a:gd name="connsiteX0" fmla="*/ 0 w 11132191"/>
              <a:gd name="connsiteY0" fmla="*/ 4286773 h 4448309"/>
              <a:gd name="connsiteX1" fmla="*/ 1367406 w 11132191"/>
              <a:gd name="connsiteY1" fmla="*/ 4328719 h 4448309"/>
              <a:gd name="connsiteX2" fmla="*/ 2130804 w 11132191"/>
              <a:gd name="connsiteY2" fmla="*/ 3909270 h 4448309"/>
              <a:gd name="connsiteX3" fmla="*/ 3095538 w 11132191"/>
              <a:gd name="connsiteY3" fmla="*/ 3162650 h 4448309"/>
              <a:gd name="connsiteX4" fmla="*/ 3867325 w 11132191"/>
              <a:gd name="connsiteY4" fmla="*/ 3347206 h 4448309"/>
              <a:gd name="connsiteX5" fmla="*/ 3917659 w 11132191"/>
              <a:gd name="connsiteY5" fmla="*/ 3892492 h 4448309"/>
              <a:gd name="connsiteX6" fmla="*/ 3514988 w 11132191"/>
              <a:gd name="connsiteY6" fmla="*/ 4009937 h 4448309"/>
              <a:gd name="connsiteX7" fmla="*/ 3204594 w 11132191"/>
              <a:gd name="connsiteY7" fmla="*/ 3707934 h 4448309"/>
              <a:gd name="connsiteX8" fmla="*/ 3380764 w 11132191"/>
              <a:gd name="connsiteY8" fmla="*/ 3229761 h 4448309"/>
              <a:gd name="connsiteX9" fmla="*/ 4613945 w 11132191"/>
              <a:gd name="connsiteY9" fmla="*/ 2323750 h 4448309"/>
              <a:gd name="connsiteX10" fmla="*/ 6862195 w 11132191"/>
              <a:gd name="connsiteY10" fmla="*/ 1912690 h 4448309"/>
              <a:gd name="connsiteX11" fmla="*/ 7323590 w 11132191"/>
              <a:gd name="connsiteY11" fmla="*/ 914399 h 4448309"/>
              <a:gd name="connsiteX12" fmla="*/ 6929307 w 11132191"/>
              <a:gd name="connsiteY12" fmla="*/ 645951 h 4448309"/>
              <a:gd name="connsiteX13" fmla="*/ 6686026 w 11132191"/>
              <a:gd name="connsiteY13" fmla="*/ 1249959 h 4448309"/>
              <a:gd name="connsiteX14" fmla="*/ 9051722 w 11132191"/>
              <a:gd name="connsiteY14" fmla="*/ 2525085 h 4448309"/>
              <a:gd name="connsiteX15" fmla="*/ 10276514 w 11132191"/>
              <a:gd name="connsiteY15" fmla="*/ 1468073 h 4448309"/>
              <a:gd name="connsiteX16" fmla="*/ 11132191 w 11132191"/>
              <a:gd name="connsiteY16" fmla="*/ 0 h 4448309"/>
              <a:gd name="connsiteX0" fmla="*/ 0 w 11132191"/>
              <a:gd name="connsiteY0" fmla="*/ 4286773 h 4448309"/>
              <a:gd name="connsiteX1" fmla="*/ 1367406 w 11132191"/>
              <a:gd name="connsiteY1" fmla="*/ 4328719 h 4448309"/>
              <a:gd name="connsiteX2" fmla="*/ 2130804 w 11132191"/>
              <a:gd name="connsiteY2" fmla="*/ 3909270 h 4448309"/>
              <a:gd name="connsiteX3" fmla="*/ 3095538 w 11132191"/>
              <a:gd name="connsiteY3" fmla="*/ 3162650 h 4448309"/>
              <a:gd name="connsiteX4" fmla="*/ 3867325 w 11132191"/>
              <a:gd name="connsiteY4" fmla="*/ 3347206 h 4448309"/>
              <a:gd name="connsiteX5" fmla="*/ 3917659 w 11132191"/>
              <a:gd name="connsiteY5" fmla="*/ 3892492 h 4448309"/>
              <a:gd name="connsiteX6" fmla="*/ 3514988 w 11132191"/>
              <a:gd name="connsiteY6" fmla="*/ 4009937 h 4448309"/>
              <a:gd name="connsiteX7" fmla="*/ 3204594 w 11132191"/>
              <a:gd name="connsiteY7" fmla="*/ 3707934 h 4448309"/>
              <a:gd name="connsiteX8" fmla="*/ 3380764 w 11132191"/>
              <a:gd name="connsiteY8" fmla="*/ 3229761 h 4448309"/>
              <a:gd name="connsiteX9" fmla="*/ 4613945 w 11132191"/>
              <a:gd name="connsiteY9" fmla="*/ 2323750 h 4448309"/>
              <a:gd name="connsiteX10" fmla="*/ 6862195 w 11132191"/>
              <a:gd name="connsiteY10" fmla="*/ 1912690 h 4448309"/>
              <a:gd name="connsiteX11" fmla="*/ 7323590 w 11132191"/>
              <a:gd name="connsiteY11" fmla="*/ 914399 h 4448309"/>
              <a:gd name="connsiteX12" fmla="*/ 6929307 w 11132191"/>
              <a:gd name="connsiteY12" fmla="*/ 645951 h 4448309"/>
              <a:gd name="connsiteX13" fmla="*/ 6686026 w 11132191"/>
              <a:gd name="connsiteY13" fmla="*/ 1249959 h 4448309"/>
              <a:gd name="connsiteX14" fmla="*/ 9051722 w 11132191"/>
              <a:gd name="connsiteY14" fmla="*/ 2525085 h 4448309"/>
              <a:gd name="connsiteX15" fmla="*/ 10276514 w 11132191"/>
              <a:gd name="connsiteY15" fmla="*/ 1468073 h 4448309"/>
              <a:gd name="connsiteX16" fmla="*/ 11132191 w 11132191"/>
              <a:gd name="connsiteY16" fmla="*/ 0 h 4448309"/>
              <a:gd name="connsiteX0" fmla="*/ 0 w 11132191"/>
              <a:gd name="connsiteY0" fmla="*/ 4286773 h 4448309"/>
              <a:gd name="connsiteX1" fmla="*/ 1367406 w 11132191"/>
              <a:gd name="connsiteY1" fmla="*/ 4328719 h 4448309"/>
              <a:gd name="connsiteX2" fmla="*/ 2130804 w 11132191"/>
              <a:gd name="connsiteY2" fmla="*/ 3909270 h 4448309"/>
              <a:gd name="connsiteX3" fmla="*/ 3095538 w 11132191"/>
              <a:gd name="connsiteY3" fmla="*/ 3162650 h 4448309"/>
              <a:gd name="connsiteX4" fmla="*/ 3867325 w 11132191"/>
              <a:gd name="connsiteY4" fmla="*/ 3347206 h 4448309"/>
              <a:gd name="connsiteX5" fmla="*/ 3917659 w 11132191"/>
              <a:gd name="connsiteY5" fmla="*/ 3892492 h 4448309"/>
              <a:gd name="connsiteX6" fmla="*/ 3514988 w 11132191"/>
              <a:gd name="connsiteY6" fmla="*/ 4009937 h 4448309"/>
              <a:gd name="connsiteX7" fmla="*/ 3204594 w 11132191"/>
              <a:gd name="connsiteY7" fmla="*/ 3707934 h 4448309"/>
              <a:gd name="connsiteX8" fmla="*/ 3380764 w 11132191"/>
              <a:gd name="connsiteY8" fmla="*/ 3229761 h 4448309"/>
              <a:gd name="connsiteX9" fmla="*/ 4613945 w 11132191"/>
              <a:gd name="connsiteY9" fmla="*/ 2323750 h 4448309"/>
              <a:gd name="connsiteX10" fmla="*/ 6862195 w 11132191"/>
              <a:gd name="connsiteY10" fmla="*/ 1912690 h 4448309"/>
              <a:gd name="connsiteX11" fmla="*/ 7323590 w 11132191"/>
              <a:gd name="connsiteY11" fmla="*/ 914399 h 4448309"/>
              <a:gd name="connsiteX12" fmla="*/ 6929307 w 11132191"/>
              <a:gd name="connsiteY12" fmla="*/ 645951 h 4448309"/>
              <a:gd name="connsiteX13" fmla="*/ 6686026 w 11132191"/>
              <a:gd name="connsiteY13" fmla="*/ 1249959 h 4448309"/>
              <a:gd name="connsiteX14" fmla="*/ 9051722 w 11132191"/>
              <a:gd name="connsiteY14" fmla="*/ 2525085 h 4448309"/>
              <a:gd name="connsiteX15" fmla="*/ 10276514 w 11132191"/>
              <a:gd name="connsiteY15" fmla="*/ 1468073 h 4448309"/>
              <a:gd name="connsiteX16" fmla="*/ 11132191 w 11132191"/>
              <a:gd name="connsiteY16" fmla="*/ 0 h 4448309"/>
              <a:gd name="connsiteX0" fmla="*/ 0 w 11132191"/>
              <a:gd name="connsiteY0" fmla="*/ 4286773 h 4448309"/>
              <a:gd name="connsiteX1" fmla="*/ 1367406 w 11132191"/>
              <a:gd name="connsiteY1" fmla="*/ 4328719 h 4448309"/>
              <a:gd name="connsiteX2" fmla="*/ 2130804 w 11132191"/>
              <a:gd name="connsiteY2" fmla="*/ 3909270 h 4448309"/>
              <a:gd name="connsiteX3" fmla="*/ 3095538 w 11132191"/>
              <a:gd name="connsiteY3" fmla="*/ 3162650 h 4448309"/>
              <a:gd name="connsiteX4" fmla="*/ 3867325 w 11132191"/>
              <a:gd name="connsiteY4" fmla="*/ 3347206 h 4448309"/>
              <a:gd name="connsiteX5" fmla="*/ 3917659 w 11132191"/>
              <a:gd name="connsiteY5" fmla="*/ 3892492 h 4448309"/>
              <a:gd name="connsiteX6" fmla="*/ 3514988 w 11132191"/>
              <a:gd name="connsiteY6" fmla="*/ 4009937 h 4448309"/>
              <a:gd name="connsiteX7" fmla="*/ 3204594 w 11132191"/>
              <a:gd name="connsiteY7" fmla="*/ 3707934 h 4448309"/>
              <a:gd name="connsiteX8" fmla="*/ 3380764 w 11132191"/>
              <a:gd name="connsiteY8" fmla="*/ 3229761 h 4448309"/>
              <a:gd name="connsiteX9" fmla="*/ 4613945 w 11132191"/>
              <a:gd name="connsiteY9" fmla="*/ 2323750 h 4448309"/>
              <a:gd name="connsiteX10" fmla="*/ 6862195 w 11132191"/>
              <a:gd name="connsiteY10" fmla="*/ 1912690 h 4448309"/>
              <a:gd name="connsiteX11" fmla="*/ 7323590 w 11132191"/>
              <a:gd name="connsiteY11" fmla="*/ 914399 h 4448309"/>
              <a:gd name="connsiteX12" fmla="*/ 6929307 w 11132191"/>
              <a:gd name="connsiteY12" fmla="*/ 645951 h 4448309"/>
              <a:gd name="connsiteX13" fmla="*/ 6686026 w 11132191"/>
              <a:gd name="connsiteY13" fmla="*/ 1249959 h 4448309"/>
              <a:gd name="connsiteX14" fmla="*/ 9051722 w 11132191"/>
              <a:gd name="connsiteY14" fmla="*/ 2525085 h 4448309"/>
              <a:gd name="connsiteX15" fmla="*/ 10276514 w 11132191"/>
              <a:gd name="connsiteY15" fmla="*/ 1468073 h 4448309"/>
              <a:gd name="connsiteX16" fmla="*/ 11132191 w 11132191"/>
              <a:gd name="connsiteY16" fmla="*/ 0 h 4448309"/>
              <a:gd name="connsiteX0" fmla="*/ 0 w 11132191"/>
              <a:gd name="connsiteY0" fmla="*/ 4286773 h 4448309"/>
              <a:gd name="connsiteX1" fmla="*/ 1367406 w 11132191"/>
              <a:gd name="connsiteY1" fmla="*/ 4328719 h 4448309"/>
              <a:gd name="connsiteX2" fmla="*/ 2130804 w 11132191"/>
              <a:gd name="connsiteY2" fmla="*/ 3909270 h 4448309"/>
              <a:gd name="connsiteX3" fmla="*/ 3095538 w 11132191"/>
              <a:gd name="connsiteY3" fmla="*/ 3162650 h 4448309"/>
              <a:gd name="connsiteX4" fmla="*/ 3867325 w 11132191"/>
              <a:gd name="connsiteY4" fmla="*/ 3347206 h 4448309"/>
              <a:gd name="connsiteX5" fmla="*/ 3917659 w 11132191"/>
              <a:gd name="connsiteY5" fmla="*/ 3892492 h 4448309"/>
              <a:gd name="connsiteX6" fmla="*/ 3514988 w 11132191"/>
              <a:gd name="connsiteY6" fmla="*/ 4009937 h 4448309"/>
              <a:gd name="connsiteX7" fmla="*/ 3204594 w 11132191"/>
              <a:gd name="connsiteY7" fmla="*/ 3707934 h 4448309"/>
              <a:gd name="connsiteX8" fmla="*/ 3380764 w 11132191"/>
              <a:gd name="connsiteY8" fmla="*/ 3229761 h 4448309"/>
              <a:gd name="connsiteX9" fmla="*/ 4613945 w 11132191"/>
              <a:gd name="connsiteY9" fmla="*/ 2323750 h 4448309"/>
              <a:gd name="connsiteX10" fmla="*/ 6862195 w 11132191"/>
              <a:gd name="connsiteY10" fmla="*/ 1912690 h 4448309"/>
              <a:gd name="connsiteX11" fmla="*/ 7323590 w 11132191"/>
              <a:gd name="connsiteY11" fmla="*/ 914399 h 4448309"/>
              <a:gd name="connsiteX12" fmla="*/ 6946085 w 11132191"/>
              <a:gd name="connsiteY12" fmla="*/ 687895 h 4448309"/>
              <a:gd name="connsiteX13" fmla="*/ 6686026 w 11132191"/>
              <a:gd name="connsiteY13" fmla="*/ 1249959 h 4448309"/>
              <a:gd name="connsiteX14" fmla="*/ 9051722 w 11132191"/>
              <a:gd name="connsiteY14" fmla="*/ 2525085 h 4448309"/>
              <a:gd name="connsiteX15" fmla="*/ 10276514 w 11132191"/>
              <a:gd name="connsiteY15" fmla="*/ 1468073 h 4448309"/>
              <a:gd name="connsiteX16" fmla="*/ 11132191 w 11132191"/>
              <a:gd name="connsiteY16" fmla="*/ 0 h 4448309"/>
              <a:gd name="connsiteX0" fmla="*/ 0 w 11132191"/>
              <a:gd name="connsiteY0" fmla="*/ 4286773 h 4448309"/>
              <a:gd name="connsiteX1" fmla="*/ 1367406 w 11132191"/>
              <a:gd name="connsiteY1" fmla="*/ 4328719 h 4448309"/>
              <a:gd name="connsiteX2" fmla="*/ 2130804 w 11132191"/>
              <a:gd name="connsiteY2" fmla="*/ 3909270 h 4448309"/>
              <a:gd name="connsiteX3" fmla="*/ 3095538 w 11132191"/>
              <a:gd name="connsiteY3" fmla="*/ 3162650 h 4448309"/>
              <a:gd name="connsiteX4" fmla="*/ 3867325 w 11132191"/>
              <a:gd name="connsiteY4" fmla="*/ 3347206 h 4448309"/>
              <a:gd name="connsiteX5" fmla="*/ 3917659 w 11132191"/>
              <a:gd name="connsiteY5" fmla="*/ 3892492 h 4448309"/>
              <a:gd name="connsiteX6" fmla="*/ 3514988 w 11132191"/>
              <a:gd name="connsiteY6" fmla="*/ 4009937 h 4448309"/>
              <a:gd name="connsiteX7" fmla="*/ 3204594 w 11132191"/>
              <a:gd name="connsiteY7" fmla="*/ 3707934 h 4448309"/>
              <a:gd name="connsiteX8" fmla="*/ 3380764 w 11132191"/>
              <a:gd name="connsiteY8" fmla="*/ 3229761 h 4448309"/>
              <a:gd name="connsiteX9" fmla="*/ 4613945 w 11132191"/>
              <a:gd name="connsiteY9" fmla="*/ 2323750 h 4448309"/>
              <a:gd name="connsiteX10" fmla="*/ 6862195 w 11132191"/>
              <a:gd name="connsiteY10" fmla="*/ 1912690 h 4448309"/>
              <a:gd name="connsiteX11" fmla="*/ 7323590 w 11132191"/>
              <a:gd name="connsiteY11" fmla="*/ 914399 h 4448309"/>
              <a:gd name="connsiteX12" fmla="*/ 6946085 w 11132191"/>
              <a:gd name="connsiteY12" fmla="*/ 687895 h 4448309"/>
              <a:gd name="connsiteX13" fmla="*/ 6686026 w 11132191"/>
              <a:gd name="connsiteY13" fmla="*/ 1249959 h 4448309"/>
              <a:gd name="connsiteX14" fmla="*/ 9051722 w 11132191"/>
              <a:gd name="connsiteY14" fmla="*/ 2525085 h 4448309"/>
              <a:gd name="connsiteX15" fmla="*/ 10276514 w 11132191"/>
              <a:gd name="connsiteY15" fmla="*/ 1468073 h 4448309"/>
              <a:gd name="connsiteX16" fmla="*/ 11132191 w 11132191"/>
              <a:gd name="connsiteY16" fmla="*/ 0 h 4448309"/>
              <a:gd name="connsiteX0" fmla="*/ 0 w 11132191"/>
              <a:gd name="connsiteY0" fmla="*/ 4286773 h 4448309"/>
              <a:gd name="connsiteX1" fmla="*/ 1367406 w 11132191"/>
              <a:gd name="connsiteY1" fmla="*/ 4328719 h 4448309"/>
              <a:gd name="connsiteX2" fmla="*/ 2130804 w 11132191"/>
              <a:gd name="connsiteY2" fmla="*/ 3909270 h 4448309"/>
              <a:gd name="connsiteX3" fmla="*/ 3095538 w 11132191"/>
              <a:gd name="connsiteY3" fmla="*/ 3162650 h 4448309"/>
              <a:gd name="connsiteX4" fmla="*/ 3867325 w 11132191"/>
              <a:gd name="connsiteY4" fmla="*/ 3347206 h 4448309"/>
              <a:gd name="connsiteX5" fmla="*/ 3917659 w 11132191"/>
              <a:gd name="connsiteY5" fmla="*/ 3892492 h 4448309"/>
              <a:gd name="connsiteX6" fmla="*/ 3514988 w 11132191"/>
              <a:gd name="connsiteY6" fmla="*/ 4009937 h 4448309"/>
              <a:gd name="connsiteX7" fmla="*/ 3204594 w 11132191"/>
              <a:gd name="connsiteY7" fmla="*/ 3707934 h 4448309"/>
              <a:gd name="connsiteX8" fmla="*/ 3380764 w 11132191"/>
              <a:gd name="connsiteY8" fmla="*/ 3229761 h 4448309"/>
              <a:gd name="connsiteX9" fmla="*/ 4613945 w 11132191"/>
              <a:gd name="connsiteY9" fmla="*/ 2323750 h 4448309"/>
              <a:gd name="connsiteX10" fmla="*/ 6862195 w 11132191"/>
              <a:gd name="connsiteY10" fmla="*/ 1912690 h 4448309"/>
              <a:gd name="connsiteX11" fmla="*/ 7323590 w 11132191"/>
              <a:gd name="connsiteY11" fmla="*/ 914399 h 4448309"/>
              <a:gd name="connsiteX12" fmla="*/ 6946085 w 11132191"/>
              <a:gd name="connsiteY12" fmla="*/ 687895 h 4448309"/>
              <a:gd name="connsiteX13" fmla="*/ 6686026 w 11132191"/>
              <a:gd name="connsiteY13" fmla="*/ 1249959 h 4448309"/>
              <a:gd name="connsiteX14" fmla="*/ 9051722 w 11132191"/>
              <a:gd name="connsiteY14" fmla="*/ 2525085 h 4448309"/>
              <a:gd name="connsiteX15" fmla="*/ 10276514 w 11132191"/>
              <a:gd name="connsiteY15" fmla="*/ 1468073 h 4448309"/>
              <a:gd name="connsiteX16" fmla="*/ 11132191 w 11132191"/>
              <a:gd name="connsiteY16" fmla="*/ 0 h 4448309"/>
              <a:gd name="connsiteX0" fmla="*/ 0 w 11132191"/>
              <a:gd name="connsiteY0" fmla="*/ 4286773 h 4448309"/>
              <a:gd name="connsiteX1" fmla="*/ 1367406 w 11132191"/>
              <a:gd name="connsiteY1" fmla="*/ 4328719 h 4448309"/>
              <a:gd name="connsiteX2" fmla="*/ 2130804 w 11132191"/>
              <a:gd name="connsiteY2" fmla="*/ 3909270 h 4448309"/>
              <a:gd name="connsiteX3" fmla="*/ 3095538 w 11132191"/>
              <a:gd name="connsiteY3" fmla="*/ 3162650 h 4448309"/>
              <a:gd name="connsiteX4" fmla="*/ 3867325 w 11132191"/>
              <a:gd name="connsiteY4" fmla="*/ 3347206 h 4448309"/>
              <a:gd name="connsiteX5" fmla="*/ 3917659 w 11132191"/>
              <a:gd name="connsiteY5" fmla="*/ 3892492 h 4448309"/>
              <a:gd name="connsiteX6" fmla="*/ 3514988 w 11132191"/>
              <a:gd name="connsiteY6" fmla="*/ 4009937 h 4448309"/>
              <a:gd name="connsiteX7" fmla="*/ 3204594 w 11132191"/>
              <a:gd name="connsiteY7" fmla="*/ 3707934 h 4448309"/>
              <a:gd name="connsiteX8" fmla="*/ 3380764 w 11132191"/>
              <a:gd name="connsiteY8" fmla="*/ 3229761 h 4448309"/>
              <a:gd name="connsiteX9" fmla="*/ 4613945 w 11132191"/>
              <a:gd name="connsiteY9" fmla="*/ 2323750 h 4448309"/>
              <a:gd name="connsiteX10" fmla="*/ 6862195 w 11132191"/>
              <a:gd name="connsiteY10" fmla="*/ 1912690 h 4448309"/>
              <a:gd name="connsiteX11" fmla="*/ 7323590 w 11132191"/>
              <a:gd name="connsiteY11" fmla="*/ 914399 h 4448309"/>
              <a:gd name="connsiteX12" fmla="*/ 6946085 w 11132191"/>
              <a:gd name="connsiteY12" fmla="*/ 687895 h 4448309"/>
              <a:gd name="connsiteX13" fmla="*/ 6686026 w 11132191"/>
              <a:gd name="connsiteY13" fmla="*/ 1249959 h 4448309"/>
              <a:gd name="connsiteX14" fmla="*/ 9051722 w 11132191"/>
              <a:gd name="connsiteY14" fmla="*/ 2525085 h 4448309"/>
              <a:gd name="connsiteX15" fmla="*/ 10276514 w 11132191"/>
              <a:gd name="connsiteY15" fmla="*/ 1468073 h 4448309"/>
              <a:gd name="connsiteX16" fmla="*/ 11132191 w 11132191"/>
              <a:gd name="connsiteY16" fmla="*/ 0 h 4448309"/>
              <a:gd name="connsiteX0" fmla="*/ 0 w 11151751"/>
              <a:gd name="connsiteY0" fmla="*/ 4286773 h 4448309"/>
              <a:gd name="connsiteX1" fmla="*/ 1367406 w 11151751"/>
              <a:gd name="connsiteY1" fmla="*/ 4328719 h 4448309"/>
              <a:gd name="connsiteX2" fmla="*/ 2130804 w 11151751"/>
              <a:gd name="connsiteY2" fmla="*/ 3909270 h 4448309"/>
              <a:gd name="connsiteX3" fmla="*/ 3095538 w 11151751"/>
              <a:gd name="connsiteY3" fmla="*/ 3162650 h 4448309"/>
              <a:gd name="connsiteX4" fmla="*/ 3867325 w 11151751"/>
              <a:gd name="connsiteY4" fmla="*/ 3347206 h 4448309"/>
              <a:gd name="connsiteX5" fmla="*/ 3917659 w 11151751"/>
              <a:gd name="connsiteY5" fmla="*/ 3892492 h 4448309"/>
              <a:gd name="connsiteX6" fmla="*/ 3514988 w 11151751"/>
              <a:gd name="connsiteY6" fmla="*/ 4009937 h 4448309"/>
              <a:gd name="connsiteX7" fmla="*/ 3204594 w 11151751"/>
              <a:gd name="connsiteY7" fmla="*/ 3707934 h 4448309"/>
              <a:gd name="connsiteX8" fmla="*/ 3380764 w 11151751"/>
              <a:gd name="connsiteY8" fmla="*/ 3229761 h 4448309"/>
              <a:gd name="connsiteX9" fmla="*/ 4613945 w 11151751"/>
              <a:gd name="connsiteY9" fmla="*/ 2323750 h 4448309"/>
              <a:gd name="connsiteX10" fmla="*/ 6862195 w 11151751"/>
              <a:gd name="connsiteY10" fmla="*/ 1912690 h 4448309"/>
              <a:gd name="connsiteX11" fmla="*/ 7323590 w 11151751"/>
              <a:gd name="connsiteY11" fmla="*/ 914399 h 4448309"/>
              <a:gd name="connsiteX12" fmla="*/ 6946085 w 11151751"/>
              <a:gd name="connsiteY12" fmla="*/ 687895 h 4448309"/>
              <a:gd name="connsiteX13" fmla="*/ 6686026 w 11151751"/>
              <a:gd name="connsiteY13" fmla="*/ 1249959 h 4448309"/>
              <a:gd name="connsiteX14" fmla="*/ 9051722 w 11151751"/>
              <a:gd name="connsiteY14" fmla="*/ 2525085 h 4448309"/>
              <a:gd name="connsiteX15" fmla="*/ 10276514 w 11151751"/>
              <a:gd name="connsiteY15" fmla="*/ 1468073 h 4448309"/>
              <a:gd name="connsiteX16" fmla="*/ 11132191 w 11151751"/>
              <a:gd name="connsiteY16" fmla="*/ 0 h 4448309"/>
              <a:gd name="connsiteX0" fmla="*/ 0 w 11167970"/>
              <a:gd name="connsiteY0" fmla="*/ 4286773 h 4448309"/>
              <a:gd name="connsiteX1" fmla="*/ 1367406 w 11167970"/>
              <a:gd name="connsiteY1" fmla="*/ 4328719 h 4448309"/>
              <a:gd name="connsiteX2" fmla="*/ 2130804 w 11167970"/>
              <a:gd name="connsiteY2" fmla="*/ 3909270 h 4448309"/>
              <a:gd name="connsiteX3" fmla="*/ 3095538 w 11167970"/>
              <a:gd name="connsiteY3" fmla="*/ 3162650 h 4448309"/>
              <a:gd name="connsiteX4" fmla="*/ 3867325 w 11167970"/>
              <a:gd name="connsiteY4" fmla="*/ 3347206 h 4448309"/>
              <a:gd name="connsiteX5" fmla="*/ 3917659 w 11167970"/>
              <a:gd name="connsiteY5" fmla="*/ 3892492 h 4448309"/>
              <a:gd name="connsiteX6" fmla="*/ 3514988 w 11167970"/>
              <a:gd name="connsiteY6" fmla="*/ 4009937 h 4448309"/>
              <a:gd name="connsiteX7" fmla="*/ 3204594 w 11167970"/>
              <a:gd name="connsiteY7" fmla="*/ 3707934 h 4448309"/>
              <a:gd name="connsiteX8" fmla="*/ 3380764 w 11167970"/>
              <a:gd name="connsiteY8" fmla="*/ 3229761 h 4448309"/>
              <a:gd name="connsiteX9" fmla="*/ 4613945 w 11167970"/>
              <a:gd name="connsiteY9" fmla="*/ 2323750 h 4448309"/>
              <a:gd name="connsiteX10" fmla="*/ 6862195 w 11167970"/>
              <a:gd name="connsiteY10" fmla="*/ 1912690 h 4448309"/>
              <a:gd name="connsiteX11" fmla="*/ 7323590 w 11167970"/>
              <a:gd name="connsiteY11" fmla="*/ 914399 h 4448309"/>
              <a:gd name="connsiteX12" fmla="*/ 6946085 w 11167970"/>
              <a:gd name="connsiteY12" fmla="*/ 687895 h 4448309"/>
              <a:gd name="connsiteX13" fmla="*/ 6686026 w 11167970"/>
              <a:gd name="connsiteY13" fmla="*/ 1249959 h 4448309"/>
              <a:gd name="connsiteX14" fmla="*/ 9051722 w 11167970"/>
              <a:gd name="connsiteY14" fmla="*/ 2525085 h 4448309"/>
              <a:gd name="connsiteX15" fmla="*/ 10670797 w 11167970"/>
              <a:gd name="connsiteY15" fmla="*/ 1493240 h 4448309"/>
              <a:gd name="connsiteX16" fmla="*/ 11132191 w 11167970"/>
              <a:gd name="connsiteY16" fmla="*/ 0 h 4448309"/>
              <a:gd name="connsiteX0" fmla="*/ 0 w 11181271"/>
              <a:gd name="connsiteY0" fmla="*/ 4286773 h 4448309"/>
              <a:gd name="connsiteX1" fmla="*/ 1367406 w 11181271"/>
              <a:gd name="connsiteY1" fmla="*/ 4328719 h 4448309"/>
              <a:gd name="connsiteX2" fmla="*/ 2130804 w 11181271"/>
              <a:gd name="connsiteY2" fmla="*/ 3909270 h 4448309"/>
              <a:gd name="connsiteX3" fmla="*/ 3095538 w 11181271"/>
              <a:gd name="connsiteY3" fmla="*/ 3162650 h 4448309"/>
              <a:gd name="connsiteX4" fmla="*/ 3867325 w 11181271"/>
              <a:gd name="connsiteY4" fmla="*/ 3347206 h 4448309"/>
              <a:gd name="connsiteX5" fmla="*/ 3917659 w 11181271"/>
              <a:gd name="connsiteY5" fmla="*/ 3892492 h 4448309"/>
              <a:gd name="connsiteX6" fmla="*/ 3514988 w 11181271"/>
              <a:gd name="connsiteY6" fmla="*/ 4009937 h 4448309"/>
              <a:gd name="connsiteX7" fmla="*/ 3204594 w 11181271"/>
              <a:gd name="connsiteY7" fmla="*/ 3707934 h 4448309"/>
              <a:gd name="connsiteX8" fmla="*/ 3380764 w 11181271"/>
              <a:gd name="connsiteY8" fmla="*/ 3229761 h 4448309"/>
              <a:gd name="connsiteX9" fmla="*/ 4613945 w 11181271"/>
              <a:gd name="connsiteY9" fmla="*/ 2323750 h 4448309"/>
              <a:gd name="connsiteX10" fmla="*/ 6862195 w 11181271"/>
              <a:gd name="connsiteY10" fmla="*/ 1912690 h 4448309"/>
              <a:gd name="connsiteX11" fmla="*/ 7323590 w 11181271"/>
              <a:gd name="connsiteY11" fmla="*/ 914399 h 4448309"/>
              <a:gd name="connsiteX12" fmla="*/ 6946085 w 11181271"/>
              <a:gd name="connsiteY12" fmla="*/ 687895 h 4448309"/>
              <a:gd name="connsiteX13" fmla="*/ 6686026 w 11181271"/>
              <a:gd name="connsiteY13" fmla="*/ 1249959 h 4448309"/>
              <a:gd name="connsiteX14" fmla="*/ 9051722 w 11181271"/>
              <a:gd name="connsiteY14" fmla="*/ 2525085 h 4448309"/>
              <a:gd name="connsiteX15" fmla="*/ 10805021 w 11181271"/>
              <a:gd name="connsiteY15" fmla="*/ 1510018 h 4448309"/>
              <a:gd name="connsiteX16" fmla="*/ 11132191 w 11181271"/>
              <a:gd name="connsiteY16" fmla="*/ 0 h 4448309"/>
              <a:gd name="connsiteX0" fmla="*/ 0 w 11166310"/>
              <a:gd name="connsiteY0" fmla="*/ 4286773 h 4448309"/>
              <a:gd name="connsiteX1" fmla="*/ 1367406 w 11166310"/>
              <a:gd name="connsiteY1" fmla="*/ 4328719 h 4448309"/>
              <a:gd name="connsiteX2" fmla="*/ 2130804 w 11166310"/>
              <a:gd name="connsiteY2" fmla="*/ 3909270 h 4448309"/>
              <a:gd name="connsiteX3" fmla="*/ 3095538 w 11166310"/>
              <a:gd name="connsiteY3" fmla="*/ 3162650 h 4448309"/>
              <a:gd name="connsiteX4" fmla="*/ 3867325 w 11166310"/>
              <a:gd name="connsiteY4" fmla="*/ 3347206 h 4448309"/>
              <a:gd name="connsiteX5" fmla="*/ 3917659 w 11166310"/>
              <a:gd name="connsiteY5" fmla="*/ 3892492 h 4448309"/>
              <a:gd name="connsiteX6" fmla="*/ 3514988 w 11166310"/>
              <a:gd name="connsiteY6" fmla="*/ 4009937 h 4448309"/>
              <a:gd name="connsiteX7" fmla="*/ 3204594 w 11166310"/>
              <a:gd name="connsiteY7" fmla="*/ 3707934 h 4448309"/>
              <a:gd name="connsiteX8" fmla="*/ 3380764 w 11166310"/>
              <a:gd name="connsiteY8" fmla="*/ 3229761 h 4448309"/>
              <a:gd name="connsiteX9" fmla="*/ 4613945 w 11166310"/>
              <a:gd name="connsiteY9" fmla="*/ 2323750 h 4448309"/>
              <a:gd name="connsiteX10" fmla="*/ 6862195 w 11166310"/>
              <a:gd name="connsiteY10" fmla="*/ 1912690 h 4448309"/>
              <a:gd name="connsiteX11" fmla="*/ 7323590 w 11166310"/>
              <a:gd name="connsiteY11" fmla="*/ 914399 h 4448309"/>
              <a:gd name="connsiteX12" fmla="*/ 6946085 w 11166310"/>
              <a:gd name="connsiteY12" fmla="*/ 687895 h 4448309"/>
              <a:gd name="connsiteX13" fmla="*/ 6686026 w 11166310"/>
              <a:gd name="connsiteY13" fmla="*/ 1249959 h 4448309"/>
              <a:gd name="connsiteX14" fmla="*/ 9051722 w 11166310"/>
              <a:gd name="connsiteY14" fmla="*/ 2525085 h 4448309"/>
              <a:gd name="connsiteX15" fmla="*/ 10805021 w 11166310"/>
              <a:gd name="connsiteY15" fmla="*/ 1510018 h 4448309"/>
              <a:gd name="connsiteX16" fmla="*/ 11132191 w 11166310"/>
              <a:gd name="connsiteY16" fmla="*/ 0 h 4448309"/>
              <a:gd name="connsiteX0" fmla="*/ 0 w 11273315"/>
              <a:gd name="connsiteY0" fmla="*/ 4018325 h 4179861"/>
              <a:gd name="connsiteX1" fmla="*/ 1367406 w 11273315"/>
              <a:gd name="connsiteY1" fmla="*/ 4060271 h 4179861"/>
              <a:gd name="connsiteX2" fmla="*/ 2130804 w 11273315"/>
              <a:gd name="connsiteY2" fmla="*/ 3640822 h 4179861"/>
              <a:gd name="connsiteX3" fmla="*/ 3095538 w 11273315"/>
              <a:gd name="connsiteY3" fmla="*/ 2894202 h 4179861"/>
              <a:gd name="connsiteX4" fmla="*/ 3867325 w 11273315"/>
              <a:gd name="connsiteY4" fmla="*/ 3078758 h 4179861"/>
              <a:gd name="connsiteX5" fmla="*/ 3917659 w 11273315"/>
              <a:gd name="connsiteY5" fmla="*/ 3624044 h 4179861"/>
              <a:gd name="connsiteX6" fmla="*/ 3514988 w 11273315"/>
              <a:gd name="connsiteY6" fmla="*/ 3741489 h 4179861"/>
              <a:gd name="connsiteX7" fmla="*/ 3204594 w 11273315"/>
              <a:gd name="connsiteY7" fmla="*/ 3439486 h 4179861"/>
              <a:gd name="connsiteX8" fmla="*/ 3380764 w 11273315"/>
              <a:gd name="connsiteY8" fmla="*/ 2961313 h 4179861"/>
              <a:gd name="connsiteX9" fmla="*/ 4613945 w 11273315"/>
              <a:gd name="connsiteY9" fmla="*/ 2055302 h 4179861"/>
              <a:gd name="connsiteX10" fmla="*/ 6862195 w 11273315"/>
              <a:gd name="connsiteY10" fmla="*/ 1644242 h 4179861"/>
              <a:gd name="connsiteX11" fmla="*/ 7323590 w 11273315"/>
              <a:gd name="connsiteY11" fmla="*/ 645951 h 4179861"/>
              <a:gd name="connsiteX12" fmla="*/ 6946085 w 11273315"/>
              <a:gd name="connsiteY12" fmla="*/ 419447 h 4179861"/>
              <a:gd name="connsiteX13" fmla="*/ 6686026 w 11273315"/>
              <a:gd name="connsiteY13" fmla="*/ 981511 h 4179861"/>
              <a:gd name="connsiteX14" fmla="*/ 9051722 w 11273315"/>
              <a:gd name="connsiteY14" fmla="*/ 2256637 h 4179861"/>
              <a:gd name="connsiteX15" fmla="*/ 10805021 w 11273315"/>
              <a:gd name="connsiteY15" fmla="*/ 1241570 h 4179861"/>
              <a:gd name="connsiteX16" fmla="*/ 11224470 w 11273315"/>
              <a:gd name="connsiteY16" fmla="*/ 0 h 4179861"/>
              <a:gd name="connsiteX0" fmla="*/ 0 w 11224470"/>
              <a:gd name="connsiteY0" fmla="*/ 4018325 h 4179861"/>
              <a:gd name="connsiteX1" fmla="*/ 1367406 w 11224470"/>
              <a:gd name="connsiteY1" fmla="*/ 4060271 h 4179861"/>
              <a:gd name="connsiteX2" fmla="*/ 2130804 w 11224470"/>
              <a:gd name="connsiteY2" fmla="*/ 3640822 h 4179861"/>
              <a:gd name="connsiteX3" fmla="*/ 3095538 w 11224470"/>
              <a:gd name="connsiteY3" fmla="*/ 2894202 h 4179861"/>
              <a:gd name="connsiteX4" fmla="*/ 3867325 w 11224470"/>
              <a:gd name="connsiteY4" fmla="*/ 3078758 h 4179861"/>
              <a:gd name="connsiteX5" fmla="*/ 3917659 w 11224470"/>
              <a:gd name="connsiteY5" fmla="*/ 3624044 h 4179861"/>
              <a:gd name="connsiteX6" fmla="*/ 3514988 w 11224470"/>
              <a:gd name="connsiteY6" fmla="*/ 3741489 h 4179861"/>
              <a:gd name="connsiteX7" fmla="*/ 3204594 w 11224470"/>
              <a:gd name="connsiteY7" fmla="*/ 3439486 h 4179861"/>
              <a:gd name="connsiteX8" fmla="*/ 3380764 w 11224470"/>
              <a:gd name="connsiteY8" fmla="*/ 2961313 h 4179861"/>
              <a:gd name="connsiteX9" fmla="*/ 4613945 w 11224470"/>
              <a:gd name="connsiteY9" fmla="*/ 2055302 h 4179861"/>
              <a:gd name="connsiteX10" fmla="*/ 6862195 w 11224470"/>
              <a:gd name="connsiteY10" fmla="*/ 1644242 h 4179861"/>
              <a:gd name="connsiteX11" fmla="*/ 7323590 w 11224470"/>
              <a:gd name="connsiteY11" fmla="*/ 645951 h 4179861"/>
              <a:gd name="connsiteX12" fmla="*/ 6946085 w 11224470"/>
              <a:gd name="connsiteY12" fmla="*/ 419447 h 4179861"/>
              <a:gd name="connsiteX13" fmla="*/ 6686026 w 11224470"/>
              <a:gd name="connsiteY13" fmla="*/ 981511 h 4179861"/>
              <a:gd name="connsiteX14" fmla="*/ 9051722 w 11224470"/>
              <a:gd name="connsiteY14" fmla="*/ 2256637 h 4179861"/>
              <a:gd name="connsiteX15" fmla="*/ 10805021 w 11224470"/>
              <a:gd name="connsiteY15" fmla="*/ 1241570 h 4179861"/>
              <a:gd name="connsiteX16" fmla="*/ 11224470 w 11224470"/>
              <a:gd name="connsiteY16" fmla="*/ 0 h 4179861"/>
              <a:gd name="connsiteX0" fmla="*/ 0 w 11140580"/>
              <a:gd name="connsiteY0" fmla="*/ 3842156 h 4003692"/>
              <a:gd name="connsiteX1" fmla="*/ 1367406 w 11140580"/>
              <a:gd name="connsiteY1" fmla="*/ 3884102 h 4003692"/>
              <a:gd name="connsiteX2" fmla="*/ 2130804 w 11140580"/>
              <a:gd name="connsiteY2" fmla="*/ 3464653 h 4003692"/>
              <a:gd name="connsiteX3" fmla="*/ 3095538 w 11140580"/>
              <a:gd name="connsiteY3" fmla="*/ 2718033 h 4003692"/>
              <a:gd name="connsiteX4" fmla="*/ 3867325 w 11140580"/>
              <a:gd name="connsiteY4" fmla="*/ 2902589 h 4003692"/>
              <a:gd name="connsiteX5" fmla="*/ 3917659 w 11140580"/>
              <a:gd name="connsiteY5" fmla="*/ 3447875 h 4003692"/>
              <a:gd name="connsiteX6" fmla="*/ 3514988 w 11140580"/>
              <a:gd name="connsiteY6" fmla="*/ 3565320 h 4003692"/>
              <a:gd name="connsiteX7" fmla="*/ 3204594 w 11140580"/>
              <a:gd name="connsiteY7" fmla="*/ 3263317 h 4003692"/>
              <a:gd name="connsiteX8" fmla="*/ 3380764 w 11140580"/>
              <a:gd name="connsiteY8" fmla="*/ 2785144 h 4003692"/>
              <a:gd name="connsiteX9" fmla="*/ 4613945 w 11140580"/>
              <a:gd name="connsiteY9" fmla="*/ 1879133 h 4003692"/>
              <a:gd name="connsiteX10" fmla="*/ 6862195 w 11140580"/>
              <a:gd name="connsiteY10" fmla="*/ 1468073 h 4003692"/>
              <a:gd name="connsiteX11" fmla="*/ 7323590 w 11140580"/>
              <a:gd name="connsiteY11" fmla="*/ 469782 h 4003692"/>
              <a:gd name="connsiteX12" fmla="*/ 6946085 w 11140580"/>
              <a:gd name="connsiteY12" fmla="*/ 243278 h 4003692"/>
              <a:gd name="connsiteX13" fmla="*/ 6686026 w 11140580"/>
              <a:gd name="connsiteY13" fmla="*/ 805342 h 4003692"/>
              <a:gd name="connsiteX14" fmla="*/ 9051722 w 11140580"/>
              <a:gd name="connsiteY14" fmla="*/ 2080468 h 4003692"/>
              <a:gd name="connsiteX15" fmla="*/ 10805021 w 11140580"/>
              <a:gd name="connsiteY15" fmla="*/ 1065401 h 4003692"/>
              <a:gd name="connsiteX16" fmla="*/ 11140580 w 11140580"/>
              <a:gd name="connsiteY16" fmla="*/ 0 h 4003692"/>
              <a:gd name="connsiteX0" fmla="*/ 0 w 11225763"/>
              <a:gd name="connsiteY0" fmla="*/ 3842156 h 4003692"/>
              <a:gd name="connsiteX1" fmla="*/ 1367406 w 11225763"/>
              <a:gd name="connsiteY1" fmla="*/ 3884102 h 4003692"/>
              <a:gd name="connsiteX2" fmla="*/ 2130804 w 11225763"/>
              <a:gd name="connsiteY2" fmla="*/ 3464653 h 4003692"/>
              <a:gd name="connsiteX3" fmla="*/ 3095538 w 11225763"/>
              <a:gd name="connsiteY3" fmla="*/ 2718033 h 4003692"/>
              <a:gd name="connsiteX4" fmla="*/ 3867325 w 11225763"/>
              <a:gd name="connsiteY4" fmla="*/ 2902589 h 4003692"/>
              <a:gd name="connsiteX5" fmla="*/ 3917659 w 11225763"/>
              <a:gd name="connsiteY5" fmla="*/ 3447875 h 4003692"/>
              <a:gd name="connsiteX6" fmla="*/ 3514988 w 11225763"/>
              <a:gd name="connsiteY6" fmla="*/ 3565320 h 4003692"/>
              <a:gd name="connsiteX7" fmla="*/ 3204594 w 11225763"/>
              <a:gd name="connsiteY7" fmla="*/ 3263317 h 4003692"/>
              <a:gd name="connsiteX8" fmla="*/ 3380764 w 11225763"/>
              <a:gd name="connsiteY8" fmla="*/ 2785144 h 4003692"/>
              <a:gd name="connsiteX9" fmla="*/ 4613945 w 11225763"/>
              <a:gd name="connsiteY9" fmla="*/ 1879133 h 4003692"/>
              <a:gd name="connsiteX10" fmla="*/ 6862195 w 11225763"/>
              <a:gd name="connsiteY10" fmla="*/ 1468073 h 4003692"/>
              <a:gd name="connsiteX11" fmla="*/ 7323590 w 11225763"/>
              <a:gd name="connsiteY11" fmla="*/ 469782 h 4003692"/>
              <a:gd name="connsiteX12" fmla="*/ 6946085 w 11225763"/>
              <a:gd name="connsiteY12" fmla="*/ 243278 h 4003692"/>
              <a:gd name="connsiteX13" fmla="*/ 6686026 w 11225763"/>
              <a:gd name="connsiteY13" fmla="*/ 805342 h 4003692"/>
              <a:gd name="connsiteX14" fmla="*/ 9051722 w 11225763"/>
              <a:gd name="connsiteY14" fmla="*/ 2080468 h 4003692"/>
              <a:gd name="connsiteX15" fmla="*/ 10805021 w 11225763"/>
              <a:gd name="connsiteY15" fmla="*/ 1065401 h 4003692"/>
              <a:gd name="connsiteX16" fmla="*/ 11140580 w 11225763"/>
              <a:gd name="connsiteY16" fmla="*/ 0 h 4003692"/>
              <a:gd name="connsiteX0" fmla="*/ 0 w 11425448"/>
              <a:gd name="connsiteY0" fmla="*/ 3791822 h 3953358"/>
              <a:gd name="connsiteX1" fmla="*/ 1367406 w 11425448"/>
              <a:gd name="connsiteY1" fmla="*/ 3833768 h 3953358"/>
              <a:gd name="connsiteX2" fmla="*/ 2130804 w 11425448"/>
              <a:gd name="connsiteY2" fmla="*/ 3414319 h 3953358"/>
              <a:gd name="connsiteX3" fmla="*/ 3095538 w 11425448"/>
              <a:gd name="connsiteY3" fmla="*/ 2667699 h 3953358"/>
              <a:gd name="connsiteX4" fmla="*/ 3867325 w 11425448"/>
              <a:gd name="connsiteY4" fmla="*/ 2852255 h 3953358"/>
              <a:gd name="connsiteX5" fmla="*/ 3917659 w 11425448"/>
              <a:gd name="connsiteY5" fmla="*/ 3397541 h 3953358"/>
              <a:gd name="connsiteX6" fmla="*/ 3514988 w 11425448"/>
              <a:gd name="connsiteY6" fmla="*/ 3514986 h 3953358"/>
              <a:gd name="connsiteX7" fmla="*/ 3204594 w 11425448"/>
              <a:gd name="connsiteY7" fmla="*/ 3212983 h 3953358"/>
              <a:gd name="connsiteX8" fmla="*/ 3380764 w 11425448"/>
              <a:gd name="connsiteY8" fmla="*/ 2734810 h 3953358"/>
              <a:gd name="connsiteX9" fmla="*/ 4613945 w 11425448"/>
              <a:gd name="connsiteY9" fmla="*/ 1828799 h 3953358"/>
              <a:gd name="connsiteX10" fmla="*/ 6862195 w 11425448"/>
              <a:gd name="connsiteY10" fmla="*/ 1417739 h 3953358"/>
              <a:gd name="connsiteX11" fmla="*/ 7323590 w 11425448"/>
              <a:gd name="connsiteY11" fmla="*/ 419448 h 3953358"/>
              <a:gd name="connsiteX12" fmla="*/ 6946085 w 11425448"/>
              <a:gd name="connsiteY12" fmla="*/ 192944 h 3953358"/>
              <a:gd name="connsiteX13" fmla="*/ 6686026 w 11425448"/>
              <a:gd name="connsiteY13" fmla="*/ 755008 h 3953358"/>
              <a:gd name="connsiteX14" fmla="*/ 9051722 w 11425448"/>
              <a:gd name="connsiteY14" fmla="*/ 2030134 h 3953358"/>
              <a:gd name="connsiteX15" fmla="*/ 10805021 w 11425448"/>
              <a:gd name="connsiteY15" fmla="*/ 1015067 h 3953358"/>
              <a:gd name="connsiteX16" fmla="*/ 11367083 w 11425448"/>
              <a:gd name="connsiteY16" fmla="*/ 0 h 3953358"/>
              <a:gd name="connsiteX0" fmla="*/ 0 w 11367083"/>
              <a:gd name="connsiteY0" fmla="*/ 3791822 h 3953358"/>
              <a:gd name="connsiteX1" fmla="*/ 1367406 w 11367083"/>
              <a:gd name="connsiteY1" fmla="*/ 3833768 h 3953358"/>
              <a:gd name="connsiteX2" fmla="*/ 2130804 w 11367083"/>
              <a:gd name="connsiteY2" fmla="*/ 3414319 h 3953358"/>
              <a:gd name="connsiteX3" fmla="*/ 3095538 w 11367083"/>
              <a:gd name="connsiteY3" fmla="*/ 2667699 h 3953358"/>
              <a:gd name="connsiteX4" fmla="*/ 3867325 w 11367083"/>
              <a:gd name="connsiteY4" fmla="*/ 2852255 h 3953358"/>
              <a:gd name="connsiteX5" fmla="*/ 3917659 w 11367083"/>
              <a:gd name="connsiteY5" fmla="*/ 3397541 h 3953358"/>
              <a:gd name="connsiteX6" fmla="*/ 3514988 w 11367083"/>
              <a:gd name="connsiteY6" fmla="*/ 3514986 h 3953358"/>
              <a:gd name="connsiteX7" fmla="*/ 3204594 w 11367083"/>
              <a:gd name="connsiteY7" fmla="*/ 3212983 h 3953358"/>
              <a:gd name="connsiteX8" fmla="*/ 3380764 w 11367083"/>
              <a:gd name="connsiteY8" fmla="*/ 2734810 h 3953358"/>
              <a:gd name="connsiteX9" fmla="*/ 4613945 w 11367083"/>
              <a:gd name="connsiteY9" fmla="*/ 1828799 h 3953358"/>
              <a:gd name="connsiteX10" fmla="*/ 6862195 w 11367083"/>
              <a:gd name="connsiteY10" fmla="*/ 1417739 h 3953358"/>
              <a:gd name="connsiteX11" fmla="*/ 7323590 w 11367083"/>
              <a:gd name="connsiteY11" fmla="*/ 419448 h 3953358"/>
              <a:gd name="connsiteX12" fmla="*/ 6946085 w 11367083"/>
              <a:gd name="connsiteY12" fmla="*/ 192944 h 3953358"/>
              <a:gd name="connsiteX13" fmla="*/ 6686026 w 11367083"/>
              <a:gd name="connsiteY13" fmla="*/ 755008 h 3953358"/>
              <a:gd name="connsiteX14" fmla="*/ 9051722 w 11367083"/>
              <a:gd name="connsiteY14" fmla="*/ 2030134 h 3953358"/>
              <a:gd name="connsiteX15" fmla="*/ 10805021 w 11367083"/>
              <a:gd name="connsiteY15" fmla="*/ 1015067 h 3953358"/>
              <a:gd name="connsiteX16" fmla="*/ 11367083 w 11367083"/>
              <a:gd name="connsiteY16" fmla="*/ 0 h 3953358"/>
              <a:gd name="connsiteX0" fmla="*/ 0 w 11367083"/>
              <a:gd name="connsiteY0" fmla="*/ 3791822 h 3953358"/>
              <a:gd name="connsiteX1" fmla="*/ 1367406 w 11367083"/>
              <a:gd name="connsiteY1" fmla="*/ 3833768 h 3953358"/>
              <a:gd name="connsiteX2" fmla="*/ 2130804 w 11367083"/>
              <a:gd name="connsiteY2" fmla="*/ 3414319 h 3953358"/>
              <a:gd name="connsiteX3" fmla="*/ 3095538 w 11367083"/>
              <a:gd name="connsiteY3" fmla="*/ 2667699 h 3953358"/>
              <a:gd name="connsiteX4" fmla="*/ 3867325 w 11367083"/>
              <a:gd name="connsiteY4" fmla="*/ 2852255 h 3953358"/>
              <a:gd name="connsiteX5" fmla="*/ 3917659 w 11367083"/>
              <a:gd name="connsiteY5" fmla="*/ 3397541 h 3953358"/>
              <a:gd name="connsiteX6" fmla="*/ 3514988 w 11367083"/>
              <a:gd name="connsiteY6" fmla="*/ 3514986 h 3953358"/>
              <a:gd name="connsiteX7" fmla="*/ 3204594 w 11367083"/>
              <a:gd name="connsiteY7" fmla="*/ 3212983 h 3953358"/>
              <a:gd name="connsiteX8" fmla="*/ 3380764 w 11367083"/>
              <a:gd name="connsiteY8" fmla="*/ 2734810 h 3953358"/>
              <a:gd name="connsiteX9" fmla="*/ 4613945 w 11367083"/>
              <a:gd name="connsiteY9" fmla="*/ 1828799 h 3953358"/>
              <a:gd name="connsiteX10" fmla="*/ 6862195 w 11367083"/>
              <a:gd name="connsiteY10" fmla="*/ 1417739 h 3953358"/>
              <a:gd name="connsiteX11" fmla="*/ 7323590 w 11367083"/>
              <a:gd name="connsiteY11" fmla="*/ 419448 h 3953358"/>
              <a:gd name="connsiteX12" fmla="*/ 6946085 w 11367083"/>
              <a:gd name="connsiteY12" fmla="*/ 192944 h 3953358"/>
              <a:gd name="connsiteX13" fmla="*/ 6686026 w 11367083"/>
              <a:gd name="connsiteY13" fmla="*/ 755008 h 3953358"/>
              <a:gd name="connsiteX14" fmla="*/ 9051722 w 11367083"/>
              <a:gd name="connsiteY14" fmla="*/ 2030134 h 3953358"/>
              <a:gd name="connsiteX15" fmla="*/ 10805021 w 11367083"/>
              <a:gd name="connsiteY15" fmla="*/ 1015067 h 3953358"/>
              <a:gd name="connsiteX16" fmla="*/ 11367083 w 11367083"/>
              <a:gd name="connsiteY16" fmla="*/ 0 h 3953358"/>
              <a:gd name="connsiteX0" fmla="*/ 0 w 11367083"/>
              <a:gd name="connsiteY0" fmla="*/ 3791822 h 3953358"/>
              <a:gd name="connsiteX1" fmla="*/ 1367406 w 11367083"/>
              <a:gd name="connsiteY1" fmla="*/ 3833768 h 3953358"/>
              <a:gd name="connsiteX2" fmla="*/ 2130804 w 11367083"/>
              <a:gd name="connsiteY2" fmla="*/ 3414319 h 3953358"/>
              <a:gd name="connsiteX3" fmla="*/ 3095538 w 11367083"/>
              <a:gd name="connsiteY3" fmla="*/ 2667699 h 3953358"/>
              <a:gd name="connsiteX4" fmla="*/ 3867325 w 11367083"/>
              <a:gd name="connsiteY4" fmla="*/ 2852255 h 3953358"/>
              <a:gd name="connsiteX5" fmla="*/ 3917659 w 11367083"/>
              <a:gd name="connsiteY5" fmla="*/ 3397541 h 3953358"/>
              <a:gd name="connsiteX6" fmla="*/ 3514988 w 11367083"/>
              <a:gd name="connsiteY6" fmla="*/ 3514986 h 3953358"/>
              <a:gd name="connsiteX7" fmla="*/ 3204594 w 11367083"/>
              <a:gd name="connsiteY7" fmla="*/ 3212983 h 3953358"/>
              <a:gd name="connsiteX8" fmla="*/ 3380764 w 11367083"/>
              <a:gd name="connsiteY8" fmla="*/ 2734810 h 3953358"/>
              <a:gd name="connsiteX9" fmla="*/ 4613945 w 11367083"/>
              <a:gd name="connsiteY9" fmla="*/ 1828799 h 3953358"/>
              <a:gd name="connsiteX10" fmla="*/ 6862195 w 11367083"/>
              <a:gd name="connsiteY10" fmla="*/ 1417739 h 3953358"/>
              <a:gd name="connsiteX11" fmla="*/ 7323590 w 11367083"/>
              <a:gd name="connsiteY11" fmla="*/ 419448 h 3953358"/>
              <a:gd name="connsiteX12" fmla="*/ 6946085 w 11367083"/>
              <a:gd name="connsiteY12" fmla="*/ 192944 h 3953358"/>
              <a:gd name="connsiteX13" fmla="*/ 6686026 w 11367083"/>
              <a:gd name="connsiteY13" fmla="*/ 755008 h 3953358"/>
              <a:gd name="connsiteX14" fmla="*/ 9051722 w 11367083"/>
              <a:gd name="connsiteY14" fmla="*/ 2030134 h 3953358"/>
              <a:gd name="connsiteX15" fmla="*/ 10788243 w 11367083"/>
              <a:gd name="connsiteY15" fmla="*/ 1241570 h 3953358"/>
              <a:gd name="connsiteX16" fmla="*/ 11367083 w 11367083"/>
              <a:gd name="connsiteY16" fmla="*/ 0 h 3953358"/>
              <a:gd name="connsiteX0" fmla="*/ 0 w 11367083"/>
              <a:gd name="connsiteY0" fmla="*/ 3791822 h 3953358"/>
              <a:gd name="connsiteX1" fmla="*/ 1367406 w 11367083"/>
              <a:gd name="connsiteY1" fmla="*/ 3833768 h 3953358"/>
              <a:gd name="connsiteX2" fmla="*/ 2130804 w 11367083"/>
              <a:gd name="connsiteY2" fmla="*/ 3414319 h 3953358"/>
              <a:gd name="connsiteX3" fmla="*/ 3095538 w 11367083"/>
              <a:gd name="connsiteY3" fmla="*/ 2667699 h 3953358"/>
              <a:gd name="connsiteX4" fmla="*/ 3867325 w 11367083"/>
              <a:gd name="connsiteY4" fmla="*/ 2852255 h 3953358"/>
              <a:gd name="connsiteX5" fmla="*/ 3917659 w 11367083"/>
              <a:gd name="connsiteY5" fmla="*/ 3397541 h 3953358"/>
              <a:gd name="connsiteX6" fmla="*/ 3514988 w 11367083"/>
              <a:gd name="connsiteY6" fmla="*/ 3514986 h 3953358"/>
              <a:gd name="connsiteX7" fmla="*/ 3204594 w 11367083"/>
              <a:gd name="connsiteY7" fmla="*/ 3212983 h 3953358"/>
              <a:gd name="connsiteX8" fmla="*/ 3380764 w 11367083"/>
              <a:gd name="connsiteY8" fmla="*/ 2734810 h 3953358"/>
              <a:gd name="connsiteX9" fmla="*/ 4613945 w 11367083"/>
              <a:gd name="connsiteY9" fmla="*/ 1828799 h 3953358"/>
              <a:gd name="connsiteX10" fmla="*/ 6862195 w 11367083"/>
              <a:gd name="connsiteY10" fmla="*/ 1417739 h 3953358"/>
              <a:gd name="connsiteX11" fmla="*/ 7323590 w 11367083"/>
              <a:gd name="connsiteY11" fmla="*/ 419448 h 3953358"/>
              <a:gd name="connsiteX12" fmla="*/ 7001887 w 11367083"/>
              <a:gd name="connsiteY12" fmla="*/ 304943 h 3953358"/>
              <a:gd name="connsiteX13" fmla="*/ 6686026 w 11367083"/>
              <a:gd name="connsiteY13" fmla="*/ 755008 h 3953358"/>
              <a:gd name="connsiteX14" fmla="*/ 9051722 w 11367083"/>
              <a:gd name="connsiteY14" fmla="*/ 2030134 h 3953358"/>
              <a:gd name="connsiteX15" fmla="*/ 10788243 w 11367083"/>
              <a:gd name="connsiteY15" fmla="*/ 1241570 h 3953358"/>
              <a:gd name="connsiteX16" fmla="*/ 11367083 w 11367083"/>
              <a:gd name="connsiteY16" fmla="*/ 0 h 3953358"/>
              <a:gd name="connsiteX0" fmla="*/ 0 w 11367083"/>
              <a:gd name="connsiteY0" fmla="*/ 3791822 h 3953358"/>
              <a:gd name="connsiteX1" fmla="*/ 1367406 w 11367083"/>
              <a:gd name="connsiteY1" fmla="*/ 3833768 h 3953358"/>
              <a:gd name="connsiteX2" fmla="*/ 2130804 w 11367083"/>
              <a:gd name="connsiteY2" fmla="*/ 3414319 h 3953358"/>
              <a:gd name="connsiteX3" fmla="*/ 3095538 w 11367083"/>
              <a:gd name="connsiteY3" fmla="*/ 2667699 h 3953358"/>
              <a:gd name="connsiteX4" fmla="*/ 3867325 w 11367083"/>
              <a:gd name="connsiteY4" fmla="*/ 2852255 h 3953358"/>
              <a:gd name="connsiteX5" fmla="*/ 3917659 w 11367083"/>
              <a:gd name="connsiteY5" fmla="*/ 3397541 h 3953358"/>
              <a:gd name="connsiteX6" fmla="*/ 3514988 w 11367083"/>
              <a:gd name="connsiteY6" fmla="*/ 3514986 h 3953358"/>
              <a:gd name="connsiteX7" fmla="*/ 3204594 w 11367083"/>
              <a:gd name="connsiteY7" fmla="*/ 3212983 h 3953358"/>
              <a:gd name="connsiteX8" fmla="*/ 3380764 w 11367083"/>
              <a:gd name="connsiteY8" fmla="*/ 2734810 h 3953358"/>
              <a:gd name="connsiteX9" fmla="*/ 4613945 w 11367083"/>
              <a:gd name="connsiteY9" fmla="*/ 1828799 h 3953358"/>
              <a:gd name="connsiteX10" fmla="*/ 6862195 w 11367083"/>
              <a:gd name="connsiteY10" fmla="*/ 1417739 h 3953358"/>
              <a:gd name="connsiteX11" fmla="*/ 7323590 w 11367083"/>
              <a:gd name="connsiteY11" fmla="*/ 419448 h 3953358"/>
              <a:gd name="connsiteX12" fmla="*/ 7001887 w 11367083"/>
              <a:gd name="connsiteY12" fmla="*/ 304943 h 3953358"/>
              <a:gd name="connsiteX13" fmla="*/ 6686026 w 11367083"/>
              <a:gd name="connsiteY13" fmla="*/ 755008 h 3953358"/>
              <a:gd name="connsiteX14" fmla="*/ 9051722 w 11367083"/>
              <a:gd name="connsiteY14" fmla="*/ 2030134 h 3953358"/>
              <a:gd name="connsiteX15" fmla="*/ 10788243 w 11367083"/>
              <a:gd name="connsiteY15" fmla="*/ 1241570 h 3953358"/>
              <a:gd name="connsiteX16" fmla="*/ 11367083 w 11367083"/>
              <a:gd name="connsiteY16" fmla="*/ 0 h 3953358"/>
              <a:gd name="connsiteX0" fmla="*/ 0 w 11367083"/>
              <a:gd name="connsiteY0" fmla="*/ 3791822 h 3953358"/>
              <a:gd name="connsiteX1" fmla="*/ 1367406 w 11367083"/>
              <a:gd name="connsiteY1" fmla="*/ 3833768 h 3953358"/>
              <a:gd name="connsiteX2" fmla="*/ 2130804 w 11367083"/>
              <a:gd name="connsiteY2" fmla="*/ 3414319 h 3953358"/>
              <a:gd name="connsiteX3" fmla="*/ 3095538 w 11367083"/>
              <a:gd name="connsiteY3" fmla="*/ 2667699 h 3953358"/>
              <a:gd name="connsiteX4" fmla="*/ 3867325 w 11367083"/>
              <a:gd name="connsiteY4" fmla="*/ 2852255 h 3953358"/>
              <a:gd name="connsiteX5" fmla="*/ 3917659 w 11367083"/>
              <a:gd name="connsiteY5" fmla="*/ 3397541 h 3953358"/>
              <a:gd name="connsiteX6" fmla="*/ 3514988 w 11367083"/>
              <a:gd name="connsiteY6" fmla="*/ 3514986 h 3953358"/>
              <a:gd name="connsiteX7" fmla="*/ 3204594 w 11367083"/>
              <a:gd name="connsiteY7" fmla="*/ 3212983 h 3953358"/>
              <a:gd name="connsiteX8" fmla="*/ 3380764 w 11367083"/>
              <a:gd name="connsiteY8" fmla="*/ 2734810 h 3953358"/>
              <a:gd name="connsiteX9" fmla="*/ 4613945 w 11367083"/>
              <a:gd name="connsiteY9" fmla="*/ 1828799 h 3953358"/>
              <a:gd name="connsiteX10" fmla="*/ 6862195 w 11367083"/>
              <a:gd name="connsiteY10" fmla="*/ 1417739 h 3953358"/>
              <a:gd name="connsiteX11" fmla="*/ 7310071 w 11367083"/>
              <a:gd name="connsiteY11" fmla="*/ 662391 h 3953358"/>
              <a:gd name="connsiteX12" fmla="*/ 7001887 w 11367083"/>
              <a:gd name="connsiteY12" fmla="*/ 304943 h 3953358"/>
              <a:gd name="connsiteX13" fmla="*/ 6686026 w 11367083"/>
              <a:gd name="connsiteY13" fmla="*/ 755008 h 3953358"/>
              <a:gd name="connsiteX14" fmla="*/ 9051722 w 11367083"/>
              <a:gd name="connsiteY14" fmla="*/ 2030134 h 3953358"/>
              <a:gd name="connsiteX15" fmla="*/ 10788243 w 11367083"/>
              <a:gd name="connsiteY15" fmla="*/ 1241570 h 3953358"/>
              <a:gd name="connsiteX16" fmla="*/ 11367083 w 11367083"/>
              <a:gd name="connsiteY16" fmla="*/ 0 h 3953358"/>
              <a:gd name="connsiteX0" fmla="*/ 0 w 10936175"/>
              <a:gd name="connsiteY0" fmla="*/ 3764572 h 3926108"/>
              <a:gd name="connsiteX1" fmla="*/ 1367406 w 10936175"/>
              <a:gd name="connsiteY1" fmla="*/ 3806518 h 3926108"/>
              <a:gd name="connsiteX2" fmla="*/ 2130804 w 10936175"/>
              <a:gd name="connsiteY2" fmla="*/ 3387069 h 3926108"/>
              <a:gd name="connsiteX3" fmla="*/ 3095538 w 10936175"/>
              <a:gd name="connsiteY3" fmla="*/ 2640449 h 3926108"/>
              <a:gd name="connsiteX4" fmla="*/ 3867325 w 10936175"/>
              <a:gd name="connsiteY4" fmla="*/ 2825005 h 3926108"/>
              <a:gd name="connsiteX5" fmla="*/ 3917659 w 10936175"/>
              <a:gd name="connsiteY5" fmla="*/ 3370291 h 3926108"/>
              <a:gd name="connsiteX6" fmla="*/ 3514988 w 10936175"/>
              <a:gd name="connsiteY6" fmla="*/ 3487736 h 3926108"/>
              <a:gd name="connsiteX7" fmla="*/ 3204594 w 10936175"/>
              <a:gd name="connsiteY7" fmla="*/ 3185733 h 3926108"/>
              <a:gd name="connsiteX8" fmla="*/ 3380764 w 10936175"/>
              <a:gd name="connsiteY8" fmla="*/ 2707560 h 3926108"/>
              <a:gd name="connsiteX9" fmla="*/ 4613945 w 10936175"/>
              <a:gd name="connsiteY9" fmla="*/ 1801549 h 3926108"/>
              <a:gd name="connsiteX10" fmla="*/ 6862195 w 10936175"/>
              <a:gd name="connsiteY10" fmla="*/ 1390489 h 3926108"/>
              <a:gd name="connsiteX11" fmla="*/ 7310071 w 10936175"/>
              <a:gd name="connsiteY11" fmla="*/ 635141 h 3926108"/>
              <a:gd name="connsiteX12" fmla="*/ 7001887 w 10936175"/>
              <a:gd name="connsiteY12" fmla="*/ 277693 h 3926108"/>
              <a:gd name="connsiteX13" fmla="*/ 6686026 w 10936175"/>
              <a:gd name="connsiteY13" fmla="*/ 727758 h 3926108"/>
              <a:gd name="connsiteX14" fmla="*/ 9051722 w 10936175"/>
              <a:gd name="connsiteY14" fmla="*/ 2002884 h 3926108"/>
              <a:gd name="connsiteX15" fmla="*/ 10788243 w 10936175"/>
              <a:gd name="connsiteY15" fmla="*/ 1214320 h 3926108"/>
              <a:gd name="connsiteX16" fmla="*/ 10871606 w 10936175"/>
              <a:gd name="connsiteY16" fmla="*/ 0 h 3926108"/>
              <a:gd name="connsiteX0" fmla="*/ 0 w 11023971"/>
              <a:gd name="connsiteY0" fmla="*/ 3764572 h 3926108"/>
              <a:gd name="connsiteX1" fmla="*/ 1367406 w 11023971"/>
              <a:gd name="connsiteY1" fmla="*/ 3806518 h 3926108"/>
              <a:gd name="connsiteX2" fmla="*/ 2130804 w 11023971"/>
              <a:gd name="connsiteY2" fmla="*/ 3387069 h 3926108"/>
              <a:gd name="connsiteX3" fmla="*/ 3095538 w 11023971"/>
              <a:gd name="connsiteY3" fmla="*/ 2640449 h 3926108"/>
              <a:gd name="connsiteX4" fmla="*/ 3867325 w 11023971"/>
              <a:gd name="connsiteY4" fmla="*/ 2825005 h 3926108"/>
              <a:gd name="connsiteX5" fmla="*/ 3917659 w 11023971"/>
              <a:gd name="connsiteY5" fmla="*/ 3370291 h 3926108"/>
              <a:gd name="connsiteX6" fmla="*/ 3514988 w 11023971"/>
              <a:gd name="connsiteY6" fmla="*/ 3487736 h 3926108"/>
              <a:gd name="connsiteX7" fmla="*/ 3204594 w 11023971"/>
              <a:gd name="connsiteY7" fmla="*/ 3185733 h 3926108"/>
              <a:gd name="connsiteX8" fmla="*/ 3380764 w 11023971"/>
              <a:gd name="connsiteY8" fmla="*/ 2707560 h 3926108"/>
              <a:gd name="connsiteX9" fmla="*/ 4613945 w 11023971"/>
              <a:gd name="connsiteY9" fmla="*/ 1801549 h 3926108"/>
              <a:gd name="connsiteX10" fmla="*/ 6862195 w 11023971"/>
              <a:gd name="connsiteY10" fmla="*/ 1390489 h 3926108"/>
              <a:gd name="connsiteX11" fmla="*/ 7310071 w 11023971"/>
              <a:gd name="connsiteY11" fmla="*/ 635141 h 3926108"/>
              <a:gd name="connsiteX12" fmla="*/ 7001887 w 11023971"/>
              <a:gd name="connsiteY12" fmla="*/ 277693 h 3926108"/>
              <a:gd name="connsiteX13" fmla="*/ 6686026 w 11023971"/>
              <a:gd name="connsiteY13" fmla="*/ 727758 h 3926108"/>
              <a:gd name="connsiteX14" fmla="*/ 9051722 w 11023971"/>
              <a:gd name="connsiteY14" fmla="*/ 2002884 h 3926108"/>
              <a:gd name="connsiteX15" fmla="*/ 10788243 w 11023971"/>
              <a:gd name="connsiteY15" fmla="*/ 1214320 h 3926108"/>
              <a:gd name="connsiteX16" fmla="*/ 10871606 w 11023971"/>
              <a:gd name="connsiteY16" fmla="*/ 0 h 3926108"/>
              <a:gd name="connsiteX0" fmla="*/ 0 w 11184055"/>
              <a:gd name="connsiteY0" fmla="*/ 3502947 h 3664483"/>
              <a:gd name="connsiteX1" fmla="*/ 1367406 w 11184055"/>
              <a:gd name="connsiteY1" fmla="*/ 3544893 h 3664483"/>
              <a:gd name="connsiteX2" fmla="*/ 2130804 w 11184055"/>
              <a:gd name="connsiteY2" fmla="*/ 3125444 h 3664483"/>
              <a:gd name="connsiteX3" fmla="*/ 3095538 w 11184055"/>
              <a:gd name="connsiteY3" fmla="*/ 2378824 h 3664483"/>
              <a:gd name="connsiteX4" fmla="*/ 3867325 w 11184055"/>
              <a:gd name="connsiteY4" fmla="*/ 2563380 h 3664483"/>
              <a:gd name="connsiteX5" fmla="*/ 3917659 w 11184055"/>
              <a:gd name="connsiteY5" fmla="*/ 3108666 h 3664483"/>
              <a:gd name="connsiteX6" fmla="*/ 3514988 w 11184055"/>
              <a:gd name="connsiteY6" fmla="*/ 3226111 h 3664483"/>
              <a:gd name="connsiteX7" fmla="*/ 3204594 w 11184055"/>
              <a:gd name="connsiteY7" fmla="*/ 2924108 h 3664483"/>
              <a:gd name="connsiteX8" fmla="*/ 3380764 w 11184055"/>
              <a:gd name="connsiteY8" fmla="*/ 2445935 h 3664483"/>
              <a:gd name="connsiteX9" fmla="*/ 4613945 w 11184055"/>
              <a:gd name="connsiteY9" fmla="*/ 1539924 h 3664483"/>
              <a:gd name="connsiteX10" fmla="*/ 6862195 w 11184055"/>
              <a:gd name="connsiteY10" fmla="*/ 1128864 h 3664483"/>
              <a:gd name="connsiteX11" fmla="*/ 7310071 w 11184055"/>
              <a:gd name="connsiteY11" fmla="*/ 373516 h 3664483"/>
              <a:gd name="connsiteX12" fmla="*/ 7001887 w 11184055"/>
              <a:gd name="connsiteY12" fmla="*/ 16068 h 3664483"/>
              <a:gd name="connsiteX13" fmla="*/ 6686026 w 11184055"/>
              <a:gd name="connsiteY13" fmla="*/ 466133 h 3664483"/>
              <a:gd name="connsiteX14" fmla="*/ 9051722 w 11184055"/>
              <a:gd name="connsiteY14" fmla="*/ 1741259 h 3664483"/>
              <a:gd name="connsiteX15" fmla="*/ 10788243 w 11184055"/>
              <a:gd name="connsiteY15" fmla="*/ 952695 h 3664483"/>
              <a:gd name="connsiteX16" fmla="*/ 11109515 w 11184055"/>
              <a:gd name="connsiteY16" fmla="*/ 0 h 3664483"/>
              <a:gd name="connsiteX0" fmla="*/ 0 w 11109515"/>
              <a:gd name="connsiteY0" fmla="*/ 3502947 h 3664483"/>
              <a:gd name="connsiteX1" fmla="*/ 1367406 w 11109515"/>
              <a:gd name="connsiteY1" fmla="*/ 3544893 h 3664483"/>
              <a:gd name="connsiteX2" fmla="*/ 2130804 w 11109515"/>
              <a:gd name="connsiteY2" fmla="*/ 3125444 h 3664483"/>
              <a:gd name="connsiteX3" fmla="*/ 3095538 w 11109515"/>
              <a:gd name="connsiteY3" fmla="*/ 2378824 h 3664483"/>
              <a:gd name="connsiteX4" fmla="*/ 3867325 w 11109515"/>
              <a:gd name="connsiteY4" fmla="*/ 2563380 h 3664483"/>
              <a:gd name="connsiteX5" fmla="*/ 3917659 w 11109515"/>
              <a:gd name="connsiteY5" fmla="*/ 3108666 h 3664483"/>
              <a:gd name="connsiteX6" fmla="*/ 3514988 w 11109515"/>
              <a:gd name="connsiteY6" fmla="*/ 3226111 h 3664483"/>
              <a:gd name="connsiteX7" fmla="*/ 3204594 w 11109515"/>
              <a:gd name="connsiteY7" fmla="*/ 2924108 h 3664483"/>
              <a:gd name="connsiteX8" fmla="*/ 3380764 w 11109515"/>
              <a:gd name="connsiteY8" fmla="*/ 2445935 h 3664483"/>
              <a:gd name="connsiteX9" fmla="*/ 4613945 w 11109515"/>
              <a:gd name="connsiteY9" fmla="*/ 1539924 h 3664483"/>
              <a:gd name="connsiteX10" fmla="*/ 6862195 w 11109515"/>
              <a:gd name="connsiteY10" fmla="*/ 1128864 h 3664483"/>
              <a:gd name="connsiteX11" fmla="*/ 7310071 w 11109515"/>
              <a:gd name="connsiteY11" fmla="*/ 373516 h 3664483"/>
              <a:gd name="connsiteX12" fmla="*/ 7001887 w 11109515"/>
              <a:gd name="connsiteY12" fmla="*/ 16068 h 3664483"/>
              <a:gd name="connsiteX13" fmla="*/ 6686026 w 11109515"/>
              <a:gd name="connsiteY13" fmla="*/ 466133 h 3664483"/>
              <a:gd name="connsiteX14" fmla="*/ 9051722 w 11109515"/>
              <a:gd name="connsiteY14" fmla="*/ 1741259 h 3664483"/>
              <a:gd name="connsiteX15" fmla="*/ 10788243 w 11109515"/>
              <a:gd name="connsiteY15" fmla="*/ 952695 h 3664483"/>
              <a:gd name="connsiteX16" fmla="*/ 11109515 w 11109515"/>
              <a:gd name="connsiteY16" fmla="*/ 0 h 3664483"/>
              <a:gd name="connsiteX0" fmla="*/ 0 w 11193597"/>
              <a:gd name="connsiteY0" fmla="*/ 3487772 h 3649308"/>
              <a:gd name="connsiteX1" fmla="*/ 1367406 w 11193597"/>
              <a:gd name="connsiteY1" fmla="*/ 3529718 h 3649308"/>
              <a:gd name="connsiteX2" fmla="*/ 2130804 w 11193597"/>
              <a:gd name="connsiteY2" fmla="*/ 3110269 h 3649308"/>
              <a:gd name="connsiteX3" fmla="*/ 3095538 w 11193597"/>
              <a:gd name="connsiteY3" fmla="*/ 2363649 h 3649308"/>
              <a:gd name="connsiteX4" fmla="*/ 3867325 w 11193597"/>
              <a:gd name="connsiteY4" fmla="*/ 2548205 h 3649308"/>
              <a:gd name="connsiteX5" fmla="*/ 3917659 w 11193597"/>
              <a:gd name="connsiteY5" fmla="*/ 3093491 h 3649308"/>
              <a:gd name="connsiteX6" fmla="*/ 3514988 w 11193597"/>
              <a:gd name="connsiteY6" fmla="*/ 3210936 h 3649308"/>
              <a:gd name="connsiteX7" fmla="*/ 3204594 w 11193597"/>
              <a:gd name="connsiteY7" fmla="*/ 2908933 h 3649308"/>
              <a:gd name="connsiteX8" fmla="*/ 3380764 w 11193597"/>
              <a:gd name="connsiteY8" fmla="*/ 2430760 h 3649308"/>
              <a:gd name="connsiteX9" fmla="*/ 4613945 w 11193597"/>
              <a:gd name="connsiteY9" fmla="*/ 1524749 h 3649308"/>
              <a:gd name="connsiteX10" fmla="*/ 6862195 w 11193597"/>
              <a:gd name="connsiteY10" fmla="*/ 1113689 h 3649308"/>
              <a:gd name="connsiteX11" fmla="*/ 7310071 w 11193597"/>
              <a:gd name="connsiteY11" fmla="*/ 358341 h 3649308"/>
              <a:gd name="connsiteX12" fmla="*/ 7001887 w 11193597"/>
              <a:gd name="connsiteY12" fmla="*/ 893 h 3649308"/>
              <a:gd name="connsiteX13" fmla="*/ 6686026 w 11193597"/>
              <a:gd name="connsiteY13" fmla="*/ 450958 h 3649308"/>
              <a:gd name="connsiteX14" fmla="*/ 9051722 w 11193597"/>
              <a:gd name="connsiteY14" fmla="*/ 1726084 h 3649308"/>
              <a:gd name="connsiteX15" fmla="*/ 10788243 w 11193597"/>
              <a:gd name="connsiteY15" fmla="*/ 937520 h 3649308"/>
              <a:gd name="connsiteX16" fmla="*/ 11193597 w 11193597"/>
              <a:gd name="connsiteY16" fmla="*/ 249164 h 3649308"/>
              <a:gd name="connsiteX0" fmla="*/ 0 w 11193597"/>
              <a:gd name="connsiteY0" fmla="*/ 3487772 h 3649308"/>
              <a:gd name="connsiteX1" fmla="*/ 1367406 w 11193597"/>
              <a:gd name="connsiteY1" fmla="*/ 3529718 h 3649308"/>
              <a:gd name="connsiteX2" fmla="*/ 2130804 w 11193597"/>
              <a:gd name="connsiteY2" fmla="*/ 3110269 h 3649308"/>
              <a:gd name="connsiteX3" fmla="*/ 3095538 w 11193597"/>
              <a:gd name="connsiteY3" fmla="*/ 2363649 h 3649308"/>
              <a:gd name="connsiteX4" fmla="*/ 3867325 w 11193597"/>
              <a:gd name="connsiteY4" fmla="*/ 2548205 h 3649308"/>
              <a:gd name="connsiteX5" fmla="*/ 3917659 w 11193597"/>
              <a:gd name="connsiteY5" fmla="*/ 3093491 h 3649308"/>
              <a:gd name="connsiteX6" fmla="*/ 3514988 w 11193597"/>
              <a:gd name="connsiteY6" fmla="*/ 3210936 h 3649308"/>
              <a:gd name="connsiteX7" fmla="*/ 3204594 w 11193597"/>
              <a:gd name="connsiteY7" fmla="*/ 2908933 h 3649308"/>
              <a:gd name="connsiteX8" fmla="*/ 3380764 w 11193597"/>
              <a:gd name="connsiteY8" fmla="*/ 2430760 h 3649308"/>
              <a:gd name="connsiteX9" fmla="*/ 4613945 w 11193597"/>
              <a:gd name="connsiteY9" fmla="*/ 1524749 h 3649308"/>
              <a:gd name="connsiteX10" fmla="*/ 6862195 w 11193597"/>
              <a:gd name="connsiteY10" fmla="*/ 1113689 h 3649308"/>
              <a:gd name="connsiteX11" fmla="*/ 7310071 w 11193597"/>
              <a:gd name="connsiteY11" fmla="*/ 358341 h 3649308"/>
              <a:gd name="connsiteX12" fmla="*/ 7001887 w 11193597"/>
              <a:gd name="connsiteY12" fmla="*/ 893 h 3649308"/>
              <a:gd name="connsiteX13" fmla="*/ 6686026 w 11193597"/>
              <a:gd name="connsiteY13" fmla="*/ 450958 h 3649308"/>
              <a:gd name="connsiteX14" fmla="*/ 9051722 w 11193597"/>
              <a:gd name="connsiteY14" fmla="*/ 1726084 h 3649308"/>
              <a:gd name="connsiteX15" fmla="*/ 10788243 w 11193597"/>
              <a:gd name="connsiteY15" fmla="*/ 937520 h 3649308"/>
              <a:gd name="connsiteX16" fmla="*/ 11193597 w 11193597"/>
              <a:gd name="connsiteY16" fmla="*/ 249164 h 3649308"/>
              <a:gd name="connsiteX0" fmla="*/ 0 w 11176900"/>
              <a:gd name="connsiteY0" fmla="*/ 3487772 h 3649308"/>
              <a:gd name="connsiteX1" fmla="*/ 1367406 w 11176900"/>
              <a:gd name="connsiteY1" fmla="*/ 3529718 h 3649308"/>
              <a:gd name="connsiteX2" fmla="*/ 2130804 w 11176900"/>
              <a:gd name="connsiteY2" fmla="*/ 3110269 h 3649308"/>
              <a:gd name="connsiteX3" fmla="*/ 3095538 w 11176900"/>
              <a:gd name="connsiteY3" fmla="*/ 2363649 h 3649308"/>
              <a:gd name="connsiteX4" fmla="*/ 3867325 w 11176900"/>
              <a:gd name="connsiteY4" fmla="*/ 2548205 h 3649308"/>
              <a:gd name="connsiteX5" fmla="*/ 3917659 w 11176900"/>
              <a:gd name="connsiteY5" fmla="*/ 3093491 h 3649308"/>
              <a:gd name="connsiteX6" fmla="*/ 3514988 w 11176900"/>
              <a:gd name="connsiteY6" fmla="*/ 3210936 h 3649308"/>
              <a:gd name="connsiteX7" fmla="*/ 3204594 w 11176900"/>
              <a:gd name="connsiteY7" fmla="*/ 2908933 h 3649308"/>
              <a:gd name="connsiteX8" fmla="*/ 3380764 w 11176900"/>
              <a:gd name="connsiteY8" fmla="*/ 2430760 h 3649308"/>
              <a:gd name="connsiteX9" fmla="*/ 4613945 w 11176900"/>
              <a:gd name="connsiteY9" fmla="*/ 1524749 h 3649308"/>
              <a:gd name="connsiteX10" fmla="*/ 6862195 w 11176900"/>
              <a:gd name="connsiteY10" fmla="*/ 1113689 h 3649308"/>
              <a:gd name="connsiteX11" fmla="*/ 7310071 w 11176900"/>
              <a:gd name="connsiteY11" fmla="*/ 358341 h 3649308"/>
              <a:gd name="connsiteX12" fmla="*/ 7001887 w 11176900"/>
              <a:gd name="connsiteY12" fmla="*/ 893 h 3649308"/>
              <a:gd name="connsiteX13" fmla="*/ 6686026 w 11176900"/>
              <a:gd name="connsiteY13" fmla="*/ 450958 h 3649308"/>
              <a:gd name="connsiteX14" fmla="*/ 9051722 w 11176900"/>
              <a:gd name="connsiteY14" fmla="*/ 1726084 h 3649308"/>
              <a:gd name="connsiteX15" fmla="*/ 10788243 w 11176900"/>
              <a:gd name="connsiteY15" fmla="*/ 937520 h 3649308"/>
              <a:gd name="connsiteX16" fmla="*/ 11176900 w 11176900"/>
              <a:gd name="connsiteY16" fmla="*/ 154680 h 3649308"/>
              <a:gd name="connsiteX0" fmla="*/ 0 w 11176900"/>
              <a:gd name="connsiteY0" fmla="*/ 3487772 h 3649308"/>
              <a:gd name="connsiteX1" fmla="*/ 1367406 w 11176900"/>
              <a:gd name="connsiteY1" fmla="*/ 3529718 h 3649308"/>
              <a:gd name="connsiteX2" fmla="*/ 2130804 w 11176900"/>
              <a:gd name="connsiteY2" fmla="*/ 3110269 h 3649308"/>
              <a:gd name="connsiteX3" fmla="*/ 3095538 w 11176900"/>
              <a:gd name="connsiteY3" fmla="*/ 2363649 h 3649308"/>
              <a:gd name="connsiteX4" fmla="*/ 3867325 w 11176900"/>
              <a:gd name="connsiteY4" fmla="*/ 2548205 h 3649308"/>
              <a:gd name="connsiteX5" fmla="*/ 3917659 w 11176900"/>
              <a:gd name="connsiteY5" fmla="*/ 3093491 h 3649308"/>
              <a:gd name="connsiteX6" fmla="*/ 3514988 w 11176900"/>
              <a:gd name="connsiteY6" fmla="*/ 3210936 h 3649308"/>
              <a:gd name="connsiteX7" fmla="*/ 3204594 w 11176900"/>
              <a:gd name="connsiteY7" fmla="*/ 2908933 h 3649308"/>
              <a:gd name="connsiteX8" fmla="*/ 3380764 w 11176900"/>
              <a:gd name="connsiteY8" fmla="*/ 2430760 h 3649308"/>
              <a:gd name="connsiteX9" fmla="*/ 4613945 w 11176900"/>
              <a:gd name="connsiteY9" fmla="*/ 1524749 h 3649308"/>
              <a:gd name="connsiteX10" fmla="*/ 6862195 w 11176900"/>
              <a:gd name="connsiteY10" fmla="*/ 1113689 h 3649308"/>
              <a:gd name="connsiteX11" fmla="*/ 7310071 w 11176900"/>
              <a:gd name="connsiteY11" fmla="*/ 358341 h 3649308"/>
              <a:gd name="connsiteX12" fmla="*/ 7001887 w 11176900"/>
              <a:gd name="connsiteY12" fmla="*/ 893 h 3649308"/>
              <a:gd name="connsiteX13" fmla="*/ 6686026 w 11176900"/>
              <a:gd name="connsiteY13" fmla="*/ 450958 h 3649308"/>
              <a:gd name="connsiteX14" fmla="*/ 9051722 w 11176900"/>
              <a:gd name="connsiteY14" fmla="*/ 1726084 h 3649308"/>
              <a:gd name="connsiteX15" fmla="*/ 10788243 w 11176900"/>
              <a:gd name="connsiteY15" fmla="*/ 937520 h 3649308"/>
              <a:gd name="connsiteX16" fmla="*/ 11176900 w 11176900"/>
              <a:gd name="connsiteY16" fmla="*/ 154680 h 3649308"/>
              <a:gd name="connsiteX0" fmla="*/ 0 w 11176900"/>
              <a:gd name="connsiteY0" fmla="*/ 3487722 h 3649258"/>
              <a:gd name="connsiteX1" fmla="*/ 1367406 w 11176900"/>
              <a:gd name="connsiteY1" fmla="*/ 3529668 h 3649258"/>
              <a:gd name="connsiteX2" fmla="*/ 2130804 w 11176900"/>
              <a:gd name="connsiteY2" fmla="*/ 3110219 h 3649258"/>
              <a:gd name="connsiteX3" fmla="*/ 3095538 w 11176900"/>
              <a:gd name="connsiteY3" fmla="*/ 2363599 h 3649258"/>
              <a:gd name="connsiteX4" fmla="*/ 3867325 w 11176900"/>
              <a:gd name="connsiteY4" fmla="*/ 2548155 h 3649258"/>
              <a:gd name="connsiteX5" fmla="*/ 3917659 w 11176900"/>
              <a:gd name="connsiteY5" fmla="*/ 3093441 h 3649258"/>
              <a:gd name="connsiteX6" fmla="*/ 3514988 w 11176900"/>
              <a:gd name="connsiteY6" fmla="*/ 3210886 h 3649258"/>
              <a:gd name="connsiteX7" fmla="*/ 3204594 w 11176900"/>
              <a:gd name="connsiteY7" fmla="*/ 2908883 h 3649258"/>
              <a:gd name="connsiteX8" fmla="*/ 3380764 w 11176900"/>
              <a:gd name="connsiteY8" fmla="*/ 2430710 h 3649258"/>
              <a:gd name="connsiteX9" fmla="*/ 4613945 w 11176900"/>
              <a:gd name="connsiteY9" fmla="*/ 1524699 h 3649258"/>
              <a:gd name="connsiteX10" fmla="*/ 7261464 w 11176900"/>
              <a:gd name="connsiteY10" fmla="*/ 1039956 h 3649258"/>
              <a:gd name="connsiteX11" fmla="*/ 7310071 w 11176900"/>
              <a:gd name="connsiteY11" fmla="*/ 358291 h 3649258"/>
              <a:gd name="connsiteX12" fmla="*/ 7001887 w 11176900"/>
              <a:gd name="connsiteY12" fmla="*/ 843 h 3649258"/>
              <a:gd name="connsiteX13" fmla="*/ 6686026 w 11176900"/>
              <a:gd name="connsiteY13" fmla="*/ 450908 h 3649258"/>
              <a:gd name="connsiteX14" fmla="*/ 9051722 w 11176900"/>
              <a:gd name="connsiteY14" fmla="*/ 1726034 h 3649258"/>
              <a:gd name="connsiteX15" fmla="*/ 10788243 w 11176900"/>
              <a:gd name="connsiteY15" fmla="*/ 937470 h 3649258"/>
              <a:gd name="connsiteX16" fmla="*/ 11176900 w 11176900"/>
              <a:gd name="connsiteY16" fmla="*/ 154630 h 3649258"/>
              <a:gd name="connsiteX0" fmla="*/ 0 w 11176900"/>
              <a:gd name="connsiteY0" fmla="*/ 3487852 h 3649388"/>
              <a:gd name="connsiteX1" fmla="*/ 1367406 w 11176900"/>
              <a:gd name="connsiteY1" fmla="*/ 3529798 h 3649388"/>
              <a:gd name="connsiteX2" fmla="*/ 2130804 w 11176900"/>
              <a:gd name="connsiteY2" fmla="*/ 3110349 h 3649388"/>
              <a:gd name="connsiteX3" fmla="*/ 3095538 w 11176900"/>
              <a:gd name="connsiteY3" fmla="*/ 2363729 h 3649388"/>
              <a:gd name="connsiteX4" fmla="*/ 3867325 w 11176900"/>
              <a:gd name="connsiteY4" fmla="*/ 2548285 h 3649388"/>
              <a:gd name="connsiteX5" fmla="*/ 3917659 w 11176900"/>
              <a:gd name="connsiteY5" fmla="*/ 3093571 h 3649388"/>
              <a:gd name="connsiteX6" fmla="*/ 3514988 w 11176900"/>
              <a:gd name="connsiteY6" fmla="*/ 3211016 h 3649388"/>
              <a:gd name="connsiteX7" fmla="*/ 3204594 w 11176900"/>
              <a:gd name="connsiteY7" fmla="*/ 2909013 h 3649388"/>
              <a:gd name="connsiteX8" fmla="*/ 3380764 w 11176900"/>
              <a:gd name="connsiteY8" fmla="*/ 2430840 h 3649388"/>
              <a:gd name="connsiteX9" fmla="*/ 4613945 w 11176900"/>
              <a:gd name="connsiteY9" fmla="*/ 1524829 h 3649388"/>
              <a:gd name="connsiteX10" fmla="*/ 7261464 w 11176900"/>
              <a:gd name="connsiteY10" fmla="*/ 1040086 h 3649388"/>
              <a:gd name="connsiteX11" fmla="*/ 7606780 w 11176900"/>
              <a:gd name="connsiteY11" fmla="*/ 352446 h 3649388"/>
              <a:gd name="connsiteX12" fmla="*/ 7001887 w 11176900"/>
              <a:gd name="connsiteY12" fmla="*/ 973 h 3649388"/>
              <a:gd name="connsiteX13" fmla="*/ 6686026 w 11176900"/>
              <a:gd name="connsiteY13" fmla="*/ 451038 h 3649388"/>
              <a:gd name="connsiteX14" fmla="*/ 9051722 w 11176900"/>
              <a:gd name="connsiteY14" fmla="*/ 1726164 h 3649388"/>
              <a:gd name="connsiteX15" fmla="*/ 10788243 w 11176900"/>
              <a:gd name="connsiteY15" fmla="*/ 937600 h 3649388"/>
              <a:gd name="connsiteX16" fmla="*/ 11176900 w 11176900"/>
              <a:gd name="connsiteY16" fmla="*/ 154760 h 3649388"/>
              <a:gd name="connsiteX0" fmla="*/ 0 w 11176900"/>
              <a:gd name="connsiteY0" fmla="*/ 3434567 h 3596103"/>
              <a:gd name="connsiteX1" fmla="*/ 1367406 w 11176900"/>
              <a:gd name="connsiteY1" fmla="*/ 3476513 h 3596103"/>
              <a:gd name="connsiteX2" fmla="*/ 2130804 w 11176900"/>
              <a:gd name="connsiteY2" fmla="*/ 3057064 h 3596103"/>
              <a:gd name="connsiteX3" fmla="*/ 3095538 w 11176900"/>
              <a:gd name="connsiteY3" fmla="*/ 2310444 h 3596103"/>
              <a:gd name="connsiteX4" fmla="*/ 3867325 w 11176900"/>
              <a:gd name="connsiteY4" fmla="*/ 2495000 h 3596103"/>
              <a:gd name="connsiteX5" fmla="*/ 3917659 w 11176900"/>
              <a:gd name="connsiteY5" fmla="*/ 3040286 h 3596103"/>
              <a:gd name="connsiteX6" fmla="*/ 3514988 w 11176900"/>
              <a:gd name="connsiteY6" fmla="*/ 3157731 h 3596103"/>
              <a:gd name="connsiteX7" fmla="*/ 3204594 w 11176900"/>
              <a:gd name="connsiteY7" fmla="*/ 2855728 h 3596103"/>
              <a:gd name="connsiteX8" fmla="*/ 3380764 w 11176900"/>
              <a:gd name="connsiteY8" fmla="*/ 2377555 h 3596103"/>
              <a:gd name="connsiteX9" fmla="*/ 4613945 w 11176900"/>
              <a:gd name="connsiteY9" fmla="*/ 1471544 h 3596103"/>
              <a:gd name="connsiteX10" fmla="*/ 7261464 w 11176900"/>
              <a:gd name="connsiteY10" fmla="*/ 986801 h 3596103"/>
              <a:gd name="connsiteX11" fmla="*/ 7606780 w 11176900"/>
              <a:gd name="connsiteY11" fmla="*/ 299161 h 3596103"/>
              <a:gd name="connsiteX12" fmla="*/ 7240399 w 11176900"/>
              <a:gd name="connsiteY12" fmla="*/ 1236 h 3596103"/>
              <a:gd name="connsiteX13" fmla="*/ 6686026 w 11176900"/>
              <a:gd name="connsiteY13" fmla="*/ 397753 h 3596103"/>
              <a:gd name="connsiteX14" fmla="*/ 9051722 w 11176900"/>
              <a:gd name="connsiteY14" fmla="*/ 1672879 h 3596103"/>
              <a:gd name="connsiteX15" fmla="*/ 10788243 w 11176900"/>
              <a:gd name="connsiteY15" fmla="*/ 884315 h 3596103"/>
              <a:gd name="connsiteX16" fmla="*/ 11176900 w 11176900"/>
              <a:gd name="connsiteY16" fmla="*/ 101475 h 3596103"/>
              <a:gd name="connsiteX0" fmla="*/ 0 w 11176900"/>
              <a:gd name="connsiteY0" fmla="*/ 3441849 h 3603385"/>
              <a:gd name="connsiteX1" fmla="*/ 1367406 w 11176900"/>
              <a:gd name="connsiteY1" fmla="*/ 3483795 h 3603385"/>
              <a:gd name="connsiteX2" fmla="*/ 2130804 w 11176900"/>
              <a:gd name="connsiteY2" fmla="*/ 3064346 h 3603385"/>
              <a:gd name="connsiteX3" fmla="*/ 3095538 w 11176900"/>
              <a:gd name="connsiteY3" fmla="*/ 2317726 h 3603385"/>
              <a:gd name="connsiteX4" fmla="*/ 3867325 w 11176900"/>
              <a:gd name="connsiteY4" fmla="*/ 2502282 h 3603385"/>
              <a:gd name="connsiteX5" fmla="*/ 3917659 w 11176900"/>
              <a:gd name="connsiteY5" fmla="*/ 3047568 h 3603385"/>
              <a:gd name="connsiteX6" fmla="*/ 3514988 w 11176900"/>
              <a:gd name="connsiteY6" fmla="*/ 3165013 h 3603385"/>
              <a:gd name="connsiteX7" fmla="*/ 3204594 w 11176900"/>
              <a:gd name="connsiteY7" fmla="*/ 2863010 h 3603385"/>
              <a:gd name="connsiteX8" fmla="*/ 3380764 w 11176900"/>
              <a:gd name="connsiteY8" fmla="*/ 2384837 h 3603385"/>
              <a:gd name="connsiteX9" fmla="*/ 4613945 w 11176900"/>
              <a:gd name="connsiteY9" fmla="*/ 1478826 h 3603385"/>
              <a:gd name="connsiteX10" fmla="*/ 7261464 w 11176900"/>
              <a:gd name="connsiteY10" fmla="*/ 994083 h 3603385"/>
              <a:gd name="connsiteX11" fmla="*/ 7606780 w 11176900"/>
              <a:gd name="connsiteY11" fmla="*/ 306443 h 3603385"/>
              <a:gd name="connsiteX12" fmla="*/ 7240399 w 11176900"/>
              <a:gd name="connsiteY12" fmla="*/ 8518 h 3603385"/>
              <a:gd name="connsiteX13" fmla="*/ 7036865 w 11176900"/>
              <a:gd name="connsiteY13" fmla="*/ 609875 h 3603385"/>
              <a:gd name="connsiteX14" fmla="*/ 9051722 w 11176900"/>
              <a:gd name="connsiteY14" fmla="*/ 1680161 h 3603385"/>
              <a:gd name="connsiteX15" fmla="*/ 10788243 w 11176900"/>
              <a:gd name="connsiteY15" fmla="*/ 891597 h 3603385"/>
              <a:gd name="connsiteX16" fmla="*/ 11176900 w 11176900"/>
              <a:gd name="connsiteY16" fmla="*/ 108757 h 3603385"/>
              <a:gd name="connsiteX0" fmla="*/ 0 w 11176900"/>
              <a:gd name="connsiteY0" fmla="*/ 3333092 h 3494628"/>
              <a:gd name="connsiteX1" fmla="*/ 1367406 w 11176900"/>
              <a:gd name="connsiteY1" fmla="*/ 3375038 h 3494628"/>
              <a:gd name="connsiteX2" fmla="*/ 2130804 w 11176900"/>
              <a:gd name="connsiteY2" fmla="*/ 2955589 h 3494628"/>
              <a:gd name="connsiteX3" fmla="*/ 3095538 w 11176900"/>
              <a:gd name="connsiteY3" fmla="*/ 2208969 h 3494628"/>
              <a:gd name="connsiteX4" fmla="*/ 3867325 w 11176900"/>
              <a:gd name="connsiteY4" fmla="*/ 2393525 h 3494628"/>
              <a:gd name="connsiteX5" fmla="*/ 3917659 w 11176900"/>
              <a:gd name="connsiteY5" fmla="*/ 2938811 h 3494628"/>
              <a:gd name="connsiteX6" fmla="*/ 3514988 w 11176900"/>
              <a:gd name="connsiteY6" fmla="*/ 3056256 h 3494628"/>
              <a:gd name="connsiteX7" fmla="*/ 3204594 w 11176900"/>
              <a:gd name="connsiteY7" fmla="*/ 2754253 h 3494628"/>
              <a:gd name="connsiteX8" fmla="*/ 3380764 w 11176900"/>
              <a:gd name="connsiteY8" fmla="*/ 2276080 h 3494628"/>
              <a:gd name="connsiteX9" fmla="*/ 4613945 w 11176900"/>
              <a:gd name="connsiteY9" fmla="*/ 1370069 h 3494628"/>
              <a:gd name="connsiteX10" fmla="*/ 7261464 w 11176900"/>
              <a:gd name="connsiteY10" fmla="*/ 885326 h 3494628"/>
              <a:gd name="connsiteX11" fmla="*/ 7606780 w 11176900"/>
              <a:gd name="connsiteY11" fmla="*/ 197686 h 3494628"/>
              <a:gd name="connsiteX12" fmla="*/ 7178739 w 11176900"/>
              <a:gd name="connsiteY12" fmla="*/ 21542 h 3494628"/>
              <a:gd name="connsiteX13" fmla="*/ 7036865 w 11176900"/>
              <a:gd name="connsiteY13" fmla="*/ 501118 h 3494628"/>
              <a:gd name="connsiteX14" fmla="*/ 9051722 w 11176900"/>
              <a:gd name="connsiteY14" fmla="*/ 1571404 h 3494628"/>
              <a:gd name="connsiteX15" fmla="*/ 10788243 w 11176900"/>
              <a:gd name="connsiteY15" fmla="*/ 782840 h 3494628"/>
              <a:gd name="connsiteX16" fmla="*/ 11176900 w 11176900"/>
              <a:gd name="connsiteY16" fmla="*/ 0 h 3494628"/>
              <a:gd name="connsiteX0" fmla="*/ 0 w 11176900"/>
              <a:gd name="connsiteY0" fmla="*/ 3333281 h 3494817"/>
              <a:gd name="connsiteX1" fmla="*/ 1367406 w 11176900"/>
              <a:gd name="connsiteY1" fmla="*/ 3375227 h 3494817"/>
              <a:gd name="connsiteX2" fmla="*/ 2130804 w 11176900"/>
              <a:gd name="connsiteY2" fmla="*/ 2955778 h 3494817"/>
              <a:gd name="connsiteX3" fmla="*/ 3095538 w 11176900"/>
              <a:gd name="connsiteY3" fmla="*/ 2209158 h 3494817"/>
              <a:gd name="connsiteX4" fmla="*/ 3867325 w 11176900"/>
              <a:gd name="connsiteY4" fmla="*/ 2393714 h 3494817"/>
              <a:gd name="connsiteX5" fmla="*/ 3917659 w 11176900"/>
              <a:gd name="connsiteY5" fmla="*/ 2939000 h 3494817"/>
              <a:gd name="connsiteX6" fmla="*/ 3514988 w 11176900"/>
              <a:gd name="connsiteY6" fmla="*/ 3056445 h 3494817"/>
              <a:gd name="connsiteX7" fmla="*/ 3204594 w 11176900"/>
              <a:gd name="connsiteY7" fmla="*/ 2754442 h 3494817"/>
              <a:gd name="connsiteX8" fmla="*/ 3380764 w 11176900"/>
              <a:gd name="connsiteY8" fmla="*/ 2276269 h 3494817"/>
              <a:gd name="connsiteX9" fmla="*/ 4613945 w 11176900"/>
              <a:gd name="connsiteY9" fmla="*/ 1370258 h 3494817"/>
              <a:gd name="connsiteX10" fmla="*/ 7261464 w 11176900"/>
              <a:gd name="connsiteY10" fmla="*/ 885515 h 3494817"/>
              <a:gd name="connsiteX11" fmla="*/ 7606780 w 11176900"/>
              <a:gd name="connsiteY11" fmla="*/ 197875 h 3494817"/>
              <a:gd name="connsiteX12" fmla="*/ 7178739 w 11176900"/>
              <a:gd name="connsiteY12" fmla="*/ 21731 h 3494817"/>
              <a:gd name="connsiteX13" fmla="*/ 7031091 w 11176900"/>
              <a:gd name="connsiteY13" fmla="*/ 605072 h 3494817"/>
              <a:gd name="connsiteX14" fmla="*/ 9051722 w 11176900"/>
              <a:gd name="connsiteY14" fmla="*/ 1571593 h 3494817"/>
              <a:gd name="connsiteX15" fmla="*/ 10788243 w 11176900"/>
              <a:gd name="connsiteY15" fmla="*/ 783029 h 3494817"/>
              <a:gd name="connsiteX16" fmla="*/ 11176900 w 11176900"/>
              <a:gd name="connsiteY16" fmla="*/ 189 h 3494817"/>
              <a:gd name="connsiteX0" fmla="*/ 0 w 11176900"/>
              <a:gd name="connsiteY0" fmla="*/ 3333092 h 3494628"/>
              <a:gd name="connsiteX1" fmla="*/ 1367406 w 11176900"/>
              <a:gd name="connsiteY1" fmla="*/ 3375038 h 3494628"/>
              <a:gd name="connsiteX2" fmla="*/ 2130804 w 11176900"/>
              <a:gd name="connsiteY2" fmla="*/ 2955589 h 3494628"/>
              <a:gd name="connsiteX3" fmla="*/ 3095538 w 11176900"/>
              <a:gd name="connsiteY3" fmla="*/ 2208969 h 3494628"/>
              <a:gd name="connsiteX4" fmla="*/ 3867325 w 11176900"/>
              <a:gd name="connsiteY4" fmla="*/ 2393525 h 3494628"/>
              <a:gd name="connsiteX5" fmla="*/ 3917659 w 11176900"/>
              <a:gd name="connsiteY5" fmla="*/ 2938811 h 3494628"/>
              <a:gd name="connsiteX6" fmla="*/ 3514988 w 11176900"/>
              <a:gd name="connsiteY6" fmla="*/ 3056256 h 3494628"/>
              <a:gd name="connsiteX7" fmla="*/ 3204594 w 11176900"/>
              <a:gd name="connsiteY7" fmla="*/ 2754253 h 3494628"/>
              <a:gd name="connsiteX8" fmla="*/ 3380764 w 11176900"/>
              <a:gd name="connsiteY8" fmla="*/ 2276080 h 3494628"/>
              <a:gd name="connsiteX9" fmla="*/ 4613945 w 11176900"/>
              <a:gd name="connsiteY9" fmla="*/ 1370069 h 3494628"/>
              <a:gd name="connsiteX10" fmla="*/ 7261464 w 11176900"/>
              <a:gd name="connsiteY10" fmla="*/ 885326 h 3494628"/>
              <a:gd name="connsiteX11" fmla="*/ 7667838 w 11176900"/>
              <a:gd name="connsiteY11" fmla="*/ 283981 h 3494628"/>
              <a:gd name="connsiteX12" fmla="*/ 7178739 w 11176900"/>
              <a:gd name="connsiteY12" fmla="*/ 21542 h 3494628"/>
              <a:gd name="connsiteX13" fmla="*/ 7031091 w 11176900"/>
              <a:gd name="connsiteY13" fmla="*/ 604883 h 3494628"/>
              <a:gd name="connsiteX14" fmla="*/ 9051722 w 11176900"/>
              <a:gd name="connsiteY14" fmla="*/ 1571404 h 3494628"/>
              <a:gd name="connsiteX15" fmla="*/ 10788243 w 11176900"/>
              <a:gd name="connsiteY15" fmla="*/ 782840 h 3494628"/>
              <a:gd name="connsiteX16" fmla="*/ 11176900 w 11176900"/>
              <a:gd name="connsiteY16" fmla="*/ 0 h 3494628"/>
              <a:gd name="connsiteX0" fmla="*/ 0 w 10629578"/>
              <a:gd name="connsiteY0" fmla="*/ 3360460 h 3487102"/>
              <a:gd name="connsiteX1" fmla="*/ 820084 w 10629578"/>
              <a:gd name="connsiteY1" fmla="*/ 3375038 h 3487102"/>
              <a:gd name="connsiteX2" fmla="*/ 1583482 w 10629578"/>
              <a:gd name="connsiteY2" fmla="*/ 2955589 h 3487102"/>
              <a:gd name="connsiteX3" fmla="*/ 2548216 w 10629578"/>
              <a:gd name="connsiteY3" fmla="*/ 2208969 h 3487102"/>
              <a:gd name="connsiteX4" fmla="*/ 3320003 w 10629578"/>
              <a:gd name="connsiteY4" fmla="*/ 2393525 h 3487102"/>
              <a:gd name="connsiteX5" fmla="*/ 3370337 w 10629578"/>
              <a:gd name="connsiteY5" fmla="*/ 2938811 h 3487102"/>
              <a:gd name="connsiteX6" fmla="*/ 2967666 w 10629578"/>
              <a:gd name="connsiteY6" fmla="*/ 3056256 h 3487102"/>
              <a:gd name="connsiteX7" fmla="*/ 2657272 w 10629578"/>
              <a:gd name="connsiteY7" fmla="*/ 2754253 h 3487102"/>
              <a:gd name="connsiteX8" fmla="*/ 2833442 w 10629578"/>
              <a:gd name="connsiteY8" fmla="*/ 2276080 h 3487102"/>
              <a:gd name="connsiteX9" fmla="*/ 4066623 w 10629578"/>
              <a:gd name="connsiteY9" fmla="*/ 1370069 h 3487102"/>
              <a:gd name="connsiteX10" fmla="*/ 6714142 w 10629578"/>
              <a:gd name="connsiteY10" fmla="*/ 885326 h 3487102"/>
              <a:gd name="connsiteX11" fmla="*/ 7120516 w 10629578"/>
              <a:gd name="connsiteY11" fmla="*/ 283981 h 3487102"/>
              <a:gd name="connsiteX12" fmla="*/ 6631417 w 10629578"/>
              <a:gd name="connsiteY12" fmla="*/ 21542 h 3487102"/>
              <a:gd name="connsiteX13" fmla="*/ 6483769 w 10629578"/>
              <a:gd name="connsiteY13" fmla="*/ 604883 h 3487102"/>
              <a:gd name="connsiteX14" fmla="*/ 8504400 w 10629578"/>
              <a:gd name="connsiteY14" fmla="*/ 1571404 h 3487102"/>
              <a:gd name="connsiteX15" fmla="*/ 10240921 w 10629578"/>
              <a:gd name="connsiteY15" fmla="*/ 782840 h 3487102"/>
              <a:gd name="connsiteX16" fmla="*/ 10629578 w 10629578"/>
              <a:gd name="connsiteY16" fmla="*/ 0 h 3487102"/>
              <a:gd name="connsiteX0" fmla="*/ 0 w 10629578"/>
              <a:gd name="connsiteY0" fmla="*/ 3360460 h 3487102"/>
              <a:gd name="connsiteX1" fmla="*/ 820084 w 10629578"/>
              <a:gd name="connsiteY1" fmla="*/ 3375038 h 3487102"/>
              <a:gd name="connsiteX2" fmla="*/ 1583482 w 10629578"/>
              <a:gd name="connsiteY2" fmla="*/ 2955589 h 3487102"/>
              <a:gd name="connsiteX3" fmla="*/ 2548216 w 10629578"/>
              <a:gd name="connsiteY3" fmla="*/ 2208969 h 3487102"/>
              <a:gd name="connsiteX4" fmla="*/ 3320003 w 10629578"/>
              <a:gd name="connsiteY4" fmla="*/ 2393525 h 3487102"/>
              <a:gd name="connsiteX5" fmla="*/ 3370337 w 10629578"/>
              <a:gd name="connsiteY5" fmla="*/ 2938811 h 3487102"/>
              <a:gd name="connsiteX6" fmla="*/ 2967666 w 10629578"/>
              <a:gd name="connsiteY6" fmla="*/ 3056256 h 3487102"/>
              <a:gd name="connsiteX7" fmla="*/ 2657272 w 10629578"/>
              <a:gd name="connsiteY7" fmla="*/ 2754253 h 3487102"/>
              <a:gd name="connsiteX8" fmla="*/ 2833442 w 10629578"/>
              <a:gd name="connsiteY8" fmla="*/ 2276080 h 3487102"/>
              <a:gd name="connsiteX9" fmla="*/ 4066623 w 10629578"/>
              <a:gd name="connsiteY9" fmla="*/ 1370069 h 3487102"/>
              <a:gd name="connsiteX10" fmla="*/ 6714142 w 10629578"/>
              <a:gd name="connsiteY10" fmla="*/ 885326 h 3487102"/>
              <a:gd name="connsiteX11" fmla="*/ 7120516 w 10629578"/>
              <a:gd name="connsiteY11" fmla="*/ 283981 h 3487102"/>
              <a:gd name="connsiteX12" fmla="*/ 6660792 w 10629578"/>
              <a:gd name="connsiteY12" fmla="*/ 79633 h 3487102"/>
              <a:gd name="connsiteX13" fmla="*/ 6483769 w 10629578"/>
              <a:gd name="connsiteY13" fmla="*/ 604883 h 3487102"/>
              <a:gd name="connsiteX14" fmla="*/ 8504400 w 10629578"/>
              <a:gd name="connsiteY14" fmla="*/ 1571404 h 3487102"/>
              <a:gd name="connsiteX15" fmla="*/ 10240921 w 10629578"/>
              <a:gd name="connsiteY15" fmla="*/ 782840 h 3487102"/>
              <a:gd name="connsiteX16" fmla="*/ 10629578 w 10629578"/>
              <a:gd name="connsiteY16" fmla="*/ 0 h 3487102"/>
              <a:gd name="connsiteX0" fmla="*/ 0 w 10629578"/>
              <a:gd name="connsiteY0" fmla="*/ 3360460 h 3487102"/>
              <a:gd name="connsiteX1" fmla="*/ 820084 w 10629578"/>
              <a:gd name="connsiteY1" fmla="*/ 3375038 h 3487102"/>
              <a:gd name="connsiteX2" fmla="*/ 1583482 w 10629578"/>
              <a:gd name="connsiteY2" fmla="*/ 2955589 h 3487102"/>
              <a:gd name="connsiteX3" fmla="*/ 2548216 w 10629578"/>
              <a:gd name="connsiteY3" fmla="*/ 2208969 h 3487102"/>
              <a:gd name="connsiteX4" fmla="*/ 3320003 w 10629578"/>
              <a:gd name="connsiteY4" fmla="*/ 2393525 h 3487102"/>
              <a:gd name="connsiteX5" fmla="*/ 3370337 w 10629578"/>
              <a:gd name="connsiteY5" fmla="*/ 2938811 h 3487102"/>
              <a:gd name="connsiteX6" fmla="*/ 2967666 w 10629578"/>
              <a:gd name="connsiteY6" fmla="*/ 3056256 h 3487102"/>
              <a:gd name="connsiteX7" fmla="*/ 2657272 w 10629578"/>
              <a:gd name="connsiteY7" fmla="*/ 2754253 h 3487102"/>
              <a:gd name="connsiteX8" fmla="*/ 2833442 w 10629578"/>
              <a:gd name="connsiteY8" fmla="*/ 2276080 h 3487102"/>
              <a:gd name="connsiteX9" fmla="*/ 4066623 w 10629578"/>
              <a:gd name="connsiteY9" fmla="*/ 1370069 h 3487102"/>
              <a:gd name="connsiteX10" fmla="*/ 6714142 w 10629578"/>
              <a:gd name="connsiteY10" fmla="*/ 885326 h 3487102"/>
              <a:gd name="connsiteX11" fmla="*/ 7120516 w 10629578"/>
              <a:gd name="connsiteY11" fmla="*/ 283981 h 3487102"/>
              <a:gd name="connsiteX12" fmla="*/ 6660792 w 10629578"/>
              <a:gd name="connsiteY12" fmla="*/ 79633 h 3487102"/>
              <a:gd name="connsiteX13" fmla="*/ 6483769 w 10629578"/>
              <a:gd name="connsiteY13" fmla="*/ 604883 h 3487102"/>
              <a:gd name="connsiteX14" fmla="*/ 8504400 w 10629578"/>
              <a:gd name="connsiteY14" fmla="*/ 1571404 h 3487102"/>
              <a:gd name="connsiteX15" fmla="*/ 10240921 w 10629578"/>
              <a:gd name="connsiteY15" fmla="*/ 782840 h 3487102"/>
              <a:gd name="connsiteX16" fmla="*/ 10629578 w 10629578"/>
              <a:gd name="connsiteY16" fmla="*/ 0 h 3487102"/>
              <a:gd name="connsiteX0" fmla="*/ 0 w 10629578"/>
              <a:gd name="connsiteY0" fmla="*/ 3360460 h 3487102"/>
              <a:gd name="connsiteX1" fmla="*/ 820084 w 10629578"/>
              <a:gd name="connsiteY1" fmla="*/ 3375038 h 3487102"/>
              <a:gd name="connsiteX2" fmla="*/ 1583482 w 10629578"/>
              <a:gd name="connsiteY2" fmla="*/ 2955589 h 3487102"/>
              <a:gd name="connsiteX3" fmla="*/ 2548216 w 10629578"/>
              <a:gd name="connsiteY3" fmla="*/ 2208969 h 3487102"/>
              <a:gd name="connsiteX4" fmla="*/ 3320003 w 10629578"/>
              <a:gd name="connsiteY4" fmla="*/ 2393525 h 3487102"/>
              <a:gd name="connsiteX5" fmla="*/ 3370337 w 10629578"/>
              <a:gd name="connsiteY5" fmla="*/ 2938811 h 3487102"/>
              <a:gd name="connsiteX6" fmla="*/ 2967666 w 10629578"/>
              <a:gd name="connsiteY6" fmla="*/ 3056256 h 3487102"/>
              <a:gd name="connsiteX7" fmla="*/ 2657272 w 10629578"/>
              <a:gd name="connsiteY7" fmla="*/ 2754253 h 3487102"/>
              <a:gd name="connsiteX8" fmla="*/ 2833442 w 10629578"/>
              <a:gd name="connsiteY8" fmla="*/ 2276080 h 3487102"/>
              <a:gd name="connsiteX9" fmla="*/ 4066623 w 10629578"/>
              <a:gd name="connsiteY9" fmla="*/ 1370069 h 3487102"/>
              <a:gd name="connsiteX10" fmla="*/ 6714142 w 10629578"/>
              <a:gd name="connsiteY10" fmla="*/ 885326 h 3487102"/>
              <a:gd name="connsiteX11" fmla="*/ 7120516 w 10629578"/>
              <a:gd name="connsiteY11" fmla="*/ 283981 h 3487102"/>
              <a:gd name="connsiteX12" fmla="*/ 6660792 w 10629578"/>
              <a:gd name="connsiteY12" fmla="*/ 79633 h 3487102"/>
              <a:gd name="connsiteX13" fmla="*/ 6483769 w 10629578"/>
              <a:gd name="connsiteY13" fmla="*/ 604883 h 3487102"/>
              <a:gd name="connsiteX14" fmla="*/ 8504400 w 10629578"/>
              <a:gd name="connsiteY14" fmla="*/ 1571404 h 3487102"/>
              <a:gd name="connsiteX15" fmla="*/ 10240921 w 10629578"/>
              <a:gd name="connsiteY15" fmla="*/ 782840 h 3487102"/>
              <a:gd name="connsiteX16" fmla="*/ 10629578 w 10629578"/>
              <a:gd name="connsiteY16" fmla="*/ 0 h 3487102"/>
              <a:gd name="connsiteX0" fmla="*/ 0 w 10629578"/>
              <a:gd name="connsiteY0" fmla="*/ 3360460 h 3487102"/>
              <a:gd name="connsiteX1" fmla="*/ 820084 w 10629578"/>
              <a:gd name="connsiteY1" fmla="*/ 3375038 h 3487102"/>
              <a:gd name="connsiteX2" fmla="*/ 1583482 w 10629578"/>
              <a:gd name="connsiteY2" fmla="*/ 2955589 h 3487102"/>
              <a:gd name="connsiteX3" fmla="*/ 2548216 w 10629578"/>
              <a:gd name="connsiteY3" fmla="*/ 2208969 h 3487102"/>
              <a:gd name="connsiteX4" fmla="*/ 3320003 w 10629578"/>
              <a:gd name="connsiteY4" fmla="*/ 2393525 h 3487102"/>
              <a:gd name="connsiteX5" fmla="*/ 3370337 w 10629578"/>
              <a:gd name="connsiteY5" fmla="*/ 2938811 h 3487102"/>
              <a:gd name="connsiteX6" fmla="*/ 2967666 w 10629578"/>
              <a:gd name="connsiteY6" fmla="*/ 3056256 h 3487102"/>
              <a:gd name="connsiteX7" fmla="*/ 2657272 w 10629578"/>
              <a:gd name="connsiteY7" fmla="*/ 2754253 h 3487102"/>
              <a:gd name="connsiteX8" fmla="*/ 2833442 w 10629578"/>
              <a:gd name="connsiteY8" fmla="*/ 2276080 h 3487102"/>
              <a:gd name="connsiteX9" fmla="*/ 4066623 w 10629578"/>
              <a:gd name="connsiteY9" fmla="*/ 1370069 h 3487102"/>
              <a:gd name="connsiteX10" fmla="*/ 6714142 w 10629578"/>
              <a:gd name="connsiteY10" fmla="*/ 885326 h 3487102"/>
              <a:gd name="connsiteX11" fmla="*/ 7120516 w 10629578"/>
              <a:gd name="connsiteY11" fmla="*/ 283981 h 3487102"/>
              <a:gd name="connsiteX12" fmla="*/ 6660792 w 10629578"/>
              <a:gd name="connsiteY12" fmla="*/ 79633 h 3487102"/>
              <a:gd name="connsiteX13" fmla="*/ 6483769 w 10629578"/>
              <a:gd name="connsiteY13" fmla="*/ 604883 h 3487102"/>
              <a:gd name="connsiteX14" fmla="*/ 8504400 w 10629578"/>
              <a:gd name="connsiteY14" fmla="*/ 1571404 h 3487102"/>
              <a:gd name="connsiteX15" fmla="*/ 10240921 w 10629578"/>
              <a:gd name="connsiteY15" fmla="*/ 782840 h 3487102"/>
              <a:gd name="connsiteX16" fmla="*/ 10629578 w 10629578"/>
              <a:gd name="connsiteY16" fmla="*/ 0 h 3487102"/>
              <a:gd name="connsiteX0" fmla="*/ 0 w 10319005"/>
              <a:gd name="connsiteY0" fmla="*/ 3879867 h 4006509"/>
              <a:gd name="connsiteX1" fmla="*/ 820084 w 10319005"/>
              <a:gd name="connsiteY1" fmla="*/ 3894445 h 4006509"/>
              <a:gd name="connsiteX2" fmla="*/ 1583482 w 10319005"/>
              <a:gd name="connsiteY2" fmla="*/ 3474996 h 4006509"/>
              <a:gd name="connsiteX3" fmla="*/ 2548216 w 10319005"/>
              <a:gd name="connsiteY3" fmla="*/ 2728376 h 4006509"/>
              <a:gd name="connsiteX4" fmla="*/ 3320003 w 10319005"/>
              <a:gd name="connsiteY4" fmla="*/ 2912932 h 4006509"/>
              <a:gd name="connsiteX5" fmla="*/ 3370337 w 10319005"/>
              <a:gd name="connsiteY5" fmla="*/ 3458218 h 4006509"/>
              <a:gd name="connsiteX6" fmla="*/ 2967666 w 10319005"/>
              <a:gd name="connsiteY6" fmla="*/ 3575663 h 4006509"/>
              <a:gd name="connsiteX7" fmla="*/ 2657272 w 10319005"/>
              <a:gd name="connsiteY7" fmla="*/ 3273660 h 4006509"/>
              <a:gd name="connsiteX8" fmla="*/ 2833442 w 10319005"/>
              <a:gd name="connsiteY8" fmla="*/ 2795487 h 4006509"/>
              <a:gd name="connsiteX9" fmla="*/ 4066623 w 10319005"/>
              <a:gd name="connsiteY9" fmla="*/ 1889476 h 4006509"/>
              <a:gd name="connsiteX10" fmla="*/ 6714142 w 10319005"/>
              <a:gd name="connsiteY10" fmla="*/ 1404733 h 4006509"/>
              <a:gd name="connsiteX11" fmla="*/ 7120516 w 10319005"/>
              <a:gd name="connsiteY11" fmla="*/ 803388 h 4006509"/>
              <a:gd name="connsiteX12" fmla="*/ 6660792 w 10319005"/>
              <a:gd name="connsiteY12" fmla="*/ 599040 h 4006509"/>
              <a:gd name="connsiteX13" fmla="*/ 6483769 w 10319005"/>
              <a:gd name="connsiteY13" fmla="*/ 1124290 h 4006509"/>
              <a:gd name="connsiteX14" fmla="*/ 8504400 w 10319005"/>
              <a:gd name="connsiteY14" fmla="*/ 2090811 h 4006509"/>
              <a:gd name="connsiteX15" fmla="*/ 10240921 w 10319005"/>
              <a:gd name="connsiteY15" fmla="*/ 1302247 h 4006509"/>
              <a:gd name="connsiteX16" fmla="*/ 9816151 w 10319005"/>
              <a:gd name="connsiteY16" fmla="*/ 0 h 4006509"/>
              <a:gd name="connsiteX0" fmla="*/ 0 w 9816151"/>
              <a:gd name="connsiteY0" fmla="*/ 3879867 h 4006509"/>
              <a:gd name="connsiteX1" fmla="*/ 820084 w 9816151"/>
              <a:gd name="connsiteY1" fmla="*/ 3894445 h 4006509"/>
              <a:gd name="connsiteX2" fmla="*/ 1583482 w 9816151"/>
              <a:gd name="connsiteY2" fmla="*/ 3474996 h 4006509"/>
              <a:gd name="connsiteX3" fmla="*/ 2548216 w 9816151"/>
              <a:gd name="connsiteY3" fmla="*/ 2728376 h 4006509"/>
              <a:gd name="connsiteX4" fmla="*/ 3320003 w 9816151"/>
              <a:gd name="connsiteY4" fmla="*/ 2912932 h 4006509"/>
              <a:gd name="connsiteX5" fmla="*/ 3370337 w 9816151"/>
              <a:gd name="connsiteY5" fmla="*/ 3458218 h 4006509"/>
              <a:gd name="connsiteX6" fmla="*/ 2967666 w 9816151"/>
              <a:gd name="connsiteY6" fmla="*/ 3575663 h 4006509"/>
              <a:gd name="connsiteX7" fmla="*/ 2657272 w 9816151"/>
              <a:gd name="connsiteY7" fmla="*/ 3273660 h 4006509"/>
              <a:gd name="connsiteX8" fmla="*/ 2833442 w 9816151"/>
              <a:gd name="connsiteY8" fmla="*/ 2795487 h 4006509"/>
              <a:gd name="connsiteX9" fmla="*/ 4066623 w 9816151"/>
              <a:gd name="connsiteY9" fmla="*/ 1889476 h 4006509"/>
              <a:gd name="connsiteX10" fmla="*/ 6714142 w 9816151"/>
              <a:gd name="connsiteY10" fmla="*/ 1404733 h 4006509"/>
              <a:gd name="connsiteX11" fmla="*/ 7120516 w 9816151"/>
              <a:gd name="connsiteY11" fmla="*/ 803388 h 4006509"/>
              <a:gd name="connsiteX12" fmla="*/ 6660792 w 9816151"/>
              <a:gd name="connsiteY12" fmla="*/ 599040 h 4006509"/>
              <a:gd name="connsiteX13" fmla="*/ 6483769 w 9816151"/>
              <a:gd name="connsiteY13" fmla="*/ 1124290 h 4006509"/>
              <a:gd name="connsiteX14" fmla="*/ 8504400 w 9816151"/>
              <a:gd name="connsiteY14" fmla="*/ 2090811 h 4006509"/>
              <a:gd name="connsiteX15" fmla="*/ 9571479 w 9816151"/>
              <a:gd name="connsiteY15" fmla="*/ 1120466 h 4006509"/>
              <a:gd name="connsiteX16" fmla="*/ 9816151 w 9816151"/>
              <a:gd name="connsiteY16" fmla="*/ 0 h 4006509"/>
              <a:gd name="connsiteX0" fmla="*/ 0 w 9888725"/>
              <a:gd name="connsiteY0" fmla="*/ 3879867 h 4006509"/>
              <a:gd name="connsiteX1" fmla="*/ 820084 w 9888725"/>
              <a:gd name="connsiteY1" fmla="*/ 3894445 h 4006509"/>
              <a:gd name="connsiteX2" fmla="*/ 1583482 w 9888725"/>
              <a:gd name="connsiteY2" fmla="*/ 3474996 h 4006509"/>
              <a:gd name="connsiteX3" fmla="*/ 2548216 w 9888725"/>
              <a:gd name="connsiteY3" fmla="*/ 2728376 h 4006509"/>
              <a:gd name="connsiteX4" fmla="*/ 3320003 w 9888725"/>
              <a:gd name="connsiteY4" fmla="*/ 2912932 h 4006509"/>
              <a:gd name="connsiteX5" fmla="*/ 3370337 w 9888725"/>
              <a:gd name="connsiteY5" fmla="*/ 3458218 h 4006509"/>
              <a:gd name="connsiteX6" fmla="*/ 2967666 w 9888725"/>
              <a:gd name="connsiteY6" fmla="*/ 3575663 h 4006509"/>
              <a:gd name="connsiteX7" fmla="*/ 2657272 w 9888725"/>
              <a:gd name="connsiteY7" fmla="*/ 3273660 h 4006509"/>
              <a:gd name="connsiteX8" fmla="*/ 2833442 w 9888725"/>
              <a:gd name="connsiteY8" fmla="*/ 2795487 h 4006509"/>
              <a:gd name="connsiteX9" fmla="*/ 4066623 w 9888725"/>
              <a:gd name="connsiteY9" fmla="*/ 1889476 h 4006509"/>
              <a:gd name="connsiteX10" fmla="*/ 6714142 w 9888725"/>
              <a:gd name="connsiteY10" fmla="*/ 1404733 h 4006509"/>
              <a:gd name="connsiteX11" fmla="*/ 7120516 w 9888725"/>
              <a:gd name="connsiteY11" fmla="*/ 803388 h 4006509"/>
              <a:gd name="connsiteX12" fmla="*/ 6660792 w 9888725"/>
              <a:gd name="connsiteY12" fmla="*/ 599040 h 4006509"/>
              <a:gd name="connsiteX13" fmla="*/ 6483769 w 9888725"/>
              <a:gd name="connsiteY13" fmla="*/ 1124290 h 4006509"/>
              <a:gd name="connsiteX14" fmla="*/ 8504400 w 9888725"/>
              <a:gd name="connsiteY14" fmla="*/ 2090811 h 4006509"/>
              <a:gd name="connsiteX15" fmla="*/ 9571479 w 9888725"/>
              <a:gd name="connsiteY15" fmla="*/ 1120466 h 4006509"/>
              <a:gd name="connsiteX16" fmla="*/ 9816151 w 9888725"/>
              <a:gd name="connsiteY16" fmla="*/ 0 h 4006509"/>
              <a:gd name="connsiteX0" fmla="*/ 0 w 10187728"/>
              <a:gd name="connsiteY0" fmla="*/ 3673787 h 3800429"/>
              <a:gd name="connsiteX1" fmla="*/ 820084 w 10187728"/>
              <a:gd name="connsiteY1" fmla="*/ 3688365 h 3800429"/>
              <a:gd name="connsiteX2" fmla="*/ 1583482 w 10187728"/>
              <a:gd name="connsiteY2" fmla="*/ 3268916 h 3800429"/>
              <a:gd name="connsiteX3" fmla="*/ 2548216 w 10187728"/>
              <a:gd name="connsiteY3" fmla="*/ 2522296 h 3800429"/>
              <a:gd name="connsiteX4" fmla="*/ 3320003 w 10187728"/>
              <a:gd name="connsiteY4" fmla="*/ 2706852 h 3800429"/>
              <a:gd name="connsiteX5" fmla="*/ 3370337 w 10187728"/>
              <a:gd name="connsiteY5" fmla="*/ 3252138 h 3800429"/>
              <a:gd name="connsiteX6" fmla="*/ 2967666 w 10187728"/>
              <a:gd name="connsiteY6" fmla="*/ 3369583 h 3800429"/>
              <a:gd name="connsiteX7" fmla="*/ 2657272 w 10187728"/>
              <a:gd name="connsiteY7" fmla="*/ 3067580 h 3800429"/>
              <a:gd name="connsiteX8" fmla="*/ 2833442 w 10187728"/>
              <a:gd name="connsiteY8" fmla="*/ 2589407 h 3800429"/>
              <a:gd name="connsiteX9" fmla="*/ 4066623 w 10187728"/>
              <a:gd name="connsiteY9" fmla="*/ 1683396 h 3800429"/>
              <a:gd name="connsiteX10" fmla="*/ 6714142 w 10187728"/>
              <a:gd name="connsiteY10" fmla="*/ 1198653 h 3800429"/>
              <a:gd name="connsiteX11" fmla="*/ 7120516 w 10187728"/>
              <a:gd name="connsiteY11" fmla="*/ 597308 h 3800429"/>
              <a:gd name="connsiteX12" fmla="*/ 6660792 w 10187728"/>
              <a:gd name="connsiteY12" fmla="*/ 392960 h 3800429"/>
              <a:gd name="connsiteX13" fmla="*/ 6483769 w 10187728"/>
              <a:gd name="connsiteY13" fmla="*/ 918210 h 3800429"/>
              <a:gd name="connsiteX14" fmla="*/ 8504400 w 10187728"/>
              <a:gd name="connsiteY14" fmla="*/ 1884731 h 3800429"/>
              <a:gd name="connsiteX15" fmla="*/ 9571479 w 10187728"/>
              <a:gd name="connsiteY15" fmla="*/ 914386 h 3800429"/>
              <a:gd name="connsiteX16" fmla="*/ 10187728 w 10187728"/>
              <a:gd name="connsiteY16" fmla="*/ 0 h 3800429"/>
              <a:gd name="connsiteX0" fmla="*/ 0 w 10187728"/>
              <a:gd name="connsiteY0" fmla="*/ 3673787 h 3800429"/>
              <a:gd name="connsiteX1" fmla="*/ 820084 w 10187728"/>
              <a:gd name="connsiteY1" fmla="*/ 3688365 h 3800429"/>
              <a:gd name="connsiteX2" fmla="*/ 1583482 w 10187728"/>
              <a:gd name="connsiteY2" fmla="*/ 3268916 h 3800429"/>
              <a:gd name="connsiteX3" fmla="*/ 2548216 w 10187728"/>
              <a:gd name="connsiteY3" fmla="*/ 2522296 h 3800429"/>
              <a:gd name="connsiteX4" fmla="*/ 3320003 w 10187728"/>
              <a:gd name="connsiteY4" fmla="*/ 2706852 h 3800429"/>
              <a:gd name="connsiteX5" fmla="*/ 3370337 w 10187728"/>
              <a:gd name="connsiteY5" fmla="*/ 3252138 h 3800429"/>
              <a:gd name="connsiteX6" fmla="*/ 2967666 w 10187728"/>
              <a:gd name="connsiteY6" fmla="*/ 3369583 h 3800429"/>
              <a:gd name="connsiteX7" fmla="*/ 2657272 w 10187728"/>
              <a:gd name="connsiteY7" fmla="*/ 3067580 h 3800429"/>
              <a:gd name="connsiteX8" fmla="*/ 2833442 w 10187728"/>
              <a:gd name="connsiteY8" fmla="*/ 2589407 h 3800429"/>
              <a:gd name="connsiteX9" fmla="*/ 4066623 w 10187728"/>
              <a:gd name="connsiteY9" fmla="*/ 1683396 h 3800429"/>
              <a:gd name="connsiteX10" fmla="*/ 6714142 w 10187728"/>
              <a:gd name="connsiteY10" fmla="*/ 1198653 h 3800429"/>
              <a:gd name="connsiteX11" fmla="*/ 7120516 w 10187728"/>
              <a:gd name="connsiteY11" fmla="*/ 597308 h 3800429"/>
              <a:gd name="connsiteX12" fmla="*/ 6660792 w 10187728"/>
              <a:gd name="connsiteY12" fmla="*/ 392960 h 3800429"/>
              <a:gd name="connsiteX13" fmla="*/ 6483769 w 10187728"/>
              <a:gd name="connsiteY13" fmla="*/ 918210 h 3800429"/>
              <a:gd name="connsiteX14" fmla="*/ 8504400 w 10187728"/>
              <a:gd name="connsiteY14" fmla="*/ 1884731 h 3800429"/>
              <a:gd name="connsiteX15" fmla="*/ 9693573 w 10187728"/>
              <a:gd name="connsiteY15" fmla="*/ 1251017 h 3800429"/>
              <a:gd name="connsiteX16" fmla="*/ 10187728 w 10187728"/>
              <a:gd name="connsiteY16" fmla="*/ 0 h 3800429"/>
              <a:gd name="connsiteX0" fmla="*/ 0 w 10187728"/>
              <a:gd name="connsiteY0" fmla="*/ 3673787 h 3800429"/>
              <a:gd name="connsiteX1" fmla="*/ 820084 w 10187728"/>
              <a:gd name="connsiteY1" fmla="*/ 3688365 h 3800429"/>
              <a:gd name="connsiteX2" fmla="*/ 1583482 w 10187728"/>
              <a:gd name="connsiteY2" fmla="*/ 3268916 h 3800429"/>
              <a:gd name="connsiteX3" fmla="*/ 2548216 w 10187728"/>
              <a:gd name="connsiteY3" fmla="*/ 2522296 h 3800429"/>
              <a:gd name="connsiteX4" fmla="*/ 3320003 w 10187728"/>
              <a:gd name="connsiteY4" fmla="*/ 2706852 h 3800429"/>
              <a:gd name="connsiteX5" fmla="*/ 3370337 w 10187728"/>
              <a:gd name="connsiteY5" fmla="*/ 3252138 h 3800429"/>
              <a:gd name="connsiteX6" fmla="*/ 2967666 w 10187728"/>
              <a:gd name="connsiteY6" fmla="*/ 3369583 h 3800429"/>
              <a:gd name="connsiteX7" fmla="*/ 2657272 w 10187728"/>
              <a:gd name="connsiteY7" fmla="*/ 3067580 h 3800429"/>
              <a:gd name="connsiteX8" fmla="*/ 2833442 w 10187728"/>
              <a:gd name="connsiteY8" fmla="*/ 2589407 h 3800429"/>
              <a:gd name="connsiteX9" fmla="*/ 4066623 w 10187728"/>
              <a:gd name="connsiteY9" fmla="*/ 1683396 h 3800429"/>
              <a:gd name="connsiteX10" fmla="*/ 6714142 w 10187728"/>
              <a:gd name="connsiteY10" fmla="*/ 1198653 h 3800429"/>
              <a:gd name="connsiteX11" fmla="*/ 7120516 w 10187728"/>
              <a:gd name="connsiteY11" fmla="*/ 597308 h 3800429"/>
              <a:gd name="connsiteX12" fmla="*/ 6660792 w 10187728"/>
              <a:gd name="connsiteY12" fmla="*/ 392960 h 3800429"/>
              <a:gd name="connsiteX13" fmla="*/ 6483769 w 10187728"/>
              <a:gd name="connsiteY13" fmla="*/ 918210 h 3800429"/>
              <a:gd name="connsiteX14" fmla="*/ 8418033 w 10187728"/>
              <a:gd name="connsiteY14" fmla="*/ 1502428 h 3800429"/>
              <a:gd name="connsiteX15" fmla="*/ 9693573 w 10187728"/>
              <a:gd name="connsiteY15" fmla="*/ 1251017 h 3800429"/>
              <a:gd name="connsiteX16" fmla="*/ 10187728 w 10187728"/>
              <a:gd name="connsiteY16" fmla="*/ 0 h 3800429"/>
              <a:gd name="connsiteX0" fmla="*/ 0 w 10187728"/>
              <a:gd name="connsiteY0" fmla="*/ 3673787 h 3800429"/>
              <a:gd name="connsiteX1" fmla="*/ 820084 w 10187728"/>
              <a:gd name="connsiteY1" fmla="*/ 3688365 h 3800429"/>
              <a:gd name="connsiteX2" fmla="*/ 1583482 w 10187728"/>
              <a:gd name="connsiteY2" fmla="*/ 3268916 h 3800429"/>
              <a:gd name="connsiteX3" fmla="*/ 2548216 w 10187728"/>
              <a:gd name="connsiteY3" fmla="*/ 2522296 h 3800429"/>
              <a:gd name="connsiteX4" fmla="*/ 3320003 w 10187728"/>
              <a:gd name="connsiteY4" fmla="*/ 2706852 h 3800429"/>
              <a:gd name="connsiteX5" fmla="*/ 3370337 w 10187728"/>
              <a:gd name="connsiteY5" fmla="*/ 3252138 h 3800429"/>
              <a:gd name="connsiteX6" fmla="*/ 2967666 w 10187728"/>
              <a:gd name="connsiteY6" fmla="*/ 3369583 h 3800429"/>
              <a:gd name="connsiteX7" fmla="*/ 2657272 w 10187728"/>
              <a:gd name="connsiteY7" fmla="*/ 3067580 h 3800429"/>
              <a:gd name="connsiteX8" fmla="*/ 2833442 w 10187728"/>
              <a:gd name="connsiteY8" fmla="*/ 2589407 h 3800429"/>
              <a:gd name="connsiteX9" fmla="*/ 4066623 w 10187728"/>
              <a:gd name="connsiteY9" fmla="*/ 1683396 h 3800429"/>
              <a:gd name="connsiteX10" fmla="*/ 6714142 w 10187728"/>
              <a:gd name="connsiteY10" fmla="*/ 1198653 h 3800429"/>
              <a:gd name="connsiteX11" fmla="*/ 7120516 w 10187728"/>
              <a:gd name="connsiteY11" fmla="*/ 597308 h 3800429"/>
              <a:gd name="connsiteX12" fmla="*/ 6660792 w 10187728"/>
              <a:gd name="connsiteY12" fmla="*/ 392960 h 3800429"/>
              <a:gd name="connsiteX13" fmla="*/ 6483769 w 10187728"/>
              <a:gd name="connsiteY13" fmla="*/ 918210 h 3800429"/>
              <a:gd name="connsiteX14" fmla="*/ 8418033 w 10187728"/>
              <a:gd name="connsiteY14" fmla="*/ 1502428 h 3800429"/>
              <a:gd name="connsiteX15" fmla="*/ 9626789 w 10187728"/>
              <a:gd name="connsiteY15" fmla="*/ 907443 h 3800429"/>
              <a:gd name="connsiteX16" fmla="*/ 10187728 w 10187728"/>
              <a:gd name="connsiteY16" fmla="*/ 0 h 3800429"/>
              <a:gd name="connsiteX0" fmla="*/ 0 w 10187728"/>
              <a:gd name="connsiteY0" fmla="*/ 3673787 h 3800429"/>
              <a:gd name="connsiteX1" fmla="*/ 820084 w 10187728"/>
              <a:gd name="connsiteY1" fmla="*/ 3688365 h 3800429"/>
              <a:gd name="connsiteX2" fmla="*/ 1583482 w 10187728"/>
              <a:gd name="connsiteY2" fmla="*/ 3268916 h 3800429"/>
              <a:gd name="connsiteX3" fmla="*/ 2548216 w 10187728"/>
              <a:gd name="connsiteY3" fmla="*/ 2522296 h 3800429"/>
              <a:gd name="connsiteX4" fmla="*/ 3320003 w 10187728"/>
              <a:gd name="connsiteY4" fmla="*/ 2706852 h 3800429"/>
              <a:gd name="connsiteX5" fmla="*/ 3370337 w 10187728"/>
              <a:gd name="connsiteY5" fmla="*/ 3252138 h 3800429"/>
              <a:gd name="connsiteX6" fmla="*/ 2967666 w 10187728"/>
              <a:gd name="connsiteY6" fmla="*/ 3369583 h 3800429"/>
              <a:gd name="connsiteX7" fmla="*/ 2657272 w 10187728"/>
              <a:gd name="connsiteY7" fmla="*/ 3067580 h 3800429"/>
              <a:gd name="connsiteX8" fmla="*/ 2833442 w 10187728"/>
              <a:gd name="connsiteY8" fmla="*/ 2589407 h 3800429"/>
              <a:gd name="connsiteX9" fmla="*/ 4066623 w 10187728"/>
              <a:gd name="connsiteY9" fmla="*/ 1683396 h 3800429"/>
              <a:gd name="connsiteX10" fmla="*/ 6091902 w 10187728"/>
              <a:gd name="connsiteY10" fmla="*/ 1321717 h 3800429"/>
              <a:gd name="connsiteX11" fmla="*/ 7120516 w 10187728"/>
              <a:gd name="connsiteY11" fmla="*/ 597308 h 3800429"/>
              <a:gd name="connsiteX12" fmla="*/ 6660792 w 10187728"/>
              <a:gd name="connsiteY12" fmla="*/ 392960 h 3800429"/>
              <a:gd name="connsiteX13" fmla="*/ 6483769 w 10187728"/>
              <a:gd name="connsiteY13" fmla="*/ 918210 h 3800429"/>
              <a:gd name="connsiteX14" fmla="*/ 8418033 w 10187728"/>
              <a:gd name="connsiteY14" fmla="*/ 1502428 h 3800429"/>
              <a:gd name="connsiteX15" fmla="*/ 9626789 w 10187728"/>
              <a:gd name="connsiteY15" fmla="*/ 907443 h 3800429"/>
              <a:gd name="connsiteX16" fmla="*/ 10187728 w 10187728"/>
              <a:gd name="connsiteY16" fmla="*/ 0 h 3800429"/>
              <a:gd name="connsiteX0" fmla="*/ 0 w 10187728"/>
              <a:gd name="connsiteY0" fmla="*/ 3673787 h 3800429"/>
              <a:gd name="connsiteX1" fmla="*/ 820084 w 10187728"/>
              <a:gd name="connsiteY1" fmla="*/ 3688365 h 3800429"/>
              <a:gd name="connsiteX2" fmla="*/ 1583482 w 10187728"/>
              <a:gd name="connsiteY2" fmla="*/ 3268916 h 3800429"/>
              <a:gd name="connsiteX3" fmla="*/ 2548216 w 10187728"/>
              <a:gd name="connsiteY3" fmla="*/ 2522296 h 3800429"/>
              <a:gd name="connsiteX4" fmla="*/ 3320003 w 10187728"/>
              <a:gd name="connsiteY4" fmla="*/ 2706852 h 3800429"/>
              <a:gd name="connsiteX5" fmla="*/ 3370337 w 10187728"/>
              <a:gd name="connsiteY5" fmla="*/ 3252138 h 3800429"/>
              <a:gd name="connsiteX6" fmla="*/ 2967666 w 10187728"/>
              <a:gd name="connsiteY6" fmla="*/ 3369583 h 3800429"/>
              <a:gd name="connsiteX7" fmla="*/ 2657272 w 10187728"/>
              <a:gd name="connsiteY7" fmla="*/ 3067580 h 3800429"/>
              <a:gd name="connsiteX8" fmla="*/ 2833442 w 10187728"/>
              <a:gd name="connsiteY8" fmla="*/ 2589407 h 3800429"/>
              <a:gd name="connsiteX9" fmla="*/ 4066623 w 10187728"/>
              <a:gd name="connsiteY9" fmla="*/ 1683396 h 3800429"/>
              <a:gd name="connsiteX10" fmla="*/ 6091902 w 10187728"/>
              <a:gd name="connsiteY10" fmla="*/ 1321717 h 3800429"/>
              <a:gd name="connsiteX11" fmla="*/ 7120516 w 10187728"/>
              <a:gd name="connsiteY11" fmla="*/ 597308 h 3800429"/>
              <a:gd name="connsiteX12" fmla="*/ 6660792 w 10187728"/>
              <a:gd name="connsiteY12" fmla="*/ 392960 h 3800429"/>
              <a:gd name="connsiteX13" fmla="*/ 6011339 w 10187728"/>
              <a:gd name="connsiteY13" fmla="*/ 925113 h 3800429"/>
              <a:gd name="connsiteX14" fmla="*/ 8418033 w 10187728"/>
              <a:gd name="connsiteY14" fmla="*/ 1502428 h 3800429"/>
              <a:gd name="connsiteX15" fmla="*/ 9626789 w 10187728"/>
              <a:gd name="connsiteY15" fmla="*/ 907443 h 3800429"/>
              <a:gd name="connsiteX16" fmla="*/ 10187728 w 10187728"/>
              <a:gd name="connsiteY16" fmla="*/ 0 h 3800429"/>
              <a:gd name="connsiteX0" fmla="*/ 0 w 10187728"/>
              <a:gd name="connsiteY0" fmla="*/ 3673787 h 3800429"/>
              <a:gd name="connsiteX1" fmla="*/ 820084 w 10187728"/>
              <a:gd name="connsiteY1" fmla="*/ 3688365 h 3800429"/>
              <a:gd name="connsiteX2" fmla="*/ 1583482 w 10187728"/>
              <a:gd name="connsiteY2" fmla="*/ 3268916 h 3800429"/>
              <a:gd name="connsiteX3" fmla="*/ 2548216 w 10187728"/>
              <a:gd name="connsiteY3" fmla="*/ 2522296 h 3800429"/>
              <a:gd name="connsiteX4" fmla="*/ 3320003 w 10187728"/>
              <a:gd name="connsiteY4" fmla="*/ 2706852 h 3800429"/>
              <a:gd name="connsiteX5" fmla="*/ 3370337 w 10187728"/>
              <a:gd name="connsiteY5" fmla="*/ 3252138 h 3800429"/>
              <a:gd name="connsiteX6" fmla="*/ 2967666 w 10187728"/>
              <a:gd name="connsiteY6" fmla="*/ 3369583 h 3800429"/>
              <a:gd name="connsiteX7" fmla="*/ 2657272 w 10187728"/>
              <a:gd name="connsiteY7" fmla="*/ 3067580 h 3800429"/>
              <a:gd name="connsiteX8" fmla="*/ 2833442 w 10187728"/>
              <a:gd name="connsiteY8" fmla="*/ 2589407 h 3800429"/>
              <a:gd name="connsiteX9" fmla="*/ 4066623 w 10187728"/>
              <a:gd name="connsiteY9" fmla="*/ 1683396 h 3800429"/>
              <a:gd name="connsiteX10" fmla="*/ 6091902 w 10187728"/>
              <a:gd name="connsiteY10" fmla="*/ 1321717 h 3800429"/>
              <a:gd name="connsiteX11" fmla="*/ 7120516 w 10187728"/>
              <a:gd name="connsiteY11" fmla="*/ 597308 h 3800429"/>
              <a:gd name="connsiteX12" fmla="*/ 6346786 w 10187728"/>
              <a:gd name="connsiteY12" fmla="*/ 501658 h 3800429"/>
              <a:gd name="connsiteX13" fmla="*/ 6011339 w 10187728"/>
              <a:gd name="connsiteY13" fmla="*/ 925113 h 3800429"/>
              <a:gd name="connsiteX14" fmla="*/ 8418033 w 10187728"/>
              <a:gd name="connsiteY14" fmla="*/ 1502428 h 3800429"/>
              <a:gd name="connsiteX15" fmla="*/ 9626789 w 10187728"/>
              <a:gd name="connsiteY15" fmla="*/ 907443 h 3800429"/>
              <a:gd name="connsiteX16" fmla="*/ 10187728 w 10187728"/>
              <a:gd name="connsiteY16" fmla="*/ 0 h 3800429"/>
              <a:gd name="connsiteX0" fmla="*/ 0 w 10187728"/>
              <a:gd name="connsiteY0" fmla="*/ 3673787 h 3800429"/>
              <a:gd name="connsiteX1" fmla="*/ 820084 w 10187728"/>
              <a:gd name="connsiteY1" fmla="*/ 3688365 h 3800429"/>
              <a:gd name="connsiteX2" fmla="*/ 1583482 w 10187728"/>
              <a:gd name="connsiteY2" fmla="*/ 3268916 h 3800429"/>
              <a:gd name="connsiteX3" fmla="*/ 2548216 w 10187728"/>
              <a:gd name="connsiteY3" fmla="*/ 2522296 h 3800429"/>
              <a:gd name="connsiteX4" fmla="*/ 3320003 w 10187728"/>
              <a:gd name="connsiteY4" fmla="*/ 2706852 h 3800429"/>
              <a:gd name="connsiteX5" fmla="*/ 3370337 w 10187728"/>
              <a:gd name="connsiteY5" fmla="*/ 3252138 h 3800429"/>
              <a:gd name="connsiteX6" fmla="*/ 2967666 w 10187728"/>
              <a:gd name="connsiteY6" fmla="*/ 3369583 h 3800429"/>
              <a:gd name="connsiteX7" fmla="*/ 2657272 w 10187728"/>
              <a:gd name="connsiteY7" fmla="*/ 3067580 h 3800429"/>
              <a:gd name="connsiteX8" fmla="*/ 2833442 w 10187728"/>
              <a:gd name="connsiteY8" fmla="*/ 2589407 h 3800429"/>
              <a:gd name="connsiteX9" fmla="*/ 4066623 w 10187728"/>
              <a:gd name="connsiteY9" fmla="*/ 1683396 h 3800429"/>
              <a:gd name="connsiteX10" fmla="*/ 6091902 w 10187728"/>
              <a:gd name="connsiteY10" fmla="*/ 1321717 h 3800429"/>
              <a:gd name="connsiteX11" fmla="*/ 6635960 w 10187728"/>
              <a:gd name="connsiteY11" fmla="*/ 802306 h 3800429"/>
              <a:gd name="connsiteX12" fmla="*/ 6346786 w 10187728"/>
              <a:gd name="connsiteY12" fmla="*/ 501658 h 3800429"/>
              <a:gd name="connsiteX13" fmla="*/ 6011339 w 10187728"/>
              <a:gd name="connsiteY13" fmla="*/ 925113 h 3800429"/>
              <a:gd name="connsiteX14" fmla="*/ 8418033 w 10187728"/>
              <a:gd name="connsiteY14" fmla="*/ 1502428 h 3800429"/>
              <a:gd name="connsiteX15" fmla="*/ 9626789 w 10187728"/>
              <a:gd name="connsiteY15" fmla="*/ 907443 h 3800429"/>
              <a:gd name="connsiteX16" fmla="*/ 10187728 w 10187728"/>
              <a:gd name="connsiteY16" fmla="*/ 0 h 3800429"/>
              <a:gd name="connsiteX0" fmla="*/ 0 w 10187728"/>
              <a:gd name="connsiteY0" fmla="*/ 3673787 h 3800429"/>
              <a:gd name="connsiteX1" fmla="*/ 820084 w 10187728"/>
              <a:gd name="connsiteY1" fmla="*/ 3688365 h 3800429"/>
              <a:gd name="connsiteX2" fmla="*/ 1583482 w 10187728"/>
              <a:gd name="connsiteY2" fmla="*/ 3268916 h 3800429"/>
              <a:gd name="connsiteX3" fmla="*/ 2548216 w 10187728"/>
              <a:gd name="connsiteY3" fmla="*/ 2522296 h 3800429"/>
              <a:gd name="connsiteX4" fmla="*/ 3320003 w 10187728"/>
              <a:gd name="connsiteY4" fmla="*/ 2706852 h 3800429"/>
              <a:gd name="connsiteX5" fmla="*/ 3370337 w 10187728"/>
              <a:gd name="connsiteY5" fmla="*/ 3252138 h 3800429"/>
              <a:gd name="connsiteX6" fmla="*/ 2967666 w 10187728"/>
              <a:gd name="connsiteY6" fmla="*/ 3369583 h 3800429"/>
              <a:gd name="connsiteX7" fmla="*/ 2657272 w 10187728"/>
              <a:gd name="connsiteY7" fmla="*/ 3067580 h 3800429"/>
              <a:gd name="connsiteX8" fmla="*/ 2833442 w 10187728"/>
              <a:gd name="connsiteY8" fmla="*/ 2589407 h 3800429"/>
              <a:gd name="connsiteX9" fmla="*/ 4066623 w 10187728"/>
              <a:gd name="connsiteY9" fmla="*/ 1683396 h 3800429"/>
              <a:gd name="connsiteX10" fmla="*/ 6091902 w 10187728"/>
              <a:gd name="connsiteY10" fmla="*/ 1321717 h 3800429"/>
              <a:gd name="connsiteX11" fmla="*/ 6635960 w 10187728"/>
              <a:gd name="connsiteY11" fmla="*/ 802306 h 3800429"/>
              <a:gd name="connsiteX12" fmla="*/ 6202750 w 10187728"/>
              <a:gd name="connsiteY12" fmla="*/ 523489 h 3800429"/>
              <a:gd name="connsiteX13" fmla="*/ 6011339 w 10187728"/>
              <a:gd name="connsiteY13" fmla="*/ 925113 h 3800429"/>
              <a:gd name="connsiteX14" fmla="*/ 8418033 w 10187728"/>
              <a:gd name="connsiteY14" fmla="*/ 1502428 h 3800429"/>
              <a:gd name="connsiteX15" fmla="*/ 9626789 w 10187728"/>
              <a:gd name="connsiteY15" fmla="*/ 907443 h 3800429"/>
              <a:gd name="connsiteX16" fmla="*/ 10187728 w 10187728"/>
              <a:gd name="connsiteY16" fmla="*/ 0 h 3800429"/>
              <a:gd name="connsiteX0" fmla="*/ 0 w 10187728"/>
              <a:gd name="connsiteY0" fmla="*/ 3673787 h 3800429"/>
              <a:gd name="connsiteX1" fmla="*/ 820084 w 10187728"/>
              <a:gd name="connsiteY1" fmla="*/ 3688365 h 3800429"/>
              <a:gd name="connsiteX2" fmla="*/ 1583482 w 10187728"/>
              <a:gd name="connsiteY2" fmla="*/ 3268916 h 3800429"/>
              <a:gd name="connsiteX3" fmla="*/ 2548216 w 10187728"/>
              <a:gd name="connsiteY3" fmla="*/ 2522296 h 3800429"/>
              <a:gd name="connsiteX4" fmla="*/ 3320003 w 10187728"/>
              <a:gd name="connsiteY4" fmla="*/ 2706852 h 3800429"/>
              <a:gd name="connsiteX5" fmla="*/ 3370337 w 10187728"/>
              <a:gd name="connsiteY5" fmla="*/ 3252138 h 3800429"/>
              <a:gd name="connsiteX6" fmla="*/ 2967666 w 10187728"/>
              <a:gd name="connsiteY6" fmla="*/ 3369583 h 3800429"/>
              <a:gd name="connsiteX7" fmla="*/ 2657272 w 10187728"/>
              <a:gd name="connsiteY7" fmla="*/ 3067580 h 3800429"/>
              <a:gd name="connsiteX8" fmla="*/ 2833442 w 10187728"/>
              <a:gd name="connsiteY8" fmla="*/ 2589407 h 3800429"/>
              <a:gd name="connsiteX9" fmla="*/ 4066623 w 10187728"/>
              <a:gd name="connsiteY9" fmla="*/ 1683396 h 3800429"/>
              <a:gd name="connsiteX10" fmla="*/ 6091902 w 10187728"/>
              <a:gd name="connsiteY10" fmla="*/ 1321717 h 3800429"/>
              <a:gd name="connsiteX11" fmla="*/ 6635960 w 10187728"/>
              <a:gd name="connsiteY11" fmla="*/ 802306 h 3800429"/>
              <a:gd name="connsiteX12" fmla="*/ 6202750 w 10187728"/>
              <a:gd name="connsiteY12" fmla="*/ 523489 h 3800429"/>
              <a:gd name="connsiteX13" fmla="*/ 6044154 w 10187728"/>
              <a:gd name="connsiteY13" fmla="*/ 1106334 h 3800429"/>
              <a:gd name="connsiteX14" fmla="*/ 8418033 w 10187728"/>
              <a:gd name="connsiteY14" fmla="*/ 1502428 h 3800429"/>
              <a:gd name="connsiteX15" fmla="*/ 9626789 w 10187728"/>
              <a:gd name="connsiteY15" fmla="*/ 907443 h 3800429"/>
              <a:gd name="connsiteX16" fmla="*/ 10187728 w 10187728"/>
              <a:gd name="connsiteY16" fmla="*/ 0 h 3800429"/>
              <a:gd name="connsiteX0" fmla="*/ 0 w 10187728"/>
              <a:gd name="connsiteY0" fmla="*/ 3673787 h 3800429"/>
              <a:gd name="connsiteX1" fmla="*/ 820084 w 10187728"/>
              <a:gd name="connsiteY1" fmla="*/ 3688365 h 3800429"/>
              <a:gd name="connsiteX2" fmla="*/ 1583482 w 10187728"/>
              <a:gd name="connsiteY2" fmla="*/ 3268916 h 3800429"/>
              <a:gd name="connsiteX3" fmla="*/ 2548216 w 10187728"/>
              <a:gd name="connsiteY3" fmla="*/ 2522296 h 3800429"/>
              <a:gd name="connsiteX4" fmla="*/ 3320003 w 10187728"/>
              <a:gd name="connsiteY4" fmla="*/ 2706852 h 3800429"/>
              <a:gd name="connsiteX5" fmla="*/ 3370337 w 10187728"/>
              <a:gd name="connsiteY5" fmla="*/ 3252138 h 3800429"/>
              <a:gd name="connsiteX6" fmla="*/ 2967666 w 10187728"/>
              <a:gd name="connsiteY6" fmla="*/ 3369583 h 3800429"/>
              <a:gd name="connsiteX7" fmla="*/ 2657272 w 10187728"/>
              <a:gd name="connsiteY7" fmla="*/ 3067580 h 3800429"/>
              <a:gd name="connsiteX8" fmla="*/ 2833442 w 10187728"/>
              <a:gd name="connsiteY8" fmla="*/ 2589407 h 3800429"/>
              <a:gd name="connsiteX9" fmla="*/ 4066623 w 10187728"/>
              <a:gd name="connsiteY9" fmla="*/ 1683396 h 3800429"/>
              <a:gd name="connsiteX10" fmla="*/ 6091902 w 10187728"/>
              <a:gd name="connsiteY10" fmla="*/ 1321717 h 3800429"/>
              <a:gd name="connsiteX11" fmla="*/ 6635960 w 10187728"/>
              <a:gd name="connsiteY11" fmla="*/ 802306 h 3800429"/>
              <a:gd name="connsiteX12" fmla="*/ 6249398 w 10187728"/>
              <a:gd name="connsiteY12" fmla="*/ 658042 h 3800429"/>
              <a:gd name="connsiteX13" fmla="*/ 6044154 w 10187728"/>
              <a:gd name="connsiteY13" fmla="*/ 1106334 h 3800429"/>
              <a:gd name="connsiteX14" fmla="*/ 8418033 w 10187728"/>
              <a:gd name="connsiteY14" fmla="*/ 1502428 h 3800429"/>
              <a:gd name="connsiteX15" fmla="*/ 9626789 w 10187728"/>
              <a:gd name="connsiteY15" fmla="*/ 907443 h 3800429"/>
              <a:gd name="connsiteX16" fmla="*/ 10187728 w 10187728"/>
              <a:gd name="connsiteY16" fmla="*/ 0 h 3800429"/>
              <a:gd name="connsiteX0" fmla="*/ 0 w 10187728"/>
              <a:gd name="connsiteY0" fmla="*/ 3673787 h 3800429"/>
              <a:gd name="connsiteX1" fmla="*/ 820084 w 10187728"/>
              <a:gd name="connsiteY1" fmla="*/ 3688365 h 3800429"/>
              <a:gd name="connsiteX2" fmla="*/ 1583482 w 10187728"/>
              <a:gd name="connsiteY2" fmla="*/ 3268916 h 3800429"/>
              <a:gd name="connsiteX3" fmla="*/ 2548216 w 10187728"/>
              <a:gd name="connsiteY3" fmla="*/ 2522296 h 3800429"/>
              <a:gd name="connsiteX4" fmla="*/ 3320003 w 10187728"/>
              <a:gd name="connsiteY4" fmla="*/ 2706852 h 3800429"/>
              <a:gd name="connsiteX5" fmla="*/ 3370337 w 10187728"/>
              <a:gd name="connsiteY5" fmla="*/ 3252138 h 3800429"/>
              <a:gd name="connsiteX6" fmla="*/ 2967666 w 10187728"/>
              <a:gd name="connsiteY6" fmla="*/ 3369583 h 3800429"/>
              <a:gd name="connsiteX7" fmla="*/ 2657272 w 10187728"/>
              <a:gd name="connsiteY7" fmla="*/ 3067580 h 3800429"/>
              <a:gd name="connsiteX8" fmla="*/ 2833442 w 10187728"/>
              <a:gd name="connsiteY8" fmla="*/ 2589407 h 3800429"/>
              <a:gd name="connsiteX9" fmla="*/ 4066623 w 10187728"/>
              <a:gd name="connsiteY9" fmla="*/ 1683396 h 3800429"/>
              <a:gd name="connsiteX10" fmla="*/ 6091902 w 10187728"/>
              <a:gd name="connsiteY10" fmla="*/ 1321717 h 3800429"/>
              <a:gd name="connsiteX11" fmla="*/ 6635960 w 10187728"/>
              <a:gd name="connsiteY11" fmla="*/ 802306 h 3800429"/>
              <a:gd name="connsiteX12" fmla="*/ 6249398 w 10187728"/>
              <a:gd name="connsiteY12" fmla="*/ 658042 h 3800429"/>
              <a:gd name="connsiteX13" fmla="*/ 6044154 w 10187728"/>
              <a:gd name="connsiteY13" fmla="*/ 1106334 h 3800429"/>
              <a:gd name="connsiteX14" fmla="*/ 8418033 w 10187728"/>
              <a:gd name="connsiteY14" fmla="*/ 1502428 h 3800429"/>
              <a:gd name="connsiteX15" fmla="*/ 9626789 w 10187728"/>
              <a:gd name="connsiteY15" fmla="*/ 907443 h 3800429"/>
              <a:gd name="connsiteX16" fmla="*/ 10187728 w 10187728"/>
              <a:gd name="connsiteY16" fmla="*/ 0 h 3800429"/>
              <a:gd name="connsiteX0" fmla="*/ 0 w 10187728"/>
              <a:gd name="connsiteY0" fmla="*/ 3673787 h 3800429"/>
              <a:gd name="connsiteX1" fmla="*/ 820084 w 10187728"/>
              <a:gd name="connsiteY1" fmla="*/ 3688365 h 3800429"/>
              <a:gd name="connsiteX2" fmla="*/ 1583482 w 10187728"/>
              <a:gd name="connsiteY2" fmla="*/ 3268916 h 3800429"/>
              <a:gd name="connsiteX3" fmla="*/ 2548216 w 10187728"/>
              <a:gd name="connsiteY3" fmla="*/ 2522296 h 3800429"/>
              <a:gd name="connsiteX4" fmla="*/ 3320003 w 10187728"/>
              <a:gd name="connsiteY4" fmla="*/ 2706852 h 3800429"/>
              <a:gd name="connsiteX5" fmla="*/ 3370337 w 10187728"/>
              <a:gd name="connsiteY5" fmla="*/ 3252138 h 3800429"/>
              <a:gd name="connsiteX6" fmla="*/ 2967666 w 10187728"/>
              <a:gd name="connsiteY6" fmla="*/ 3369583 h 3800429"/>
              <a:gd name="connsiteX7" fmla="*/ 2657272 w 10187728"/>
              <a:gd name="connsiteY7" fmla="*/ 3067580 h 3800429"/>
              <a:gd name="connsiteX8" fmla="*/ 2833442 w 10187728"/>
              <a:gd name="connsiteY8" fmla="*/ 2589407 h 3800429"/>
              <a:gd name="connsiteX9" fmla="*/ 4066623 w 10187728"/>
              <a:gd name="connsiteY9" fmla="*/ 1683396 h 3800429"/>
              <a:gd name="connsiteX10" fmla="*/ 6091902 w 10187728"/>
              <a:gd name="connsiteY10" fmla="*/ 1321717 h 3800429"/>
              <a:gd name="connsiteX11" fmla="*/ 6561619 w 10187728"/>
              <a:gd name="connsiteY11" fmla="*/ 940819 h 3800429"/>
              <a:gd name="connsiteX12" fmla="*/ 6249398 w 10187728"/>
              <a:gd name="connsiteY12" fmla="*/ 658042 h 3800429"/>
              <a:gd name="connsiteX13" fmla="*/ 6044154 w 10187728"/>
              <a:gd name="connsiteY13" fmla="*/ 1106334 h 3800429"/>
              <a:gd name="connsiteX14" fmla="*/ 8418033 w 10187728"/>
              <a:gd name="connsiteY14" fmla="*/ 1502428 h 3800429"/>
              <a:gd name="connsiteX15" fmla="*/ 9626789 w 10187728"/>
              <a:gd name="connsiteY15" fmla="*/ 907443 h 3800429"/>
              <a:gd name="connsiteX16" fmla="*/ 10187728 w 10187728"/>
              <a:gd name="connsiteY16" fmla="*/ 0 h 3800429"/>
              <a:gd name="connsiteX0" fmla="*/ 0 w 10187728"/>
              <a:gd name="connsiteY0" fmla="*/ 3673787 h 3800429"/>
              <a:gd name="connsiteX1" fmla="*/ 820084 w 10187728"/>
              <a:gd name="connsiteY1" fmla="*/ 3688365 h 3800429"/>
              <a:gd name="connsiteX2" fmla="*/ 1583482 w 10187728"/>
              <a:gd name="connsiteY2" fmla="*/ 3268916 h 3800429"/>
              <a:gd name="connsiteX3" fmla="*/ 2548216 w 10187728"/>
              <a:gd name="connsiteY3" fmla="*/ 2522296 h 3800429"/>
              <a:gd name="connsiteX4" fmla="*/ 3320003 w 10187728"/>
              <a:gd name="connsiteY4" fmla="*/ 2706852 h 3800429"/>
              <a:gd name="connsiteX5" fmla="*/ 3370337 w 10187728"/>
              <a:gd name="connsiteY5" fmla="*/ 3252138 h 3800429"/>
              <a:gd name="connsiteX6" fmla="*/ 2967666 w 10187728"/>
              <a:gd name="connsiteY6" fmla="*/ 3369583 h 3800429"/>
              <a:gd name="connsiteX7" fmla="*/ 2657272 w 10187728"/>
              <a:gd name="connsiteY7" fmla="*/ 3067580 h 3800429"/>
              <a:gd name="connsiteX8" fmla="*/ 2833442 w 10187728"/>
              <a:gd name="connsiteY8" fmla="*/ 2589407 h 3800429"/>
              <a:gd name="connsiteX9" fmla="*/ 4066623 w 10187728"/>
              <a:gd name="connsiteY9" fmla="*/ 1683396 h 3800429"/>
              <a:gd name="connsiteX10" fmla="*/ 6091902 w 10187728"/>
              <a:gd name="connsiteY10" fmla="*/ 1321717 h 3800429"/>
              <a:gd name="connsiteX11" fmla="*/ 6561619 w 10187728"/>
              <a:gd name="connsiteY11" fmla="*/ 940819 h 3800429"/>
              <a:gd name="connsiteX12" fmla="*/ 6249398 w 10187728"/>
              <a:gd name="connsiteY12" fmla="*/ 658042 h 3800429"/>
              <a:gd name="connsiteX13" fmla="*/ 6044154 w 10187728"/>
              <a:gd name="connsiteY13" fmla="*/ 1106334 h 3800429"/>
              <a:gd name="connsiteX14" fmla="*/ 8418033 w 10187728"/>
              <a:gd name="connsiteY14" fmla="*/ 1502428 h 3800429"/>
              <a:gd name="connsiteX15" fmla="*/ 9626789 w 10187728"/>
              <a:gd name="connsiteY15" fmla="*/ 907443 h 3800429"/>
              <a:gd name="connsiteX16" fmla="*/ 10187728 w 10187728"/>
              <a:gd name="connsiteY16" fmla="*/ 0 h 3800429"/>
              <a:gd name="connsiteX0" fmla="*/ 0 w 10187728"/>
              <a:gd name="connsiteY0" fmla="*/ 3673787 h 3800429"/>
              <a:gd name="connsiteX1" fmla="*/ 820084 w 10187728"/>
              <a:gd name="connsiteY1" fmla="*/ 3688365 h 3800429"/>
              <a:gd name="connsiteX2" fmla="*/ 1583482 w 10187728"/>
              <a:gd name="connsiteY2" fmla="*/ 3268916 h 3800429"/>
              <a:gd name="connsiteX3" fmla="*/ 2548216 w 10187728"/>
              <a:gd name="connsiteY3" fmla="*/ 2522296 h 3800429"/>
              <a:gd name="connsiteX4" fmla="*/ 3320003 w 10187728"/>
              <a:gd name="connsiteY4" fmla="*/ 2706852 h 3800429"/>
              <a:gd name="connsiteX5" fmla="*/ 3370337 w 10187728"/>
              <a:gd name="connsiteY5" fmla="*/ 3252138 h 3800429"/>
              <a:gd name="connsiteX6" fmla="*/ 2967666 w 10187728"/>
              <a:gd name="connsiteY6" fmla="*/ 3369583 h 3800429"/>
              <a:gd name="connsiteX7" fmla="*/ 2657272 w 10187728"/>
              <a:gd name="connsiteY7" fmla="*/ 3067580 h 3800429"/>
              <a:gd name="connsiteX8" fmla="*/ 2833442 w 10187728"/>
              <a:gd name="connsiteY8" fmla="*/ 2589407 h 3800429"/>
              <a:gd name="connsiteX9" fmla="*/ 4066623 w 10187728"/>
              <a:gd name="connsiteY9" fmla="*/ 1683396 h 3800429"/>
              <a:gd name="connsiteX10" fmla="*/ 5981836 w 10187728"/>
              <a:gd name="connsiteY10" fmla="*/ 1505902 h 3800429"/>
              <a:gd name="connsiteX11" fmla="*/ 6561619 w 10187728"/>
              <a:gd name="connsiteY11" fmla="*/ 940819 h 3800429"/>
              <a:gd name="connsiteX12" fmla="*/ 6249398 w 10187728"/>
              <a:gd name="connsiteY12" fmla="*/ 658042 h 3800429"/>
              <a:gd name="connsiteX13" fmla="*/ 6044154 w 10187728"/>
              <a:gd name="connsiteY13" fmla="*/ 1106334 h 3800429"/>
              <a:gd name="connsiteX14" fmla="*/ 8418033 w 10187728"/>
              <a:gd name="connsiteY14" fmla="*/ 1502428 h 3800429"/>
              <a:gd name="connsiteX15" fmla="*/ 9626789 w 10187728"/>
              <a:gd name="connsiteY15" fmla="*/ 907443 h 3800429"/>
              <a:gd name="connsiteX16" fmla="*/ 10187728 w 10187728"/>
              <a:gd name="connsiteY16" fmla="*/ 0 h 3800429"/>
              <a:gd name="connsiteX0" fmla="*/ 0 w 10187728"/>
              <a:gd name="connsiteY0" fmla="*/ 3673787 h 3800429"/>
              <a:gd name="connsiteX1" fmla="*/ 820084 w 10187728"/>
              <a:gd name="connsiteY1" fmla="*/ 3688365 h 3800429"/>
              <a:gd name="connsiteX2" fmla="*/ 1583482 w 10187728"/>
              <a:gd name="connsiteY2" fmla="*/ 3268916 h 3800429"/>
              <a:gd name="connsiteX3" fmla="*/ 2548216 w 10187728"/>
              <a:gd name="connsiteY3" fmla="*/ 2522296 h 3800429"/>
              <a:gd name="connsiteX4" fmla="*/ 3320003 w 10187728"/>
              <a:gd name="connsiteY4" fmla="*/ 2706852 h 3800429"/>
              <a:gd name="connsiteX5" fmla="*/ 3370337 w 10187728"/>
              <a:gd name="connsiteY5" fmla="*/ 3252138 h 3800429"/>
              <a:gd name="connsiteX6" fmla="*/ 2967666 w 10187728"/>
              <a:gd name="connsiteY6" fmla="*/ 3369583 h 3800429"/>
              <a:gd name="connsiteX7" fmla="*/ 2657272 w 10187728"/>
              <a:gd name="connsiteY7" fmla="*/ 3067580 h 3800429"/>
              <a:gd name="connsiteX8" fmla="*/ 2833442 w 10187728"/>
              <a:gd name="connsiteY8" fmla="*/ 2589407 h 3800429"/>
              <a:gd name="connsiteX9" fmla="*/ 4066623 w 10187728"/>
              <a:gd name="connsiteY9" fmla="*/ 1683396 h 3800429"/>
              <a:gd name="connsiteX10" fmla="*/ 5981836 w 10187728"/>
              <a:gd name="connsiteY10" fmla="*/ 1505902 h 3800429"/>
              <a:gd name="connsiteX11" fmla="*/ 6561619 w 10187728"/>
              <a:gd name="connsiteY11" fmla="*/ 940819 h 3800429"/>
              <a:gd name="connsiteX12" fmla="*/ 6249398 w 10187728"/>
              <a:gd name="connsiteY12" fmla="*/ 658042 h 3800429"/>
              <a:gd name="connsiteX13" fmla="*/ 6183570 w 10187728"/>
              <a:gd name="connsiteY13" fmla="*/ 1159968 h 3800429"/>
              <a:gd name="connsiteX14" fmla="*/ 8418033 w 10187728"/>
              <a:gd name="connsiteY14" fmla="*/ 1502428 h 3800429"/>
              <a:gd name="connsiteX15" fmla="*/ 9626789 w 10187728"/>
              <a:gd name="connsiteY15" fmla="*/ 907443 h 3800429"/>
              <a:gd name="connsiteX16" fmla="*/ 10187728 w 10187728"/>
              <a:gd name="connsiteY16" fmla="*/ 0 h 3800429"/>
              <a:gd name="connsiteX0" fmla="*/ 0 w 10187728"/>
              <a:gd name="connsiteY0" fmla="*/ 3673787 h 3800429"/>
              <a:gd name="connsiteX1" fmla="*/ 820084 w 10187728"/>
              <a:gd name="connsiteY1" fmla="*/ 3688365 h 3800429"/>
              <a:gd name="connsiteX2" fmla="*/ 1583482 w 10187728"/>
              <a:gd name="connsiteY2" fmla="*/ 3268916 h 3800429"/>
              <a:gd name="connsiteX3" fmla="*/ 2548216 w 10187728"/>
              <a:gd name="connsiteY3" fmla="*/ 2522296 h 3800429"/>
              <a:gd name="connsiteX4" fmla="*/ 3320003 w 10187728"/>
              <a:gd name="connsiteY4" fmla="*/ 2706852 h 3800429"/>
              <a:gd name="connsiteX5" fmla="*/ 3370337 w 10187728"/>
              <a:gd name="connsiteY5" fmla="*/ 3252138 h 3800429"/>
              <a:gd name="connsiteX6" fmla="*/ 2967666 w 10187728"/>
              <a:gd name="connsiteY6" fmla="*/ 3369583 h 3800429"/>
              <a:gd name="connsiteX7" fmla="*/ 2657272 w 10187728"/>
              <a:gd name="connsiteY7" fmla="*/ 3067580 h 3800429"/>
              <a:gd name="connsiteX8" fmla="*/ 2833442 w 10187728"/>
              <a:gd name="connsiteY8" fmla="*/ 2589407 h 3800429"/>
              <a:gd name="connsiteX9" fmla="*/ 4066623 w 10187728"/>
              <a:gd name="connsiteY9" fmla="*/ 1683396 h 3800429"/>
              <a:gd name="connsiteX10" fmla="*/ 5981836 w 10187728"/>
              <a:gd name="connsiteY10" fmla="*/ 1505902 h 3800429"/>
              <a:gd name="connsiteX11" fmla="*/ 6561619 w 10187728"/>
              <a:gd name="connsiteY11" fmla="*/ 940819 h 3800429"/>
              <a:gd name="connsiteX12" fmla="*/ 6249398 w 10187728"/>
              <a:gd name="connsiteY12" fmla="*/ 658042 h 3800429"/>
              <a:gd name="connsiteX13" fmla="*/ 6183570 w 10187728"/>
              <a:gd name="connsiteY13" fmla="*/ 1159968 h 3800429"/>
              <a:gd name="connsiteX14" fmla="*/ 8418033 w 10187728"/>
              <a:gd name="connsiteY14" fmla="*/ 1502428 h 3800429"/>
              <a:gd name="connsiteX15" fmla="*/ 9626789 w 10187728"/>
              <a:gd name="connsiteY15" fmla="*/ 907443 h 3800429"/>
              <a:gd name="connsiteX16" fmla="*/ 10187728 w 10187728"/>
              <a:gd name="connsiteY16" fmla="*/ 0 h 3800429"/>
              <a:gd name="connsiteX0" fmla="*/ 0 w 10187728"/>
              <a:gd name="connsiteY0" fmla="*/ 3673787 h 3800429"/>
              <a:gd name="connsiteX1" fmla="*/ 820084 w 10187728"/>
              <a:gd name="connsiteY1" fmla="*/ 3688365 h 3800429"/>
              <a:gd name="connsiteX2" fmla="*/ 1583482 w 10187728"/>
              <a:gd name="connsiteY2" fmla="*/ 3268916 h 3800429"/>
              <a:gd name="connsiteX3" fmla="*/ 2548216 w 10187728"/>
              <a:gd name="connsiteY3" fmla="*/ 2522296 h 3800429"/>
              <a:gd name="connsiteX4" fmla="*/ 3320003 w 10187728"/>
              <a:gd name="connsiteY4" fmla="*/ 2706852 h 3800429"/>
              <a:gd name="connsiteX5" fmla="*/ 3370337 w 10187728"/>
              <a:gd name="connsiteY5" fmla="*/ 3252138 h 3800429"/>
              <a:gd name="connsiteX6" fmla="*/ 2967666 w 10187728"/>
              <a:gd name="connsiteY6" fmla="*/ 3369583 h 3800429"/>
              <a:gd name="connsiteX7" fmla="*/ 2657272 w 10187728"/>
              <a:gd name="connsiteY7" fmla="*/ 3067580 h 3800429"/>
              <a:gd name="connsiteX8" fmla="*/ 2833442 w 10187728"/>
              <a:gd name="connsiteY8" fmla="*/ 2589407 h 3800429"/>
              <a:gd name="connsiteX9" fmla="*/ 4066623 w 10187728"/>
              <a:gd name="connsiteY9" fmla="*/ 1683396 h 3800429"/>
              <a:gd name="connsiteX10" fmla="*/ 5981836 w 10187728"/>
              <a:gd name="connsiteY10" fmla="*/ 1505902 h 3800429"/>
              <a:gd name="connsiteX11" fmla="*/ 6561619 w 10187728"/>
              <a:gd name="connsiteY11" fmla="*/ 940819 h 3800429"/>
              <a:gd name="connsiteX12" fmla="*/ 6249398 w 10187728"/>
              <a:gd name="connsiteY12" fmla="*/ 658042 h 3800429"/>
              <a:gd name="connsiteX13" fmla="*/ 6183570 w 10187728"/>
              <a:gd name="connsiteY13" fmla="*/ 1159968 h 3800429"/>
              <a:gd name="connsiteX14" fmla="*/ 8418033 w 10187728"/>
              <a:gd name="connsiteY14" fmla="*/ 1502428 h 3800429"/>
              <a:gd name="connsiteX15" fmla="*/ 9626789 w 10187728"/>
              <a:gd name="connsiteY15" fmla="*/ 907443 h 3800429"/>
              <a:gd name="connsiteX16" fmla="*/ 10187728 w 10187728"/>
              <a:gd name="connsiteY16" fmla="*/ 0 h 3800429"/>
              <a:gd name="connsiteX0" fmla="*/ 0 w 10187728"/>
              <a:gd name="connsiteY0" fmla="*/ 3673787 h 3800429"/>
              <a:gd name="connsiteX1" fmla="*/ 820084 w 10187728"/>
              <a:gd name="connsiteY1" fmla="*/ 3688365 h 3800429"/>
              <a:gd name="connsiteX2" fmla="*/ 1583482 w 10187728"/>
              <a:gd name="connsiteY2" fmla="*/ 3268916 h 3800429"/>
              <a:gd name="connsiteX3" fmla="*/ 2548216 w 10187728"/>
              <a:gd name="connsiteY3" fmla="*/ 2522296 h 3800429"/>
              <a:gd name="connsiteX4" fmla="*/ 3320003 w 10187728"/>
              <a:gd name="connsiteY4" fmla="*/ 2706852 h 3800429"/>
              <a:gd name="connsiteX5" fmla="*/ 3370337 w 10187728"/>
              <a:gd name="connsiteY5" fmla="*/ 3252138 h 3800429"/>
              <a:gd name="connsiteX6" fmla="*/ 2967666 w 10187728"/>
              <a:gd name="connsiteY6" fmla="*/ 3369583 h 3800429"/>
              <a:gd name="connsiteX7" fmla="*/ 2657272 w 10187728"/>
              <a:gd name="connsiteY7" fmla="*/ 3067580 h 3800429"/>
              <a:gd name="connsiteX8" fmla="*/ 2833442 w 10187728"/>
              <a:gd name="connsiteY8" fmla="*/ 2589407 h 3800429"/>
              <a:gd name="connsiteX9" fmla="*/ 4066623 w 10187728"/>
              <a:gd name="connsiteY9" fmla="*/ 1683396 h 3800429"/>
              <a:gd name="connsiteX10" fmla="*/ 5981836 w 10187728"/>
              <a:gd name="connsiteY10" fmla="*/ 1505902 h 3800429"/>
              <a:gd name="connsiteX11" fmla="*/ 6561619 w 10187728"/>
              <a:gd name="connsiteY11" fmla="*/ 940819 h 3800429"/>
              <a:gd name="connsiteX12" fmla="*/ 6249398 w 10187728"/>
              <a:gd name="connsiteY12" fmla="*/ 658042 h 3800429"/>
              <a:gd name="connsiteX13" fmla="*/ 6183570 w 10187728"/>
              <a:gd name="connsiteY13" fmla="*/ 1159968 h 3800429"/>
              <a:gd name="connsiteX14" fmla="*/ 8418033 w 10187728"/>
              <a:gd name="connsiteY14" fmla="*/ 1502428 h 3800429"/>
              <a:gd name="connsiteX15" fmla="*/ 9759276 w 10187728"/>
              <a:gd name="connsiteY15" fmla="*/ 1074276 h 3800429"/>
              <a:gd name="connsiteX16" fmla="*/ 10187728 w 10187728"/>
              <a:gd name="connsiteY16" fmla="*/ 0 h 3800429"/>
              <a:gd name="connsiteX0" fmla="*/ 0 w 10187728"/>
              <a:gd name="connsiteY0" fmla="*/ 3673787 h 3771144"/>
              <a:gd name="connsiteX1" fmla="*/ 167917 w 10187728"/>
              <a:gd name="connsiteY1" fmla="*/ 3583043 h 3771144"/>
              <a:gd name="connsiteX2" fmla="*/ 1583482 w 10187728"/>
              <a:gd name="connsiteY2" fmla="*/ 3268916 h 3771144"/>
              <a:gd name="connsiteX3" fmla="*/ 2548216 w 10187728"/>
              <a:gd name="connsiteY3" fmla="*/ 2522296 h 3771144"/>
              <a:gd name="connsiteX4" fmla="*/ 3320003 w 10187728"/>
              <a:gd name="connsiteY4" fmla="*/ 2706852 h 3771144"/>
              <a:gd name="connsiteX5" fmla="*/ 3370337 w 10187728"/>
              <a:gd name="connsiteY5" fmla="*/ 3252138 h 3771144"/>
              <a:gd name="connsiteX6" fmla="*/ 2967666 w 10187728"/>
              <a:gd name="connsiteY6" fmla="*/ 3369583 h 3771144"/>
              <a:gd name="connsiteX7" fmla="*/ 2657272 w 10187728"/>
              <a:gd name="connsiteY7" fmla="*/ 3067580 h 3771144"/>
              <a:gd name="connsiteX8" fmla="*/ 2833442 w 10187728"/>
              <a:gd name="connsiteY8" fmla="*/ 2589407 h 3771144"/>
              <a:gd name="connsiteX9" fmla="*/ 4066623 w 10187728"/>
              <a:gd name="connsiteY9" fmla="*/ 1683396 h 3771144"/>
              <a:gd name="connsiteX10" fmla="*/ 5981836 w 10187728"/>
              <a:gd name="connsiteY10" fmla="*/ 1505902 h 3771144"/>
              <a:gd name="connsiteX11" fmla="*/ 6561619 w 10187728"/>
              <a:gd name="connsiteY11" fmla="*/ 940819 h 3771144"/>
              <a:gd name="connsiteX12" fmla="*/ 6249398 w 10187728"/>
              <a:gd name="connsiteY12" fmla="*/ 658042 h 3771144"/>
              <a:gd name="connsiteX13" fmla="*/ 6183570 w 10187728"/>
              <a:gd name="connsiteY13" fmla="*/ 1159968 h 3771144"/>
              <a:gd name="connsiteX14" fmla="*/ 8418033 w 10187728"/>
              <a:gd name="connsiteY14" fmla="*/ 1502428 h 3771144"/>
              <a:gd name="connsiteX15" fmla="*/ 9759276 w 10187728"/>
              <a:gd name="connsiteY15" fmla="*/ 1074276 h 3771144"/>
              <a:gd name="connsiteX16" fmla="*/ 10187728 w 10187728"/>
              <a:gd name="connsiteY16" fmla="*/ 0 h 3771144"/>
              <a:gd name="connsiteX0" fmla="*/ 0 w 10187728"/>
              <a:gd name="connsiteY0" fmla="*/ 3673787 h 3780694"/>
              <a:gd name="connsiteX1" fmla="*/ 167917 w 10187728"/>
              <a:gd name="connsiteY1" fmla="*/ 3583043 h 3780694"/>
              <a:gd name="connsiteX2" fmla="*/ 1644591 w 10187728"/>
              <a:gd name="connsiteY2" fmla="*/ 2987911 h 3780694"/>
              <a:gd name="connsiteX3" fmla="*/ 2548216 w 10187728"/>
              <a:gd name="connsiteY3" fmla="*/ 2522296 h 3780694"/>
              <a:gd name="connsiteX4" fmla="*/ 3320003 w 10187728"/>
              <a:gd name="connsiteY4" fmla="*/ 2706852 h 3780694"/>
              <a:gd name="connsiteX5" fmla="*/ 3370337 w 10187728"/>
              <a:gd name="connsiteY5" fmla="*/ 3252138 h 3780694"/>
              <a:gd name="connsiteX6" fmla="*/ 2967666 w 10187728"/>
              <a:gd name="connsiteY6" fmla="*/ 3369583 h 3780694"/>
              <a:gd name="connsiteX7" fmla="*/ 2657272 w 10187728"/>
              <a:gd name="connsiteY7" fmla="*/ 3067580 h 3780694"/>
              <a:gd name="connsiteX8" fmla="*/ 2833442 w 10187728"/>
              <a:gd name="connsiteY8" fmla="*/ 2589407 h 3780694"/>
              <a:gd name="connsiteX9" fmla="*/ 4066623 w 10187728"/>
              <a:gd name="connsiteY9" fmla="*/ 1683396 h 3780694"/>
              <a:gd name="connsiteX10" fmla="*/ 5981836 w 10187728"/>
              <a:gd name="connsiteY10" fmla="*/ 1505902 h 3780694"/>
              <a:gd name="connsiteX11" fmla="*/ 6561619 w 10187728"/>
              <a:gd name="connsiteY11" fmla="*/ 940819 h 3780694"/>
              <a:gd name="connsiteX12" fmla="*/ 6249398 w 10187728"/>
              <a:gd name="connsiteY12" fmla="*/ 658042 h 3780694"/>
              <a:gd name="connsiteX13" fmla="*/ 6183570 w 10187728"/>
              <a:gd name="connsiteY13" fmla="*/ 1159968 h 3780694"/>
              <a:gd name="connsiteX14" fmla="*/ 8418033 w 10187728"/>
              <a:gd name="connsiteY14" fmla="*/ 1502428 h 3780694"/>
              <a:gd name="connsiteX15" fmla="*/ 9759276 w 10187728"/>
              <a:gd name="connsiteY15" fmla="*/ 1074276 h 3780694"/>
              <a:gd name="connsiteX16" fmla="*/ 10187728 w 10187728"/>
              <a:gd name="connsiteY16" fmla="*/ 0 h 3780694"/>
              <a:gd name="connsiteX0" fmla="*/ 0 w 10187728"/>
              <a:gd name="connsiteY0" fmla="*/ 3673787 h 3780694"/>
              <a:gd name="connsiteX1" fmla="*/ 167917 w 10187728"/>
              <a:gd name="connsiteY1" fmla="*/ 3583043 h 3780694"/>
              <a:gd name="connsiteX2" fmla="*/ 1644591 w 10187728"/>
              <a:gd name="connsiteY2" fmla="*/ 2987911 h 3780694"/>
              <a:gd name="connsiteX3" fmla="*/ 2381685 w 10187728"/>
              <a:gd name="connsiteY3" fmla="*/ 2732292 h 3780694"/>
              <a:gd name="connsiteX4" fmla="*/ 3320003 w 10187728"/>
              <a:gd name="connsiteY4" fmla="*/ 2706852 h 3780694"/>
              <a:gd name="connsiteX5" fmla="*/ 3370337 w 10187728"/>
              <a:gd name="connsiteY5" fmla="*/ 3252138 h 3780694"/>
              <a:gd name="connsiteX6" fmla="*/ 2967666 w 10187728"/>
              <a:gd name="connsiteY6" fmla="*/ 3369583 h 3780694"/>
              <a:gd name="connsiteX7" fmla="*/ 2657272 w 10187728"/>
              <a:gd name="connsiteY7" fmla="*/ 3067580 h 3780694"/>
              <a:gd name="connsiteX8" fmla="*/ 2833442 w 10187728"/>
              <a:gd name="connsiteY8" fmla="*/ 2589407 h 3780694"/>
              <a:gd name="connsiteX9" fmla="*/ 4066623 w 10187728"/>
              <a:gd name="connsiteY9" fmla="*/ 1683396 h 3780694"/>
              <a:gd name="connsiteX10" fmla="*/ 5981836 w 10187728"/>
              <a:gd name="connsiteY10" fmla="*/ 1505902 h 3780694"/>
              <a:gd name="connsiteX11" fmla="*/ 6561619 w 10187728"/>
              <a:gd name="connsiteY11" fmla="*/ 940819 h 3780694"/>
              <a:gd name="connsiteX12" fmla="*/ 6249398 w 10187728"/>
              <a:gd name="connsiteY12" fmla="*/ 658042 h 3780694"/>
              <a:gd name="connsiteX13" fmla="*/ 6183570 w 10187728"/>
              <a:gd name="connsiteY13" fmla="*/ 1159968 h 3780694"/>
              <a:gd name="connsiteX14" fmla="*/ 8418033 w 10187728"/>
              <a:gd name="connsiteY14" fmla="*/ 1502428 h 3780694"/>
              <a:gd name="connsiteX15" fmla="*/ 9759276 w 10187728"/>
              <a:gd name="connsiteY15" fmla="*/ 1074276 h 3780694"/>
              <a:gd name="connsiteX16" fmla="*/ 10187728 w 10187728"/>
              <a:gd name="connsiteY16" fmla="*/ 0 h 3780694"/>
              <a:gd name="connsiteX0" fmla="*/ 0 w 10187728"/>
              <a:gd name="connsiteY0" fmla="*/ 3673787 h 3780694"/>
              <a:gd name="connsiteX1" fmla="*/ 167917 w 10187728"/>
              <a:gd name="connsiteY1" fmla="*/ 3583043 h 3780694"/>
              <a:gd name="connsiteX2" fmla="*/ 1644591 w 10187728"/>
              <a:gd name="connsiteY2" fmla="*/ 2987911 h 3780694"/>
              <a:gd name="connsiteX3" fmla="*/ 2381685 w 10187728"/>
              <a:gd name="connsiteY3" fmla="*/ 2732292 h 3780694"/>
              <a:gd name="connsiteX4" fmla="*/ 3272199 w 10187728"/>
              <a:gd name="connsiteY4" fmla="*/ 2591165 h 3780694"/>
              <a:gd name="connsiteX5" fmla="*/ 3370337 w 10187728"/>
              <a:gd name="connsiteY5" fmla="*/ 3252138 h 3780694"/>
              <a:gd name="connsiteX6" fmla="*/ 2967666 w 10187728"/>
              <a:gd name="connsiteY6" fmla="*/ 3369583 h 3780694"/>
              <a:gd name="connsiteX7" fmla="*/ 2657272 w 10187728"/>
              <a:gd name="connsiteY7" fmla="*/ 3067580 h 3780694"/>
              <a:gd name="connsiteX8" fmla="*/ 2833442 w 10187728"/>
              <a:gd name="connsiteY8" fmla="*/ 2589407 h 3780694"/>
              <a:gd name="connsiteX9" fmla="*/ 4066623 w 10187728"/>
              <a:gd name="connsiteY9" fmla="*/ 1683396 h 3780694"/>
              <a:gd name="connsiteX10" fmla="*/ 5981836 w 10187728"/>
              <a:gd name="connsiteY10" fmla="*/ 1505902 h 3780694"/>
              <a:gd name="connsiteX11" fmla="*/ 6561619 w 10187728"/>
              <a:gd name="connsiteY11" fmla="*/ 940819 h 3780694"/>
              <a:gd name="connsiteX12" fmla="*/ 6249398 w 10187728"/>
              <a:gd name="connsiteY12" fmla="*/ 658042 h 3780694"/>
              <a:gd name="connsiteX13" fmla="*/ 6183570 w 10187728"/>
              <a:gd name="connsiteY13" fmla="*/ 1159968 h 3780694"/>
              <a:gd name="connsiteX14" fmla="*/ 8418033 w 10187728"/>
              <a:gd name="connsiteY14" fmla="*/ 1502428 h 3780694"/>
              <a:gd name="connsiteX15" fmla="*/ 9759276 w 10187728"/>
              <a:gd name="connsiteY15" fmla="*/ 1074276 h 3780694"/>
              <a:gd name="connsiteX16" fmla="*/ 10187728 w 10187728"/>
              <a:gd name="connsiteY16" fmla="*/ 0 h 3780694"/>
              <a:gd name="connsiteX0" fmla="*/ 0 w 10187728"/>
              <a:gd name="connsiteY0" fmla="*/ 3673787 h 3780694"/>
              <a:gd name="connsiteX1" fmla="*/ 167917 w 10187728"/>
              <a:gd name="connsiteY1" fmla="*/ 3583043 h 3780694"/>
              <a:gd name="connsiteX2" fmla="*/ 1644591 w 10187728"/>
              <a:gd name="connsiteY2" fmla="*/ 2987911 h 3780694"/>
              <a:gd name="connsiteX3" fmla="*/ 2381685 w 10187728"/>
              <a:gd name="connsiteY3" fmla="*/ 2732292 h 3780694"/>
              <a:gd name="connsiteX4" fmla="*/ 3272199 w 10187728"/>
              <a:gd name="connsiteY4" fmla="*/ 2591165 h 3780694"/>
              <a:gd name="connsiteX5" fmla="*/ 3255724 w 10187728"/>
              <a:gd name="connsiteY5" fmla="*/ 2972605 h 3780694"/>
              <a:gd name="connsiteX6" fmla="*/ 2967666 w 10187728"/>
              <a:gd name="connsiteY6" fmla="*/ 3369583 h 3780694"/>
              <a:gd name="connsiteX7" fmla="*/ 2657272 w 10187728"/>
              <a:gd name="connsiteY7" fmla="*/ 3067580 h 3780694"/>
              <a:gd name="connsiteX8" fmla="*/ 2833442 w 10187728"/>
              <a:gd name="connsiteY8" fmla="*/ 2589407 h 3780694"/>
              <a:gd name="connsiteX9" fmla="*/ 4066623 w 10187728"/>
              <a:gd name="connsiteY9" fmla="*/ 1683396 h 3780694"/>
              <a:gd name="connsiteX10" fmla="*/ 5981836 w 10187728"/>
              <a:gd name="connsiteY10" fmla="*/ 1505902 h 3780694"/>
              <a:gd name="connsiteX11" fmla="*/ 6561619 w 10187728"/>
              <a:gd name="connsiteY11" fmla="*/ 940819 h 3780694"/>
              <a:gd name="connsiteX12" fmla="*/ 6249398 w 10187728"/>
              <a:gd name="connsiteY12" fmla="*/ 658042 h 3780694"/>
              <a:gd name="connsiteX13" fmla="*/ 6183570 w 10187728"/>
              <a:gd name="connsiteY13" fmla="*/ 1159968 h 3780694"/>
              <a:gd name="connsiteX14" fmla="*/ 8418033 w 10187728"/>
              <a:gd name="connsiteY14" fmla="*/ 1502428 h 3780694"/>
              <a:gd name="connsiteX15" fmla="*/ 9759276 w 10187728"/>
              <a:gd name="connsiteY15" fmla="*/ 1074276 h 3780694"/>
              <a:gd name="connsiteX16" fmla="*/ 10187728 w 10187728"/>
              <a:gd name="connsiteY16" fmla="*/ 0 h 3780694"/>
              <a:gd name="connsiteX0" fmla="*/ 0 w 10187728"/>
              <a:gd name="connsiteY0" fmla="*/ 3673787 h 3780694"/>
              <a:gd name="connsiteX1" fmla="*/ 167917 w 10187728"/>
              <a:gd name="connsiteY1" fmla="*/ 3583043 h 3780694"/>
              <a:gd name="connsiteX2" fmla="*/ 1644591 w 10187728"/>
              <a:gd name="connsiteY2" fmla="*/ 2987911 h 3780694"/>
              <a:gd name="connsiteX3" fmla="*/ 2381685 w 10187728"/>
              <a:gd name="connsiteY3" fmla="*/ 2732292 h 3780694"/>
              <a:gd name="connsiteX4" fmla="*/ 3272199 w 10187728"/>
              <a:gd name="connsiteY4" fmla="*/ 2591165 h 3780694"/>
              <a:gd name="connsiteX5" fmla="*/ 3255724 w 10187728"/>
              <a:gd name="connsiteY5" fmla="*/ 2972605 h 3780694"/>
              <a:gd name="connsiteX6" fmla="*/ 2994204 w 10187728"/>
              <a:gd name="connsiteY6" fmla="*/ 3115385 h 3780694"/>
              <a:gd name="connsiteX7" fmla="*/ 2657272 w 10187728"/>
              <a:gd name="connsiteY7" fmla="*/ 3067580 h 3780694"/>
              <a:gd name="connsiteX8" fmla="*/ 2833442 w 10187728"/>
              <a:gd name="connsiteY8" fmla="*/ 2589407 h 3780694"/>
              <a:gd name="connsiteX9" fmla="*/ 4066623 w 10187728"/>
              <a:gd name="connsiteY9" fmla="*/ 1683396 h 3780694"/>
              <a:gd name="connsiteX10" fmla="*/ 5981836 w 10187728"/>
              <a:gd name="connsiteY10" fmla="*/ 1505902 h 3780694"/>
              <a:gd name="connsiteX11" fmla="*/ 6561619 w 10187728"/>
              <a:gd name="connsiteY11" fmla="*/ 940819 h 3780694"/>
              <a:gd name="connsiteX12" fmla="*/ 6249398 w 10187728"/>
              <a:gd name="connsiteY12" fmla="*/ 658042 h 3780694"/>
              <a:gd name="connsiteX13" fmla="*/ 6183570 w 10187728"/>
              <a:gd name="connsiteY13" fmla="*/ 1159968 h 3780694"/>
              <a:gd name="connsiteX14" fmla="*/ 8418033 w 10187728"/>
              <a:gd name="connsiteY14" fmla="*/ 1502428 h 3780694"/>
              <a:gd name="connsiteX15" fmla="*/ 9759276 w 10187728"/>
              <a:gd name="connsiteY15" fmla="*/ 1074276 h 3780694"/>
              <a:gd name="connsiteX16" fmla="*/ 10187728 w 10187728"/>
              <a:gd name="connsiteY16" fmla="*/ 0 h 3780694"/>
              <a:gd name="connsiteX0" fmla="*/ 0 w 10187728"/>
              <a:gd name="connsiteY0" fmla="*/ 3673787 h 3780694"/>
              <a:gd name="connsiteX1" fmla="*/ 167917 w 10187728"/>
              <a:gd name="connsiteY1" fmla="*/ 3583043 h 3780694"/>
              <a:gd name="connsiteX2" fmla="*/ 1644591 w 10187728"/>
              <a:gd name="connsiteY2" fmla="*/ 2987911 h 3780694"/>
              <a:gd name="connsiteX3" fmla="*/ 2381685 w 10187728"/>
              <a:gd name="connsiteY3" fmla="*/ 2732292 h 3780694"/>
              <a:gd name="connsiteX4" fmla="*/ 3272199 w 10187728"/>
              <a:gd name="connsiteY4" fmla="*/ 2591165 h 3780694"/>
              <a:gd name="connsiteX5" fmla="*/ 3255724 w 10187728"/>
              <a:gd name="connsiteY5" fmla="*/ 2972605 h 3780694"/>
              <a:gd name="connsiteX6" fmla="*/ 2994204 w 10187728"/>
              <a:gd name="connsiteY6" fmla="*/ 3115385 h 3780694"/>
              <a:gd name="connsiteX7" fmla="*/ 2750620 w 10187728"/>
              <a:gd name="connsiteY7" fmla="*/ 2977230 h 3780694"/>
              <a:gd name="connsiteX8" fmla="*/ 2833442 w 10187728"/>
              <a:gd name="connsiteY8" fmla="*/ 2589407 h 3780694"/>
              <a:gd name="connsiteX9" fmla="*/ 4066623 w 10187728"/>
              <a:gd name="connsiteY9" fmla="*/ 1683396 h 3780694"/>
              <a:gd name="connsiteX10" fmla="*/ 5981836 w 10187728"/>
              <a:gd name="connsiteY10" fmla="*/ 1505902 h 3780694"/>
              <a:gd name="connsiteX11" fmla="*/ 6561619 w 10187728"/>
              <a:gd name="connsiteY11" fmla="*/ 940819 h 3780694"/>
              <a:gd name="connsiteX12" fmla="*/ 6249398 w 10187728"/>
              <a:gd name="connsiteY12" fmla="*/ 658042 h 3780694"/>
              <a:gd name="connsiteX13" fmla="*/ 6183570 w 10187728"/>
              <a:gd name="connsiteY13" fmla="*/ 1159968 h 3780694"/>
              <a:gd name="connsiteX14" fmla="*/ 8418033 w 10187728"/>
              <a:gd name="connsiteY14" fmla="*/ 1502428 h 3780694"/>
              <a:gd name="connsiteX15" fmla="*/ 9759276 w 10187728"/>
              <a:gd name="connsiteY15" fmla="*/ 1074276 h 3780694"/>
              <a:gd name="connsiteX16" fmla="*/ 10187728 w 10187728"/>
              <a:gd name="connsiteY16" fmla="*/ 0 h 3780694"/>
              <a:gd name="connsiteX0" fmla="*/ 0 w 10187728"/>
              <a:gd name="connsiteY0" fmla="*/ 3673787 h 3780694"/>
              <a:gd name="connsiteX1" fmla="*/ 167917 w 10187728"/>
              <a:gd name="connsiteY1" fmla="*/ 3583043 h 3780694"/>
              <a:gd name="connsiteX2" fmla="*/ 1644591 w 10187728"/>
              <a:gd name="connsiteY2" fmla="*/ 2987911 h 3780694"/>
              <a:gd name="connsiteX3" fmla="*/ 2381685 w 10187728"/>
              <a:gd name="connsiteY3" fmla="*/ 2732292 h 3780694"/>
              <a:gd name="connsiteX4" fmla="*/ 3272199 w 10187728"/>
              <a:gd name="connsiteY4" fmla="*/ 2591165 h 3780694"/>
              <a:gd name="connsiteX5" fmla="*/ 3255724 w 10187728"/>
              <a:gd name="connsiteY5" fmla="*/ 2972605 h 3780694"/>
              <a:gd name="connsiteX6" fmla="*/ 2994204 w 10187728"/>
              <a:gd name="connsiteY6" fmla="*/ 3115385 h 3780694"/>
              <a:gd name="connsiteX7" fmla="*/ 2750620 w 10187728"/>
              <a:gd name="connsiteY7" fmla="*/ 2977230 h 3780694"/>
              <a:gd name="connsiteX8" fmla="*/ 2833442 w 10187728"/>
              <a:gd name="connsiteY8" fmla="*/ 2589407 h 3780694"/>
              <a:gd name="connsiteX9" fmla="*/ 4066623 w 10187728"/>
              <a:gd name="connsiteY9" fmla="*/ 1683396 h 3780694"/>
              <a:gd name="connsiteX10" fmla="*/ 5981836 w 10187728"/>
              <a:gd name="connsiteY10" fmla="*/ 1505902 h 3780694"/>
              <a:gd name="connsiteX11" fmla="*/ 6561619 w 10187728"/>
              <a:gd name="connsiteY11" fmla="*/ 940819 h 3780694"/>
              <a:gd name="connsiteX12" fmla="*/ 6249398 w 10187728"/>
              <a:gd name="connsiteY12" fmla="*/ 658042 h 3780694"/>
              <a:gd name="connsiteX13" fmla="*/ 6183570 w 10187728"/>
              <a:gd name="connsiteY13" fmla="*/ 1159968 h 3780694"/>
              <a:gd name="connsiteX14" fmla="*/ 8418033 w 10187728"/>
              <a:gd name="connsiteY14" fmla="*/ 1502428 h 3780694"/>
              <a:gd name="connsiteX15" fmla="*/ 9759276 w 10187728"/>
              <a:gd name="connsiteY15" fmla="*/ 1074276 h 3780694"/>
              <a:gd name="connsiteX16" fmla="*/ 10187728 w 10187728"/>
              <a:gd name="connsiteY16" fmla="*/ 0 h 3780694"/>
              <a:gd name="connsiteX0" fmla="*/ 0 w 10187728"/>
              <a:gd name="connsiteY0" fmla="*/ 3673787 h 3780694"/>
              <a:gd name="connsiteX1" fmla="*/ 167917 w 10187728"/>
              <a:gd name="connsiteY1" fmla="*/ 3583043 h 3780694"/>
              <a:gd name="connsiteX2" fmla="*/ 1644591 w 10187728"/>
              <a:gd name="connsiteY2" fmla="*/ 2987911 h 3780694"/>
              <a:gd name="connsiteX3" fmla="*/ 2381685 w 10187728"/>
              <a:gd name="connsiteY3" fmla="*/ 2732292 h 3780694"/>
              <a:gd name="connsiteX4" fmla="*/ 3272199 w 10187728"/>
              <a:gd name="connsiteY4" fmla="*/ 2591165 h 3780694"/>
              <a:gd name="connsiteX5" fmla="*/ 3255724 w 10187728"/>
              <a:gd name="connsiteY5" fmla="*/ 2972605 h 3780694"/>
              <a:gd name="connsiteX6" fmla="*/ 2994204 w 10187728"/>
              <a:gd name="connsiteY6" fmla="*/ 3115385 h 3780694"/>
              <a:gd name="connsiteX7" fmla="*/ 2750620 w 10187728"/>
              <a:gd name="connsiteY7" fmla="*/ 2977230 h 3780694"/>
              <a:gd name="connsiteX8" fmla="*/ 2833442 w 10187728"/>
              <a:gd name="connsiteY8" fmla="*/ 2589407 h 3780694"/>
              <a:gd name="connsiteX9" fmla="*/ 4066623 w 10187728"/>
              <a:gd name="connsiteY9" fmla="*/ 1683396 h 3780694"/>
              <a:gd name="connsiteX10" fmla="*/ 5981836 w 10187728"/>
              <a:gd name="connsiteY10" fmla="*/ 1505902 h 3780694"/>
              <a:gd name="connsiteX11" fmla="*/ 6561619 w 10187728"/>
              <a:gd name="connsiteY11" fmla="*/ 940819 h 3780694"/>
              <a:gd name="connsiteX12" fmla="*/ 6249398 w 10187728"/>
              <a:gd name="connsiteY12" fmla="*/ 658042 h 3780694"/>
              <a:gd name="connsiteX13" fmla="*/ 6183570 w 10187728"/>
              <a:gd name="connsiteY13" fmla="*/ 1159968 h 3780694"/>
              <a:gd name="connsiteX14" fmla="*/ 8418033 w 10187728"/>
              <a:gd name="connsiteY14" fmla="*/ 1502428 h 3780694"/>
              <a:gd name="connsiteX15" fmla="*/ 9759276 w 10187728"/>
              <a:gd name="connsiteY15" fmla="*/ 1074276 h 3780694"/>
              <a:gd name="connsiteX16" fmla="*/ 10187728 w 10187728"/>
              <a:gd name="connsiteY16" fmla="*/ 0 h 3780694"/>
              <a:gd name="connsiteX0" fmla="*/ 0 w 10187728"/>
              <a:gd name="connsiteY0" fmla="*/ 3673787 h 3780694"/>
              <a:gd name="connsiteX1" fmla="*/ 167917 w 10187728"/>
              <a:gd name="connsiteY1" fmla="*/ 3583043 h 3780694"/>
              <a:gd name="connsiteX2" fmla="*/ 1644591 w 10187728"/>
              <a:gd name="connsiteY2" fmla="*/ 2987911 h 3780694"/>
              <a:gd name="connsiteX3" fmla="*/ 2352285 w 10187728"/>
              <a:gd name="connsiteY3" fmla="*/ 2853929 h 3780694"/>
              <a:gd name="connsiteX4" fmla="*/ 3272199 w 10187728"/>
              <a:gd name="connsiteY4" fmla="*/ 2591165 h 3780694"/>
              <a:gd name="connsiteX5" fmla="*/ 3255724 w 10187728"/>
              <a:gd name="connsiteY5" fmla="*/ 2972605 h 3780694"/>
              <a:gd name="connsiteX6" fmla="*/ 2994204 w 10187728"/>
              <a:gd name="connsiteY6" fmla="*/ 3115385 h 3780694"/>
              <a:gd name="connsiteX7" fmla="*/ 2750620 w 10187728"/>
              <a:gd name="connsiteY7" fmla="*/ 2977230 h 3780694"/>
              <a:gd name="connsiteX8" fmla="*/ 2833442 w 10187728"/>
              <a:gd name="connsiteY8" fmla="*/ 2589407 h 3780694"/>
              <a:gd name="connsiteX9" fmla="*/ 4066623 w 10187728"/>
              <a:gd name="connsiteY9" fmla="*/ 1683396 h 3780694"/>
              <a:gd name="connsiteX10" fmla="*/ 5981836 w 10187728"/>
              <a:gd name="connsiteY10" fmla="*/ 1505902 h 3780694"/>
              <a:gd name="connsiteX11" fmla="*/ 6561619 w 10187728"/>
              <a:gd name="connsiteY11" fmla="*/ 940819 h 3780694"/>
              <a:gd name="connsiteX12" fmla="*/ 6249398 w 10187728"/>
              <a:gd name="connsiteY12" fmla="*/ 658042 h 3780694"/>
              <a:gd name="connsiteX13" fmla="*/ 6183570 w 10187728"/>
              <a:gd name="connsiteY13" fmla="*/ 1159968 h 3780694"/>
              <a:gd name="connsiteX14" fmla="*/ 8418033 w 10187728"/>
              <a:gd name="connsiteY14" fmla="*/ 1502428 h 3780694"/>
              <a:gd name="connsiteX15" fmla="*/ 9759276 w 10187728"/>
              <a:gd name="connsiteY15" fmla="*/ 1074276 h 3780694"/>
              <a:gd name="connsiteX16" fmla="*/ 10187728 w 10187728"/>
              <a:gd name="connsiteY16" fmla="*/ 0 h 3780694"/>
              <a:gd name="connsiteX0" fmla="*/ 0 w 10187728"/>
              <a:gd name="connsiteY0" fmla="*/ 3673787 h 3780694"/>
              <a:gd name="connsiteX1" fmla="*/ 167917 w 10187728"/>
              <a:gd name="connsiteY1" fmla="*/ 3583043 h 3780694"/>
              <a:gd name="connsiteX2" fmla="*/ 1644591 w 10187728"/>
              <a:gd name="connsiteY2" fmla="*/ 2987911 h 3780694"/>
              <a:gd name="connsiteX3" fmla="*/ 2352285 w 10187728"/>
              <a:gd name="connsiteY3" fmla="*/ 2853929 h 3780694"/>
              <a:gd name="connsiteX4" fmla="*/ 3177698 w 10187728"/>
              <a:gd name="connsiteY4" fmla="*/ 2700382 h 3780694"/>
              <a:gd name="connsiteX5" fmla="*/ 3255724 w 10187728"/>
              <a:gd name="connsiteY5" fmla="*/ 2972605 h 3780694"/>
              <a:gd name="connsiteX6" fmla="*/ 2994204 w 10187728"/>
              <a:gd name="connsiteY6" fmla="*/ 3115385 h 3780694"/>
              <a:gd name="connsiteX7" fmla="*/ 2750620 w 10187728"/>
              <a:gd name="connsiteY7" fmla="*/ 2977230 h 3780694"/>
              <a:gd name="connsiteX8" fmla="*/ 2833442 w 10187728"/>
              <a:gd name="connsiteY8" fmla="*/ 2589407 h 3780694"/>
              <a:gd name="connsiteX9" fmla="*/ 4066623 w 10187728"/>
              <a:gd name="connsiteY9" fmla="*/ 1683396 h 3780694"/>
              <a:gd name="connsiteX10" fmla="*/ 5981836 w 10187728"/>
              <a:gd name="connsiteY10" fmla="*/ 1505902 h 3780694"/>
              <a:gd name="connsiteX11" fmla="*/ 6561619 w 10187728"/>
              <a:gd name="connsiteY11" fmla="*/ 940819 h 3780694"/>
              <a:gd name="connsiteX12" fmla="*/ 6249398 w 10187728"/>
              <a:gd name="connsiteY12" fmla="*/ 658042 h 3780694"/>
              <a:gd name="connsiteX13" fmla="*/ 6183570 w 10187728"/>
              <a:gd name="connsiteY13" fmla="*/ 1159968 h 3780694"/>
              <a:gd name="connsiteX14" fmla="*/ 8418033 w 10187728"/>
              <a:gd name="connsiteY14" fmla="*/ 1502428 h 3780694"/>
              <a:gd name="connsiteX15" fmla="*/ 9759276 w 10187728"/>
              <a:gd name="connsiteY15" fmla="*/ 1074276 h 3780694"/>
              <a:gd name="connsiteX16" fmla="*/ 10187728 w 10187728"/>
              <a:gd name="connsiteY16" fmla="*/ 0 h 3780694"/>
              <a:gd name="connsiteX0" fmla="*/ 0 w 10801885"/>
              <a:gd name="connsiteY0" fmla="*/ 3664787 h 3773685"/>
              <a:gd name="connsiteX1" fmla="*/ 782074 w 10801885"/>
              <a:gd name="connsiteY1" fmla="*/ 3583043 h 3773685"/>
              <a:gd name="connsiteX2" fmla="*/ 2258748 w 10801885"/>
              <a:gd name="connsiteY2" fmla="*/ 2987911 h 3773685"/>
              <a:gd name="connsiteX3" fmla="*/ 2966442 w 10801885"/>
              <a:gd name="connsiteY3" fmla="*/ 2853929 h 3773685"/>
              <a:gd name="connsiteX4" fmla="*/ 3791855 w 10801885"/>
              <a:gd name="connsiteY4" fmla="*/ 2700382 h 3773685"/>
              <a:gd name="connsiteX5" fmla="*/ 3869881 w 10801885"/>
              <a:gd name="connsiteY5" fmla="*/ 2972605 h 3773685"/>
              <a:gd name="connsiteX6" fmla="*/ 3608361 w 10801885"/>
              <a:gd name="connsiteY6" fmla="*/ 3115385 h 3773685"/>
              <a:gd name="connsiteX7" fmla="*/ 3364777 w 10801885"/>
              <a:gd name="connsiteY7" fmla="*/ 2977230 h 3773685"/>
              <a:gd name="connsiteX8" fmla="*/ 3447599 w 10801885"/>
              <a:gd name="connsiteY8" fmla="*/ 2589407 h 3773685"/>
              <a:gd name="connsiteX9" fmla="*/ 4680780 w 10801885"/>
              <a:gd name="connsiteY9" fmla="*/ 1683396 h 3773685"/>
              <a:gd name="connsiteX10" fmla="*/ 6595993 w 10801885"/>
              <a:gd name="connsiteY10" fmla="*/ 1505902 h 3773685"/>
              <a:gd name="connsiteX11" fmla="*/ 7175776 w 10801885"/>
              <a:gd name="connsiteY11" fmla="*/ 940819 h 3773685"/>
              <a:gd name="connsiteX12" fmla="*/ 6863555 w 10801885"/>
              <a:gd name="connsiteY12" fmla="*/ 658042 h 3773685"/>
              <a:gd name="connsiteX13" fmla="*/ 6797727 w 10801885"/>
              <a:gd name="connsiteY13" fmla="*/ 1159968 h 3773685"/>
              <a:gd name="connsiteX14" fmla="*/ 9032190 w 10801885"/>
              <a:gd name="connsiteY14" fmla="*/ 1502428 h 3773685"/>
              <a:gd name="connsiteX15" fmla="*/ 10373433 w 10801885"/>
              <a:gd name="connsiteY15" fmla="*/ 1074276 h 3773685"/>
              <a:gd name="connsiteX16" fmla="*/ 10801885 w 10801885"/>
              <a:gd name="connsiteY16" fmla="*/ 0 h 3773685"/>
              <a:gd name="connsiteX0" fmla="*/ 0 w 10801885"/>
              <a:gd name="connsiteY0" fmla="*/ 3664787 h 3716542"/>
              <a:gd name="connsiteX1" fmla="*/ 782074 w 10801885"/>
              <a:gd name="connsiteY1" fmla="*/ 3583043 h 3716542"/>
              <a:gd name="connsiteX2" fmla="*/ 2258748 w 10801885"/>
              <a:gd name="connsiteY2" fmla="*/ 2987911 h 3716542"/>
              <a:gd name="connsiteX3" fmla="*/ 2966442 w 10801885"/>
              <a:gd name="connsiteY3" fmla="*/ 2853929 h 3716542"/>
              <a:gd name="connsiteX4" fmla="*/ 3791855 w 10801885"/>
              <a:gd name="connsiteY4" fmla="*/ 2700382 h 3716542"/>
              <a:gd name="connsiteX5" fmla="*/ 3869881 w 10801885"/>
              <a:gd name="connsiteY5" fmla="*/ 2972605 h 3716542"/>
              <a:gd name="connsiteX6" fmla="*/ 3608361 w 10801885"/>
              <a:gd name="connsiteY6" fmla="*/ 3115385 h 3716542"/>
              <a:gd name="connsiteX7" fmla="*/ 3364777 w 10801885"/>
              <a:gd name="connsiteY7" fmla="*/ 2977230 h 3716542"/>
              <a:gd name="connsiteX8" fmla="*/ 3447599 w 10801885"/>
              <a:gd name="connsiteY8" fmla="*/ 2589407 h 3716542"/>
              <a:gd name="connsiteX9" fmla="*/ 4680780 w 10801885"/>
              <a:gd name="connsiteY9" fmla="*/ 1683396 h 3716542"/>
              <a:gd name="connsiteX10" fmla="*/ 6595993 w 10801885"/>
              <a:gd name="connsiteY10" fmla="*/ 1505902 h 3716542"/>
              <a:gd name="connsiteX11" fmla="*/ 7175776 w 10801885"/>
              <a:gd name="connsiteY11" fmla="*/ 940819 h 3716542"/>
              <a:gd name="connsiteX12" fmla="*/ 6863555 w 10801885"/>
              <a:gd name="connsiteY12" fmla="*/ 658042 h 3716542"/>
              <a:gd name="connsiteX13" fmla="*/ 6797727 w 10801885"/>
              <a:gd name="connsiteY13" fmla="*/ 1159968 h 3716542"/>
              <a:gd name="connsiteX14" fmla="*/ 9032190 w 10801885"/>
              <a:gd name="connsiteY14" fmla="*/ 1502428 h 3716542"/>
              <a:gd name="connsiteX15" fmla="*/ 10373433 w 10801885"/>
              <a:gd name="connsiteY15" fmla="*/ 1074276 h 3716542"/>
              <a:gd name="connsiteX16" fmla="*/ 10801885 w 10801885"/>
              <a:gd name="connsiteY16" fmla="*/ 0 h 3716542"/>
              <a:gd name="connsiteX0" fmla="*/ 0 w 10801885"/>
              <a:gd name="connsiteY0" fmla="*/ 3664787 h 3710402"/>
              <a:gd name="connsiteX1" fmla="*/ 782074 w 10801885"/>
              <a:gd name="connsiteY1" fmla="*/ 3583043 h 3710402"/>
              <a:gd name="connsiteX2" fmla="*/ 1973537 w 10801885"/>
              <a:gd name="connsiteY2" fmla="*/ 3164134 h 3710402"/>
              <a:gd name="connsiteX3" fmla="*/ 2966442 w 10801885"/>
              <a:gd name="connsiteY3" fmla="*/ 2853929 h 3710402"/>
              <a:gd name="connsiteX4" fmla="*/ 3791855 w 10801885"/>
              <a:gd name="connsiteY4" fmla="*/ 2700382 h 3710402"/>
              <a:gd name="connsiteX5" fmla="*/ 3869881 w 10801885"/>
              <a:gd name="connsiteY5" fmla="*/ 2972605 h 3710402"/>
              <a:gd name="connsiteX6" fmla="*/ 3608361 w 10801885"/>
              <a:gd name="connsiteY6" fmla="*/ 3115385 h 3710402"/>
              <a:gd name="connsiteX7" fmla="*/ 3364777 w 10801885"/>
              <a:gd name="connsiteY7" fmla="*/ 2977230 h 3710402"/>
              <a:gd name="connsiteX8" fmla="*/ 3447599 w 10801885"/>
              <a:gd name="connsiteY8" fmla="*/ 2589407 h 3710402"/>
              <a:gd name="connsiteX9" fmla="*/ 4680780 w 10801885"/>
              <a:gd name="connsiteY9" fmla="*/ 1683396 h 3710402"/>
              <a:gd name="connsiteX10" fmla="*/ 6595993 w 10801885"/>
              <a:gd name="connsiteY10" fmla="*/ 1505902 h 3710402"/>
              <a:gd name="connsiteX11" fmla="*/ 7175776 w 10801885"/>
              <a:gd name="connsiteY11" fmla="*/ 940819 h 3710402"/>
              <a:gd name="connsiteX12" fmla="*/ 6863555 w 10801885"/>
              <a:gd name="connsiteY12" fmla="*/ 658042 h 3710402"/>
              <a:gd name="connsiteX13" fmla="*/ 6797727 w 10801885"/>
              <a:gd name="connsiteY13" fmla="*/ 1159968 h 3710402"/>
              <a:gd name="connsiteX14" fmla="*/ 9032190 w 10801885"/>
              <a:gd name="connsiteY14" fmla="*/ 1502428 h 3710402"/>
              <a:gd name="connsiteX15" fmla="*/ 10373433 w 10801885"/>
              <a:gd name="connsiteY15" fmla="*/ 1074276 h 3710402"/>
              <a:gd name="connsiteX16" fmla="*/ 10801885 w 10801885"/>
              <a:gd name="connsiteY16" fmla="*/ 0 h 3710402"/>
              <a:gd name="connsiteX0" fmla="*/ 0 w 10801885"/>
              <a:gd name="connsiteY0" fmla="*/ 3664787 h 3710402"/>
              <a:gd name="connsiteX1" fmla="*/ 782074 w 10801885"/>
              <a:gd name="connsiteY1" fmla="*/ 3583043 h 3710402"/>
              <a:gd name="connsiteX2" fmla="*/ 1973537 w 10801885"/>
              <a:gd name="connsiteY2" fmla="*/ 3164134 h 3710402"/>
              <a:gd name="connsiteX3" fmla="*/ 2966442 w 10801885"/>
              <a:gd name="connsiteY3" fmla="*/ 2853929 h 3710402"/>
              <a:gd name="connsiteX4" fmla="*/ 3791855 w 10801885"/>
              <a:gd name="connsiteY4" fmla="*/ 2700382 h 3710402"/>
              <a:gd name="connsiteX5" fmla="*/ 3869881 w 10801885"/>
              <a:gd name="connsiteY5" fmla="*/ 2972605 h 3710402"/>
              <a:gd name="connsiteX6" fmla="*/ 3608361 w 10801885"/>
              <a:gd name="connsiteY6" fmla="*/ 3115385 h 3710402"/>
              <a:gd name="connsiteX7" fmla="*/ 3364777 w 10801885"/>
              <a:gd name="connsiteY7" fmla="*/ 2977230 h 3710402"/>
              <a:gd name="connsiteX8" fmla="*/ 3640039 w 10801885"/>
              <a:gd name="connsiteY8" fmla="*/ 2494102 h 3710402"/>
              <a:gd name="connsiteX9" fmla="*/ 4680780 w 10801885"/>
              <a:gd name="connsiteY9" fmla="*/ 1683396 h 3710402"/>
              <a:gd name="connsiteX10" fmla="*/ 6595993 w 10801885"/>
              <a:gd name="connsiteY10" fmla="*/ 1505902 h 3710402"/>
              <a:gd name="connsiteX11" fmla="*/ 7175776 w 10801885"/>
              <a:gd name="connsiteY11" fmla="*/ 940819 h 3710402"/>
              <a:gd name="connsiteX12" fmla="*/ 6863555 w 10801885"/>
              <a:gd name="connsiteY12" fmla="*/ 658042 h 3710402"/>
              <a:gd name="connsiteX13" fmla="*/ 6797727 w 10801885"/>
              <a:gd name="connsiteY13" fmla="*/ 1159968 h 3710402"/>
              <a:gd name="connsiteX14" fmla="*/ 9032190 w 10801885"/>
              <a:gd name="connsiteY14" fmla="*/ 1502428 h 3710402"/>
              <a:gd name="connsiteX15" fmla="*/ 10373433 w 10801885"/>
              <a:gd name="connsiteY15" fmla="*/ 1074276 h 3710402"/>
              <a:gd name="connsiteX16" fmla="*/ 10801885 w 10801885"/>
              <a:gd name="connsiteY16" fmla="*/ 0 h 3710402"/>
              <a:gd name="connsiteX0" fmla="*/ 0 w 10801885"/>
              <a:gd name="connsiteY0" fmla="*/ 3664787 h 3710402"/>
              <a:gd name="connsiteX1" fmla="*/ 782074 w 10801885"/>
              <a:gd name="connsiteY1" fmla="*/ 3583043 h 3710402"/>
              <a:gd name="connsiteX2" fmla="*/ 1973537 w 10801885"/>
              <a:gd name="connsiteY2" fmla="*/ 3164134 h 3710402"/>
              <a:gd name="connsiteX3" fmla="*/ 2966442 w 10801885"/>
              <a:gd name="connsiteY3" fmla="*/ 2853929 h 3710402"/>
              <a:gd name="connsiteX4" fmla="*/ 3791855 w 10801885"/>
              <a:gd name="connsiteY4" fmla="*/ 2700382 h 3710402"/>
              <a:gd name="connsiteX5" fmla="*/ 3869881 w 10801885"/>
              <a:gd name="connsiteY5" fmla="*/ 2972605 h 3710402"/>
              <a:gd name="connsiteX6" fmla="*/ 3608361 w 10801885"/>
              <a:gd name="connsiteY6" fmla="*/ 3115385 h 3710402"/>
              <a:gd name="connsiteX7" fmla="*/ 3364777 w 10801885"/>
              <a:gd name="connsiteY7" fmla="*/ 2977230 h 3710402"/>
              <a:gd name="connsiteX8" fmla="*/ 3466051 w 10801885"/>
              <a:gd name="connsiteY8" fmla="*/ 2467275 h 3710402"/>
              <a:gd name="connsiteX9" fmla="*/ 4680780 w 10801885"/>
              <a:gd name="connsiteY9" fmla="*/ 1683396 h 3710402"/>
              <a:gd name="connsiteX10" fmla="*/ 6595993 w 10801885"/>
              <a:gd name="connsiteY10" fmla="*/ 1505902 h 3710402"/>
              <a:gd name="connsiteX11" fmla="*/ 7175776 w 10801885"/>
              <a:gd name="connsiteY11" fmla="*/ 940819 h 3710402"/>
              <a:gd name="connsiteX12" fmla="*/ 6863555 w 10801885"/>
              <a:gd name="connsiteY12" fmla="*/ 658042 h 3710402"/>
              <a:gd name="connsiteX13" fmla="*/ 6797727 w 10801885"/>
              <a:gd name="connsiteY13" fmla="*/ 1159968 h 3710402"/>
              <a:gd name="connsiteX14" fmla="*/ 9032190 w 10801885"/>
              <a:gd name="connsiteY14" fmla="*/ 1502428 h 3710402"/>
              <a:gd name="connsiteX15" fmla="*/ 10373433 w 10801885"/>
              <a:gd name="connsiteY15" fmla="*/ 1074276 h 3710402"/>
              <a:gd name="connsiteX16" fmla="*/ 10801885 w 10801885"/>
              <a:gd name="connsiteY16" fmla="*/ 0 h 3710402"/>
              <a:gd name="connsiteX0" fmla="*/ 0 w 10801885"/>
              <a:gd name="connsiteY0" fmla="*/ 3664787 h 3710402"/>
              <a:gd name="connsiteX1" fmla="*/ 782074 w 10801885"/>
              <a:gd name="connsiteY1" fmla="*/ 3583043 h 3710402"/>
              <a:gd name="connsiteX2" fmla="*/ 1973537 w 10801885"/>
              <a:gd name="connsiteY2" fmla="*/ 3164134 h 3710402"/>
              <a:gd name="connsiteX3" fmla="*/ 2966442 w 10801885"/>
              <a:gd name="connsiteY3" fmla="*/ 2853929 h 3710402"/>
              <a:gd name="connsiteX4" fmla="*/ 3791855 w 10801885"/>
              <a:gd name="connsiteY4" fmla="*/ 2700382 h 3710402"/>
              <a:gd name="connsiteX5" fmla="*/ 3869881 w 10801885"/>
              <a:gd name="connsiteY5" fmla="*/ 2972605 h 3710402"/>
              <a:gd name="connsiteX6" fmla="*/ 3608361 w 10801885"/>
              <a:gd name="connsiteY6" fmla="*/ 3115385 h 3710402"/>
              <a:gd name="connsiteX7" fmla="*/ 3364777 w 10801885"/>
              <a:gd name="connsiteY7" fmla="*/ 2977230 h 3710402"/>
              <a:gd name="connsiteX8" fmla="*/ 3466051 w 10801885"/>
              <a:gd name="connsiteY8" fmla="*/ 2467275 h 3710402"/>
              <a:gd name="connsiteX9" fmla="*/ 4680780 w 10801885"/>
              <a:gd name="connsiteY9" fmla="*/ 1683396 h 3710402"/>
              <a:gd name="connsiteX10" fmla="*/ 6595993 w 10801885"/>
              <a:gd name="connsiteY10" fmla="*/ 1505902 h 3710402"/>
              <a:gd name="connsiteX11" fmla="*/ 7175776 w 10801885"/>
              <a:gd name="connsiteY11" fmla="*/ 940819 h 3710402"/>
              <a:gd name="connsiteX12" fmla="*/ 6863555 w 10801885"/>
              <a:gd name="connsiteY12" fmla="*/ 658042 h 3710402"/>
              <a:gd name="connsiteX13" fmla="*/ 6797727 w 10801885"/>
              <a:gd name="connsiteY13" fmla="*/ 1159968 h 3710402"/>
              <a:gd name="connsiteX14" fmla="*/ 9032190 w 10801885"/>
              <a:gd name="connsiteY14" fmla="*/ 1502428 h 3710402"/>
              <a:gd name="connsiteX15" fmla="*/ 10373433 w 10801885"/>
              <a:gd name="connsiteY15" fmla="*/ 1074276 h 3710402"/>
              <a:gd name="connsiteX16" fmla="*/ 10801885 w 10801885"/>
              <a:gd name="connsiteY16" fmla="*/ 0 h 3710402"/>
              <a:gd name="connsiteX0" fmla="*/ 0 w 10801885"/>
              <a:gd name="connsiteY0" fmla="*/ 3664787 h 3710402"/>
              <a:gd name="connsiteX1" fmla="*/ 782074 w 10801885"/>
              <a:gd name="connsiteY1" fmla="*/ 3583043 h 3710402"/>
              <a:gd name="connsiteX2" fmla="*/ 1973537 w 10801885"/>
              <a:gd name="connsiteY2" fmla="*/ 3164134 h 3710402"/>
              <a:gd name="connsiteX3" fmla="*/ 2966442 w 10801885"/>
              <a:gd name="connsiteY3" fmla="*/ 2853929 h 3710402"/>
              <a:gd name="connsiteX4" fmla="*/ 3791855 w 10801885"/>
              <a:gd name="connsiteY4" fmla="*/ 2700382 h 3710402"/>
              <a:gd name="connsiteX5" fmla="*/ 3869881 w 10801885"/>
              <a:gd name="connsiteY5" fmla="*/ 2972605 h 3710402"/>
              <a:gd name="connsiteX6" fmla="*/ 3608361 w 10801885"/>
              <a:gd name="connsiteY6" fmla="*/ 3115385 h 3710402"/>
              <a:gd name="connsiteX7" fmla="*/ 3364777 w 10801885"/>
              <a:gd name="connsiteY7" fmla="*/ 2977230 h 3710402"/>
              <a:gd name="connsiteX8" fmla="*/ 3466051 w 10801885"/>
              <a:gd name="connsiteY8" fmla="*/ 2467275 h 3710402"/>
              <a:gd name="connsiteX9" fmla="*/ 4680780 w 10801885"/>
              <a:gd name="connsiteY9" fmla="*/ 1683396 h 3710402"/>
              <a:gd name="connsiteX10" fmla="*/ 6595993 w 10801885"/>
              <a:gd name="connsiteY10" fmla="*/ 1505902 h 3710402"/>
              <a:gd name="connsiteX11" fmla="*/ 7175776 w 10801885"/>
              <a:gd name="connsiteY11" fmla="*/ 940819 h 3710402"/>
              <a:gd name="connsiteX12" fmla="*/ 6863555 w 10801885"/>
              <a:gd name="connsiteY12" fmla="*/ 658042 h 3710402"/>
              <a:gd name="connsiteX13" fmla="*/ 6797727 w 10801885"/>
              <a:gd name="connsiteY13" fmla="*/ 1159968 h 3710402"/>
              <a:gd name="connsiteX14" fmla="*/ 9032190 w 10801885"/>
              <a:gd name="connsiteY14" fmla="*/ 1502428 h 3710402"/>
              <a:gd name="connsiteX15" fmla="*/ 10373433 w 10801885"/>
              <a:gd name="connsiteY15" fmla="*/ 1074276 h 3710402"/>
              <a:gd name="connsiteX16" fmla="*/ 10801885 w 10801885"/>
              <a:gd name="connsiteY16" fmla="*/ 0 h 3710402"/>
              <a:gd name="connsiteX0" fmla="*/ 0 w 10801885"/>
              <a:gd name="connsiteY0" fmla="*/ 3664787 h 3710402"/>
              <a:gd name="connsiteX1" fmla="*/ 782074 w 10801885"/>
              <a:gd name="connsiteY1" fmla="*/ 3583043 h 3710402"/>
              <a:gd name="connsiteX2" fmla="*/ 1973537 w 10801885"/>
              <a:gd name="connsiteY2" fmla="*/ 3164134 h 3710402"/>
              <a:gd name="connsiteX3" fmla="*/ 2966442 w 10801885"/>
              <a:gd name="connsiteY3" fmla="*/ 2853929 h 3710402"/>
              <a:gd name="connsiteX4" fmla="*/ 3791855 w 10801885"/>
              <a:gd name="connsiteY4" fmla="*/ 2700382 h 3710402"/>
              <a:gd name="connsiteX5" fmla="*/ 3869881 w 10801885"/>
              <a:gd name="connsiteY5" fmla="*/ 2972605 h 3710402"/>
              <a:gd name="connsiteX6" fmla="*/ 3608361 w 10801885"/>
              <a:gd name="connsiteY6" fmla="*/ 3115385 h 3710402"/>
              <a:gd name="connsiteX7" fmla="*/ 3364777 w 10801885"/>
              <a:gd name="connsiteY7" fmla="*/ 2977230 h 3710402"/>
              <a:gd name="connsiteX8" fmla="*/ 3466051 w 10801885"/>
              <a:gd name="connsiteY8" fmla="*/ 2467275 h 3710402"/>
              <a:gd name="connsiteX9" fmla="*/ 4374254 w 10801885"/>
              <a:gd name="connsiteY9" fmla="*/ 1849191 h 3710402"/>
              <a:gd name="connsiteX10" fmla="*/ 6595993 w 10801885"/>
              <a:gd name="connsiteY10" fmla="*/ 1505902 h 3710402"/>
              <a:gd name="connsiteX11" fmla="*/ 7175776 w 10801885"/>
              <a:gd name="connsiteY11" fmla="*/ 940819 h 3710402"/>
              <a:gd name="connsiteX12" fmla="*/ 6863555 w 10801885"/>
              <a:gd name="connsiteY12" fmla="*/ 658042 h 3710402"/>
              <a:gd name="connsiteX13" fmla="*/ 6797727 w 10801885"/>
              <a:gd name="connsiteY13" fmla="*/ 1159968 h 3710402"/>
              <a:gd name="connsiteX14" fmla="*/ 9032190 w 10801885"/>
              <a:gd name="connsiteY14" fmla="*/ 1502428 h 3710402"/>
              <a:gd name="connsiteX15" fmla="*/ 10373433 w 10801885"/>
              <a:gd name="connsiteY15" fmla="*/ 1074276 h 3710402"/>
              <a:gd name="connsiteX16" fmla="*/ 10801885 w 10801885"/>
              <a:gd name="connsiteY16" fmla="*/ 0 h 3710402"/>
              <a:gd name="connsiteX0" fmla="*/ 0 w 10801885"/>
              <a:gd name="connsiteY0" fmla="*/ 3664787 h 3710402"/>
              <a:gd name="connsiteX1" fmla="*/ 782074 w 10801885"/>
              <a:gd name="connsiteY1" fmla="*/ 3583043 h 3710402"/>
              <a:gd name="connsiteX2" fmla="*/ 1973537 w 10801885"/>
              <a:gd name="connsiteY2" fmla="*/ 3164134 h 3710402"/>
              <a:gd name="connsiteX3" fmla="*/ 2966442 w 10801885"/>
              <a:gd name="connsiteY3" fmla="*/ 2853929 h 3710402"/>
              <a:gd name="connsiteX4" fmla="*/ 3791855 w 10801885"/>
              <a:gd name="connsiteY4" fmla="*/ 2700382 h 3710402"/>
              <a:gd name="connsiteX5" fmla="*/ 3869881 w 10801885"/>
              <a:gd name="connsiteY5" fmla="*/ 2972605 h 3710402"/>
              <a:gd name="connsiteX6" fmla="*/ 3608361 w 10801885"/>
              <a:gd name="connsiteY6" fmla="*/ 3115385 h 3710402"/>
              <a:gd name="connsiteX7" fmla="*/ 3266838 w 10801885"/>
              <a:gd name="connsiteY7" fmla="*/ 2963318 h 3710402"/>
              <a:gd name="connsiteX8" fmla="*/ 3466051 w 10801885"/>
              <a:gd name="connsiteY8" fmla="*/ 2467275 h 3710402"/>
              <a:gd name="connsiteX9" fmla="*/ 4374254 w 10801885"/>
              <a:gd name="connsiteY9" fmla="*/ 1849191 h 3710402"/>
              <a:gd name="connsiteX10" fmla="*/ 6595993 w 10801885"/>
              <a:gd name="connsiteY10" fmla="*/ 1505902 h 3710402"/>
              <a:gd name="connsiteX11" fmla="*/ 7175776 w 10801885"/>
              <a:gd name="connsiteY11" fmla="*/ 940819 h 3710402"/>
              <a:gd name="connsiteX12" fmla="*/ 6863555 w 10801885"/>
              <a:gd name="connsiteY12" fmla="*/ 658042 h 3710402"/>
              <a:gd name="connsiteX13" fmla="*/ 6797727 w 10801885"/>
              <a:gd name="connsiteY13" fmla="*/ 1159968 h 3710402"/>
              <a:gd name="connsiteX14" fmla="*/ 9032190 w 10801885"/>
              <a:gd name="connsiteY14" fmla="*/ 1502428 h 3710402"/>
              <a:gd name="connsiteX15" fmla="*/ 10373433 w 10801885"/>
              <a:gd name="connsiteY15" fmla="*/ 1074276 h 3710402"/>
              <a:gd name="connsiteX16" fmla="*/ 10801885 w 10801885"/>
              <a:gd name="connsiteY16" fmla="*/ 0 h 3710402"/>
              <a:gd name="connsiteX0" fmla="*/ 0 w 10801885"/>
              <a:gd name="connsiteY0" fmla="*/ 3664787 h 3710402"/>
              <a:gd name="connsiteX1" fmla="*/ 782074 w 10801885"/>
              <a:gd name="connsiteY1" fmla="*/ 3583043 h 3710402"/>
              <a:gd name="connsiteX2" fmla="*/ 1973537 w 10801885"/>
              <a:gd name="connsiteY2" fmla="*/ 3164134 h 3710402"/>
              <a:gd name="connsiteX3" fmla="*/ 2966442 w 10801885"/>
              <a:gd name="connsiteY3" fmla="*/ 2853929 h 3710402"/>
              <a:gd name="connsiteX4" fmla="*/ 3791855 w 10801885"/>
              <a:gd name="connsiteY4" fmla="*/ 2700382 h 3710402"/>
              <a:gd name="connsiteX5" fmla="*/ 3869881 w 10801885"/>
              <a:gd name="connsiteY5" fmla="*/ 2972605 h 3710402"/>
              <a:gd name="connsiteX6" fmla="*/ 3608361 w 10801885"/>
              <a:gd name="connsiteY6" fmla="*/ 3115385 h 3710402"/>
              <a:gd name="connsiteX7" fmla="*/ 3266838 w 10801885"/>
              <a:gd name="connsiteY7" fmla="*/ 2963318 h 3710402"/>
              <a:gd name="connsiteX8" fmla="*/ 3449355 w 10801885"/>
              <a:gd name="connsiteY8" fmla="*/ 2381380 h 3710402"/>
              <a:gd name="connsiteX9" fmla="*/ 4374254 w 10801885"/>
              <a:gd name="connsiteY9" fmla="*/ 1849191 h 3710402"/>
              <a:gd name="connsiteX10" fmla="*/ 6595993 w 10801885"/>
              <a:gd name="connsiteY10" fmla="*/ 1505902 h 3710402"/>
              <a:gd name="connsiteX11" fmla="*/ 7175776 w 10801885"/>
              <a:gd name="connsiteY11" fmla="*/ 940819 h 3710402"/>
              <a:gd name="connsiteX12" fmla="*/ 6863555 w 10801885"/>
              <a:gd name="connsiteY12" fmla="*/ 658042 h 3710402"/>
              <a:gd name="connsiteX13" fmla="*/ 6797727 w 10801885"/>
              <a:gd name="connsiteY13" fmla="*/ 1159968 h 3710402"/>
              <a:gd name="connsiteX14" fmla="*/ 9032190 w 10801885"/>
              <a:gd name="connsiteY14" fmla="*/ 1502428 h 3710402"/>
              <a:gd name="connsiteX15" fmla="*/ 10373433 w 10801885"/>
              <a:gd name="connsiteY15" fmla="*/ 1074276 h 3710402"/>
              <a:gd name="connsiteX16" fmla="*/ 10801885 w 10801885"/>
              <a:gd name="connsiteY16" fmla="*/ 0 h 3710402"/>
              <a:gd name="connsiteX0" fmla="*/ 0 w 10801885"/>
              <a:gd name="connsiteY0" fmla="*/ 3664787 h 3710402"/>
              <a:gd name="connsiteX1" fmla="*/ 782074 w 10801885"/>
              <a:gd name="connsiteY1" fmla="*/ 3583043 h 3710402"/>
              <a:gd name="connsiteX2" fmla="*/ 1973537 w 10801885"/>
              <a:gd name="connsiteY2" fmla="*/ 3164134 h 3710402"/>
              <a:gd name="connsiteX3" fmla="*/ 2966442 w 10801885"/>
              <a:gd name="connsiteY3" fmla="*/ 2853929 h 3710402"/>
              <a:gd name="connsiteX4" fmla="*/ 3791855 w 10801885"/>
              <a:gd name="connsiteY4" fmla="*/ 2700382 h 3710402"/>
              <a:gd name="connsiteX5" fmla="*/ 3869881 w 10801885"/>
              <a:gd name="connsiteY5" fmla="*/ 2972605 h 3710402"/>
              <a:gd name="connsiteX6" fmla="*/ 3608361 w 10801885"/>
              <a:gd name="connsiteY6" fmla="*/ 3115385 h 3710402"/>
              <a:gd name="connsiteX7" fmla="*/ 3266838 w 10801885"/>
              <a:gd name="connsiteY7" fmla="*/ 2963318 h 3710402"/>
              <a:gd name="connsiteX8" fmla="*/ 3449355 w 10801885"/>
              <a:gd name="connsiteY8" fmla="*/ 2381380 h 3710402"/>
              <a:gd name="connsiteX9" fmla="*/ 4374254 w 10801885"/>
              <a:gd name="connsiteY9" fmla="*/ 1849191 h 3710402"/>
              <a:gd name="connsiteX10" fmla="*/ 6595993 w 10801885"/>
              <a:gd name="connsiteY10" fmla="*/ 1505902 h 3710402"/>
              <a:gd name="connsiteX11" fmla="*/ 7175776 w 10801885"/>
              <a:gd name="connsiteY11" fmla="*/ 940819 h 3710402"/>
              <a:gd name="connsiteX12" fmla="*/ 6863555 w 10801885"/>
              <a:gd name="connsiteY12" fmla="*/ 658042 h 3710402"/>
              <a:gd name="connsiteX13" fmla="*/ 6797727 w 10801885"/>
              <a:gd name="connsiteY13" fmla="*/ 1159968 h 3710402"/>
              <a:gd name="connsiteX14" fmla="*/ 9032190 w 10801885"/>
              <a:gd name="connsiteY14" fmla="*/ 1502428 h 3710402"/>
              <a:gd name="connsiteX15" fmla="*/ 10373433 w 10801885"/>
              <a:gd name="connsiteY15" fmla="*/ 1074276 h 3710402"/>
              <a:gd name="connsiteX16" fmla="*/ 10801885 w 10801885"/>
              <a:gd name="connsiteY16" fmla="*/ 0 h 3710402"/>
              <a:gd name="connsiteX0" fmla="*/ 0 w 10801885"/>
              <a:gd name="connsiteY0" fmla="*/ 3664787 h 3710402"/>
              <a:gd name="connsiteX1" fmla="*/ 782074 w 10801885"/>
              <a:gd name="connsiteY1" fmla="*/ 3583043 h 3710402"/>
              <a:gd name="connsiteX2" fmla="*/ 1973537 w 10801885"/>
              <a:gd name="connsiteY2" fmla="*/ 3164134 h 3710402"/>
              <a:gd name="connsiteX3" fmla="*/ 2966442 w 10801885"/>
              <a:gd name="connsiteY3" fmla="*/ 2853929 h 3710402"/>
              <a:gd name="connsiteX4" fmla="*/ 3791855 w 10801885"/>
              <a:gd name="connsiteY4" fmla="*/ 2700382 h 3710402"/>
              <a:gd name="connsiteX5" fmla="*/ 3869881 w 10801885"/>
              <a:gd name="connsiteY5" fmla="*/ 2972605 h 3710402"/>
              <a:gd name="connsiteX6" fmla="*/ 3608361 w 10801885"/>
              <a:gd name="connsiteY6" fmla="*/ 3115385 h 3710402"/>
              <a:gd name="connsiteX7" fmla="*/ 3266838 w 10801885"/>
              <a:gd name="connsiteY7" fmla="*/ 2963318 h 3710402"/>
              <a:gd name="connsiteX8" fmla="*/ 3449355 w 10801885"/>
              <a:gd name="connsiteY8" fmla="*/ 2381380 h 3710402"/>
              <a:gd name="connsiteX9" fmla="*/ 4374254 w 10801885"/>
              <a:gd name="connsiteY9" fmla="*/ 1849191 h 3710402"/>
              <a:gd name="connsiteX10" fmla="*/ 6595993 w 10801885"/>
              <a:gd name="connsiteY10" fmla="*/ 1505902 h 3710402"/>
              <a:gd name="connsiteX11" fmla="*/ 7175776 w 10801885"/>
              <a:gd name="connsiteY11" fmla="*/ 940819 h 3710402"/>
              <a:gd name="connsiteX12" fmla="*/ 6863555 w 10801885"/>
              <a:gd name="connsiteY12" fmla="*/ 658042 h 3710402"/>
              <a:gd name="connsiteX13" fmla="*/ 6797727 w 10801885"/>
              <a:gd name="connsiteY13" fmla="*/ 1159968 h 3710402"/>
              <a:gd name="connsiteX14" fmla="*/ 9032190 w 10801885"/>
              <a:gd name="connsiteY14" fmla="*/ 1502428 h 3710402"/>
              <a:gd name="connsiteX15" fmla="*/ 10373433 w 10801885"/>
              <a:gd name="connsiteY15" fmla="*/ 1074276 h 3710402"/>
              <a:gd name="connsiteX16" fmla="*/ 10801885 w 10801885"/>
              <a:gd name="connsiteY16" fmla="*/ 0 h 3710402"/>
              <a:gd name="connsiteX0" fmla="*/ 0 w 10801885"/>
              <a:gd name="connsiteY0" fmla="*/ 3664787 h 3710402"/>
              <a:gd name="connsiteX1" fmla="*/ 782074 w 10801885"/>
              <a:gd name="connsiteY1" fmla="*/ 3583043 h 3710402"/>
              <a:gd name="connsiteX2" fmla="*/ 1973537 w 10801885"/>
              <a:gd name="connsiteY2" fmla="*/ 3164134 h 3710402"/>
              <a:gd name="connsiteX3" fmla="*/ 2966442 w 10801885"/>
              <a:gd name="connsiteY3" fmla="*/ 2853929 h 3710402"/>
              <a:gd name="connsiteX4" fmla="*/ 3791855 w 10801885"/>
              <a:gd name="connsiteY4" fmla="*/ 2700382 h 3710402"/>
              <a:gd name="connsiteX5" fmla="*/ 3869881 w 10801885"/>
              <a:gd name="connsiteY5" fmla="*/ 2972605 h 3710402"/>
              <a:gd name="connsiteX6" fmla="*/ 3608361 w 10801885"/>
              <a:gd name="connsiteY6" fmla="*/ 3115385 h 3710402"/>
              <a:gd name="connsiteX7" fmla="*/ 3266838 w 10801885"/>
              <a:gd name="connsiteY7" fmla="*/ 2963318 h 3710402"/>
              <a:gd name="connsiteX8" fmla="*/ 3449355 w 10801885"/>
              <a:gd name="connsiteY8" fmla="*/ 2381380 h 3710402"/>
              <a:gd name="connsiteX9" fmla="*/ 4374254 w 10801885"/>
              <a:gd name="connsiteY9" fmla="*/ 1849191 h 3710402"/>
              <a:gd name="connsiteX10" fmla="*/ 6595993 w 10801885"/>
              <a:gd name="connsiteY10" fmla="*/ 1505902 h 3710402"/>
              <a:gd name="connsiteX11" fmla="*/ 7175776 w 10801885"/>
              <a:gd name="connsiteY11" fmla="*/ 940819 h 3710402"/>
              <a:gd name="connsiteX12" fmla="*/ 6863555 w 10801885"/>
              <a:gd name="connsiteY12" fmla="*/ 658042 h 3710402"/>
              <a:gd name="connsiteX13" fmla="*/ 6797727 w 10801885"/>
              <a:gd name="connsiteY13" fmla="*/ 1159968 h 3710402"/>
              <a:gd name="connsiteX14" fmla="*/ 9032190 w 10801885"/>
              <a:gd name="connsiteY14" fmla="*/ 1502428 h 3710402"/>
              <a:gd name="connsiteX15" fmla="*/ 10373433 w 10801885"/>
              <a:gd name="connsiteY15" fmla="*/ 1074276 h 3710402"/>
              <a:gd name="connsiteX16" fmla="*/ 10801885 w 10801885"/>
              <a:gd name="connsiteY16" fmla="*/ 0 h 3710402"/>
              <a:gd name="connsiteX0" fmla="*/ 0 w 10801885"/>
              <a:gd name="connsiteY0" fmla="*/ 3664787 h 3710402"/>
              <a:gd name="connsiteX1" fmla="*/ 782074 w 10801885"/>
              <a:gd name="connsiteY1" fmla="*/ 3583043 h 3710402"/>
              <a:gd name="connsiteX2" fmla="*/ 1973537 w 10801885"/>
              <a:gd name="connsiteY2" fmla="*/ 3164134 h 3710402"/>
              <a:gd name="connsiteX3" fmla="*/ 2966442 w 10801885"/>
              <a:gd name="connsiteY3" fmla="*/ 2853929 h 3710402"/>
              <a:gd name="connsiteX4" fmla="*/ 3791855 w 10801885"/>
              <a:gd name="connsiteY4" fmla="*/ 2700382 h 3710402"/>
              <a:gd name="connsiteX5" fmla="*/ 3869881 w 10801885"/>
              <a:gd name="connsiteY5" fmla="*/ 2972605 h 3710402"/>
              <a:gd name="connsiteX6" fmla="*/ 3608361 w 10801885"/>
              <a:gd name="connsiteY6" fmla="*/ 3115385 h 3710402"/>
              <a:gd name="connsiteX7" fmla="*/ 3266838 w 10801885"/>
              <a:gd name="connsiteY7" fmla="*/ 2963318 h 3710402"/>
              <a:gd name="connsiteX8" fmla="*/ 3449355 w 10801885"/>
              <a:gd name="connsiteY8" fmla="*/ 2381380 h 3710402"/>
              <a:gd name="connsiteX9" fmla="*/ 4374254 w 10801885"/>
              <a:gd name="connsiteY9" fmla="*/ 1849191 h 3710402"/>
              <a:gd name="connsiteX10" fmla="*/ 6595993 w 10801885"/>
              <a:gd name="connsiteY10" fmla="*/ 1505902 h 3710402"/>
              <a:gd name="connsiteX11" fmla="*/ 7175776 w 10801885"/>
              <a:gd name="connsiteY11" fmla="*/ 940819 h 3710402"/>
              <a:gd name="connsiteX12" fmla="*/ 6863555 w 10801885"/>
              <a:gd name="connsiteY12" fmla="*/ 658042 h 3710402"/>
              <a:gd name="connsiteX13" fmla="*/ 6797727 w 10801885"/>
              <a:gd name="connsiteY13" fmla="*/ 1159968 h 3710402"/>
              <a:gd name="connsiteX14" fmla="*/ 9032190 w 10801885"/>
              <a:gd name="connsiteY14" fmla="*/ 1502428 h 3710402"/>
              <a:gd name="connsiteX15" fmla="*/ 10373433 w 10801885"/>
              <a:gd name="connsiteY15" fmla="*/ 1074276 h 3710402"/>
              <a:gd name="connsiteX16" fmla="*/ 10801885 w 10801885"/>
              <a:gd name="connsiteY16" fmla="*/ 0 h 3710402"/>
              <a:gd name="connsiteX0" fmla="*/ 0 w 10801885"/>
              <a:gd name="connsiteY0" fmla="*/ 3664787 h 3710402"/>
              <a:gd name="connsiteX1" fmla="*/ 782074 w 10801885"/>
              <a:gd name="connsiteY1" fmla="*/ 3583043 h 3710402"/>
              <a:gd name="connsiteX2" fmla="*/ 1973537 w 10801885"/>
              <a:gd name="connsiteY2" fmla="*/ 3164134 h 3710402"/>
              <a:gd name="connsiteX3" fmla="*/ 2966442 w 10801885"/>
              <a:gd name="connsiteY3" fmla="*/ 2853929 h 3710402"/>
              <a:gd name="connsiteX4" fmla="*/ 3791855 w 10801885"/>
              <a:gd name="connsiteY4" fmla="*/ 2700382 h 3710402"/>
              <a:gd name="connsiteX5" fmla="*/ 3934983 w 10801885"/>
              <a:gd name="connsiteY5" fmla="*/ 2985023 h 3710402"/>
              <a:gd name="connsiteX6" fmla="*/ 3608361 w 10801885"/>
              <a:gd name="connsiteY6" fmla="*/ 3115385 h 3710402"/>
              <a:gd name="connsiteX7" fmla="*/ 3266838 w 10801885"/>
              <a:gd name="connsiteY7" fmla="*/ 2963318 h 3710402"/>
              <a:gd name="connsiteX8" fmla="*/ 3449355 w 10801885"/>
              <a:gd name="connsiteY8" fmla="*/ 2381380 h 3710402"/>
              <a:gd name="connsiteX9" fmla="*/ 4374254 w 10801885"/>
              <a:gd name="connsiteY9" fmla="*/ 1849191 h 3710402"/>
              <a:gd name="connsiteX10" fmla="*/ 6595993 w 10801885"/>
              <a:gd name="connsiteY10" fmla="*/ 1505902 h 3710402"/>
              <a:gd name="connsiteX11" fmla="*/ 7175776 w 10801885"/>
              <a:gd name="connsiteY11" fmla="*/ 940819 h 3710402"/>
              <a:gd name="connsiteX12" fmla="*/ 6863555 w 10801885"/>
              <a:gd name="connsiteY12" fmla="*/ 658042 h 3710402"/>
              <a:gd name="connsiteX13" fmla="*/ 6797727 w 10801885"/>
              <a:gd name="connsiteY13" fmla="*/ 1159968 h 3710402"/>
              <a:gd name="connsiteX14" fmla="*/ 9032190 w 10801885"/>
              <a:gd name="connsiteY14" fmla="*/ 1502428 h 3710402"/>
              <a:gd name="connsiteX15" fmla="*/ 10373433 w 10801885"/>
              <a:gd name="connsiteY15" fmla="*/ 1074276 h 3710402"/>
              <a:gd name="connsiteX16" fmla="*/ 10801885 w 10801885"/>
              <a:gd name="connsiteY16" fmla="*/ 0 h 3710402"/>
              <a:gd name="connsiteX0" fmla="*/ 0 w 10801885"/>
              <a:gd name="connsiteY0" fmla="*/ 3664787 h 3710402"/>
              <a:gd name="connsiteX1" fmla="*/ 782074 w 10801885"/>
              <a:gd name="connsiteY1" fmla="*/ 3583043 h 3710402"/>
              <a:gd name="connsiteX2" fmla="*/ 1973537 w 10801885"/>
              <a:gd name="connsiteY2" fmla="*/ 3164134 h 3710402"/>
              <a:gd name="connsiteX3" fmla="*/ 2966442 w 10801885"/>
              <a:gd name="connsiteY3" fmla="*/ 2853929 h 3710402"/>
              <a:gd name="connsiteX4" fmla="*/ 3791855 w 10801885"/>
              <a:gd name="connsiteY4" fmla="*/ 2700382 h 3710402"/>
              <a:gd name="connsiteX5" fmla="*/ 3934983 w 10801885"/>
              <a:gd name="connsiteY5" fmla="*/ 2985023 h 3710402"/>
              <a:gd name="connsiteX6" fmla="*/ 3608361 w 10801885"/>
              <a:gd name="connsiteY6" fmla="*/ 3115385 h 3710402"/>
              <a:gd name="connsiteX7" fmla="*/ 3266838 w 10801885"/>
              <a:gd name="connsiteY7" fmla="*/ 2963318 h 3710402"/>
              <a:gd name="connsiteX8" fmla="*/ 3449355 w 10801885"/>
              <a:gd name="connsiteY8" fmla="*/ 2381380 h 3710402"/>
              <a:gd name="connsiteX9" fmla="*/ 4374254 w 10801885"/>
              <a:gd name="connsiteY9" fmla="*/ 1849191 h 3710402"/>
              <a:gd name="connsiteX10" fmla="*/ 6595993 w 10801885"/>
              <a:gd name="connsiteY10" fmla="*/ 1505902 h 3710402"/>
              <a:gd name="connsiteX11" fmla="*/ 7175776 w 10801885"/>
              <a:gd name="connsiteY11" fmla="*/ 940819 h 3710402"/>
              <a:gd name="connsiteX12" fmla="*/ 6863555 w 10801885"/>
              <a:gd name="connsiteY12" fmla="*/ 658042 h 3710402"/>
              <a:gd name="connsiteX13" fmla="*/ 6797727 w 10801885"/>
              <a:gd name="connsiteY13" fmla="*/ 1159968 h 3710402"/>
              <a:gd name="connsiteX14" fmla="*/ 9032190 w 10801885"/>
              <a:gd name="connsiteY14" fmla="*/ 1502428 h 3710402"/>
              <a:gd name="connsiteX15" fmla="*/ 10373433 w 10801885"/>
              <a:gd name="connsiteY15" fmla="*/ 1074276 h 3710402"/>
              <a:gd name="connsiteX16" fmla="*/ 10801885 w 10801885"/>
              <a:gd name="connsiteY16" fmla="*/ 0 h 3710402"/>
              <a:gd name="connsiteX0" fmla="*/ 0 w 10801885"/>
              <a:gd name="connsiteY0" fmla="*/ 3664787 h 3710402"/>
              <a:gd name="connsiteX1" fmla="*/ 782074 w 10801885"/>
              <a:gd name="connsiteY1" fmla="*/ 3583043 h 3710402"/>
              <a:gd name="connsiteX2" fmla="*/ 1973537 w 10801885"/>
              <a:gd name="connsiteY2" fmla="*/ 3164134 h 3710402"/>
              <a:gd name="connsiteX3" fmla="*/ 2966442 w 10801885"/>
              <a:gd name="connsiteY3" fmla="*/ 2853929 h 3710402"/>
              <a:gd name="connsiteX4" fmla="*/ 3791855 w 10801885"/>
              <a:gd name="connsiteY4" fmla="*/ 2700382 h 3710402"/>
              <a:gd name="connsiteX5" fmla="*/ 3934983 w 10801885"/>
              <a:gd name="connsiteY5" fmla="*/ 2985023 h 3710402"/>
              <a:gd name="connsiteX6" fmla="*/ 3608361 w 10801885"/>
              <a:gd name="connsiteY6" fmla="*/ 3115385 h 3710402"/>
              <a:gd name="connsiteX7" fmla="*/ 3360183 w 10801885"/>
              <a:gd name="connsiteY7" fmla="*/ 2872968 h 3710402"/>
              <a:gd name="connsiteX8" fmla="*/ 3449355 w 10801885"/>
              <a:gd name="connsiteY8" fmla="*/ 2381380 h 3710402"/>
              <a:gd name="connsiteX9" fmla="*/ 4374254 w 10801885"/>
              <a:gd name="connsiteY9" fmla="*/ 1849191 h 3710402"/>
              <a:gd name="connsiteX10" fmla="*/ 6595993 w 10801885"/>
              <a:gd name="connsiteY10" fmla="*/ 1505902 h 3710402"/>
              <a:gd name="connsiteX11" fmla="*/ 7175776 w 10801885"/>
              <a:gd name="connsiteY11" fmla="*/ 940819 h 3710402"/>
              <a:gd name="connsiteX12" fmla="*/ 6863555 w 10801885"/>
              <a:gd name="connsiteY12" fmla="*/ 658042 h 3710402"/>
              <a:gd name="connsiteX13" fmla="*/ 6797727 w 10801885"/>
              <a:gd name="connsiteY13" fmla="*/ 1159968 h 3710402"/>
              <a:gd name="connsiteX14" fmla="*/ 9032190 w 10801885"/>
              <a:gd name="connsiteY14" fmla="*/ 1502428 h 3710402"/>
              <a:gd name="connsiteX15" fmla="*/ 10373433 w 10801885"/>
              <a:gd name="connsiteY15" fmla="*/ 1074276 h 3710402"/>
              <a:gd name="connsiteX16" fmla="*/ 10801885 w 10801885"/>
              <a:gd name="connsiteY16" fmla="*/ 0 h 3710402"/>
              <a:gd name="connsiteX0" fmla="*/ 0 w 10801885"/>
              <a:gd name="connsiteY0" fmla="*/ 3664787 h 3707101"/>
              <a:gd name="connsiteX1" fmla="*/ 782074 w 10801885"/>
              <a:gd name="connsiteY1" fmla="*/ 3583043 h 3707101"/>
              <a:gd name="connsiteX2" fmla="*/ 1879037 w 10801885"/>
              <a:gd name="connsiteY2" fmla="*/ 3273351 h 3707101"/>
              <a:gd name="connsiteX3" fmla="*/ 2966442 w 10801885"/>
              <a:gd name="connsiteY3" fmla="*/ 2853929 h 3707101"/>
              <a:gd name="connsiteX4" fmla="*/ 3791855 w 10801885"/>
              <a:gd name="connsiteY4" fmla="*/ 2700382 h 3707101"/>
              <a:gd name="connsiteX5" fmla="*/ 3934983 w 10801885"/>
              <a:gd name="connsiteY5" fmla="*/ 2985023 h 3707101"/>
              <a:gd name="connsiteX6" fmla="*/ 3608361 w 10801885"/>
              <a:gd name="connsiteY6" fmla="*/ 3115385 h 3707101"/>
              <a:gd name="connsiteX7" fmla="*/ 3360183 w 10801885"/>
              <a:gd name="connsiteY7" fmla="*/ 2872968 h 3707101"/>
              <a:gd name="connsiteX8" fmla="*/ 3449355 w 10801885"/>
              <a:gd name="connsiteY8" fmla="*/ 2381380 h 3707101"/>
              <a:gd name="connsiteX9" fmla="*/ 4374254 w 10801885"/>
              <a:gd name="connsiteY9" fmla="*/ 1849191 h 3707101"/>
              <a:gd name="connsiteX10" fmla="*/ 6595993 w 10801885"/>
              <a:gd name="connsiteY10" fmla="*/ 1505902 h 3707101"/>
              <a:gd name="connsiteX11" fmla="*/ 7175776 w 10801885"/>
              <a:gd name="connsiteY11" fmla="*/ 940819 h 3707101"/>
              <a:gd name="connsiteX12" fmla="*/ 6863555 w 10801885"/>
              <a:gd name="connsiteY12" fmla="*/ 658042 h 3707101"/>
              <a:gd name="connsiteX13" fmla="*/ 6797727 w 10801885"/>
              <a:gd name="connsiteY13" fmla="*/ 1159968 h 3707101"/>
              <a:gd name="connsiteX14" fmla="*/ 9032190 w 10801885"/>
              <a:gd name="connsiteY14" fmla="*/ 1502428 h 3707101"/>
              <a:gd name="connsiteX15" fmla="*/ 10373433 w 10801885"/>
              <a:gd name="connsiteY15" fmla="*/ 1074276 h 3707101"/>
              <a:gd name="connsiteX16" fmla="*/ 10801885 w 10801885"/>
              <a:gd name="connsiteY16" fmla="*/ 0 h 3707101"/>
              <a:gd name="connsiteX0" fmla="*/ 0 w 10801885"/>
              <a:gd name="connsiteY0" fmla="*/ 3664787 h 3748068"/>
              <a:gd name="connsiteX1" fmla="*/ 665103 w 10801885"/>
              <a:gd name="connsiteY1" fmla="*/ 3700697 h 3748068"/>
              <a:gd name="connsiteX2" fmla="*/ 1879037 w 10801885"/>
              <a:gd name="connsiteY2" fmla="*/ 3273351 h 3748068"/>
              <a:gd name="connsiteX3" fmla="*/ 2966442 w 10801885"/>
              <a:gd name="connsiteY3" fmla="*/ 2853929 h 3748068"/>
              <a:gd name="connsiteX4" fmla="*/ 3791855 w 10801885"/>
              <a:gd name="connsiteY4" fmla="*/ 2700382 h 3748068"/>
              <a:gd name="connsiteX5" fmla="*/ 3934983 w 10801885"/>
              <a:gd name="connsiteY5" fmla="*/ 2985023 h 3748068"/>
              <a:gd name="connsiteX6" fmla="*/ 3608361 w 10801885"/>
              <a:gd name="connsiteY6" fmla="*/ 3115385 h 3748068"/>
              <a:gd name="connsiteX7" fmla="*/ 3360183 w 10801885"/>
              <a:gd name="connsiteY7" fmla="*/ 2872968 h 3748068"/>
              <a:gd name="connsiteX8" fmla="*/ 3449355 w 10801885"/>
              <a:gd name="connsiteY8" fmla="*/ 2381380 h 3748068"/>
              <a:gd name="connsiteX9" fmla="*/ 4374254 w 10801885"/>
              <a:gd name="connsiteY9" fmla="*/ 1849191 h 3748068"/>
              <a:gd name="connsiteX10" fmla="*/ 6595993 w 10801885"/>
              <a:gd name="connsiteY10" fmla="*/ 1505902 h 3748068"/>
              <a:gd name="connsiteX11" fmla="*/ 7175776 w 10801885"/>
              <a:gd name="connsiteY11" fmla="*/ 940819 h 3748068"/>
              <a:gd name="connsiteX12" fmla="*/ 6863555 w 10801885"/>
              <a:gd name="connsiteY12" fmla="*/ 658042 h 3748068"/>
              <a:gd name="connsiteX13" fmla="*/ 6797727 w 10801885"/>
              <a:gd name="connsiteY13" fmla="*/ 1159968 h 3748068"/>
              <a:gd name="connsiteX14" fmla="*/ 9032190 w 10801885"/>
              <a:gd name="connsiteY14" fmla="*/ 1502428 h 3748068"/>
              <a:gd name="connsiteX15" fmla="*/ 10373433 w 10801885"/>
              <a:gd name="connsiteY15" fmla="*/ 1074276 h 3748068"/>
              <a:gd name="connsiteX16" fmla="*/ 10801885 w 10801885"/>
              <a:gd name="connsiteY16" fmla="*/ 0 h 3748068"/>
              <a:gd name="connsiteX0" fmla="*/ 0 w 10801885"/>
              <a:gd name="connsiteY0" fmla="*/ 3664787 h 3774729"/>
              <a:gd name="connsiteX1" fmla="*/ 665103 w 10801885"/>
              <a:gd name="connsiteY1" fmla="*/ 3700697 h 3774729"/>
              <a:gd name="connsiteX2" fmla="*/ 1879037 w 10801885"/>
              <a:gd name="connsiteY2" fmla="*/ 3273351 h 3774729"/>
              <a:gd name="connsiteX3" fmla="*/ 2966442 w 10801885"/>
              <a:gd name="connsiteY3" fmla="*/ 2853929 h 3774729"/>
              <a:gd name="connsiteX4" fmla="*/ 3791855 w 10801885"/>
              <a:gd name="connsiteY4" fmla="*/ 2700382 h 3774729"/>
              <a:gd name="connsiteX5" fmla="*/ 3934983 w 10801885"/>
              <a:gd name="connsiteY5" fmla="*/ 2985023 h 3774729"/>
              <a:gd name="connsiteX6" fmla="*/ 3608361 w 10801885"/>
              <a:gd name="connsiteY6" fmla="*/ 3115385 h 3774729"/>
              <a:gd name="connsiteX7" fmla="*/ 3360183 w 10801885"/>
              <a:gd name="connsiteY7" fmla="*/ 2872968 h 3774729"/>
              <a:gd name="connsiteX8" fmla="*/ 3449355 w 10801885"/>
              <a:gd name="connsiteY8" fmla="*/ 2381380 h 3774729"/>
              <a:gd name="connsiteX9" fmla="*/ 4374254 w 10801885"/>
              <a:gd name="connsiteY9" fmla="*/ 1849191 h 3774729"/>
              <a:gd name="connsiteX10" fmla="*/ 6595993 w 10801885"/>
              <a:gd name="connsiteY10" fmla="*/ 1505902 h 3774729"/>
              <a:gd name="connsiteX11" fmla="*/ 7175776 w 10801885"/>
              <a:gd name="connsiteY11" fmla="*/ 940819 h 3774729"/>
              <a:gd name="connsiteX12" fmla="*/ 6863555 w 10801885"/>
              <a:gd name="connsiteY12" fmla="*/ 658042 h 3774729"/>
              <a:gd name="connsiteX13" fmla="*/ 6797727 w 10801885"/>
              <a:gd name="connsiteY13" fmla="*/ 1159968 h 3774729"/>
              <a:gd name="connsiteX14" fmla="*/ 9032190 w 10801885"/>
              <a:gd name="connsiteY14" fmla="*/ 1502428 h 3774729"/>
              <a:gd name="connsiteX15" fmla="*/ 10373433 w 10801885"/>
              <a:gd name="connsiteY15" fmla="*/ 1074276 h 3774729"/>
              <a:gd name="connsiteX16" fmla="*/ 10801885 w 10801885"/>
              <a:gd name="connsiteY16" fmla="*/ 0 h 3774729"/>
              <a:gd name="connsiteX0" fmla="*/ 0 w 10801885"/>
              <a:gd name="connsiteY0" fmla="*/ 3664787 h 3743079"/>
              <a:gd name="connsiteX1" fmla="*/ 665103 w 10801885"/>
              <a:gd name="connsiteY1" fmla="*/ 3700697 h 3743079"/>
              <a:gd name="connsiteX2" fmla="*/ 1863472 w 10801885"/>
              <a:gd name="connsiteY2" fmla="*/ 3348320 h 3743079"/>
              <a:gd name="connsiteX3" fmla="*/ 2966442 w 10801885"/>
              <a:gd name="connsiteY3" fmla="*/ 2853929 h 3743079"/>
              <a:gd name="connsiteX4" fmla="*/ 3791855 w 10801885"/>
              <a:gd name="connsiteY4" fmla="*/ 2700382 h 3743079"/>
              <a:gd name="connsiteX5" fmla="*/ 3934983 w 10801885"/>
              <a:gd name="connsiteY5" fmla="*/ 2985023 h 3743079"/>
              <a:gd name="connsiteX6" fmla="*/ 3608361 w 10801885"/>
              <a:gd name="connsiteY6" fmla="*/ 3115385 h 3743079"/>
              <a:gd name="connsiteX7" fmla="*/ 3360183 w 10801885"/>
              <a:gd name="connsiteY7" fmla="*/ 2872968 h 3743079"/>
              <a:gd name="connsiteX8" fmla="*/ 3449355 w 10801885"/>
              <a:gd name="connsiteY8" fmla="*/ 2381380 h 3743079"/>
              <a:gd name="connsiteX9" fmla="*/ 4374254 w 10801885"/>
              <a:gd name="connsiteY9" fmla="*/ 1849191 h 3743079"/>
              <a:gd name="connsiteX10" fmla="*/ 6595993 w 10801885"/>
              <a:gd name="connsiteY10" fmla="*/ 1505902 h 3743079"/>
              <a:gd name="connsiteX11" fmla="*/ 7175776 w 10801885"/>
              <a:gd name="connsiteY11" fmla="*/ 940819 h 3743079"/>
              <a:gd name="connsiteX12" fmla="*/ 6863555 w 10801885"/>
              <a:gd name="connsiteY12" fmla="*/ 658042 h 3743079"/>
              <a:gd name="connsiteX13" fmla="*/ 6797727 w 10801885"/>
              <a:gd name="connsiteY13" fmla="*/ 1159968 h 3743079"/>
              <a:gd name="connsiteX14" fmla="*/ 9032190 w 10801885"/>
              <a:gd name="connsiteY14" fmla="*/ 1502428 h 3743079"/>
              <a:gd name="connsiteX15" fmla="*/ 10373433 w 10801885"/>
              <a:gd name="connsiteY15" fmla="*/ 1074276 h 3743079"/>
              <a:gd name="connsiteX16" fmla="*/ 10801885 w 10801885"/>
              <a:gd name="connsiteY16" fmla="*/ 0 h 3743079"/>
              <a:gd name="connsiteX0" fmla="*/ 0 w 10801885"/>
              <a:gd name="connsiteY0" fmla="*/ 3664787 h 3743079"/>
              <a:gd name="connsiteX1" fmla="*/ 665103 w 10801885"/>
              <a:gd name="connsiteY1" fmla="*/ 3700697 h 3743079"/>
              <a:gd name="connsiteX2" fmla="*/ 1863472 w 10801885"/>
              <a:gd name="connsiteY2" fmla="*/ 3348320 h 3743079"/>
              <a:gd name="connsiteX3" fmla="*/ 2966442 w 10801885"/>
              <a:gd name="connsiteY3" fmla="*/ 2853929 h 3743079"/>
              <a:gd name="connsiteX4" fmla="*/ 3791855 w 10801885"/>
              <a:gd name="connsiteY4" fmla="*/ 2700382 h 3743079"/>
              <a:gd name="connsiteX5" fmla="*/ 3934983 w 10801885"/>
              <a:gd name="connsiteY5" fmla="*/ 2985023 h 3743079"/>
              <a:gd name="connsiteX6" fmla="*/ 3608361 w 10801885"/>
              <a:gd name="connsiteY6" fmla="*/ 3115385 h 3743079"/>
              <a:gd name="connsiteX7" fmla="*/ 3360183 w 10801885"/>
              <a:gd name="connsiteY7" fmla="*/ 2872968 h 3743079"/>
              <a:gd name="connsiteX8" fmla="*/ 3449355 w 10801885"/>
              <a:gd name="connsiteY8" fmla="*/ 2381380 h 3743079"/>
              <a:gd name="connsiteX9" fmla="*/ 4374254 w 10801885"/>
              <a:gd name="connsiteY9" fmla="*/ 1849191 h 3743079"/>
              <a:gd name="connsiteX10" fmla="*/ 6595993 w 10801885"/>
              <a:gd name="connsiteY10" fmla="*/ 1505902 h 3743079"/>
              <a:gd name="connsiteX11" fmla="*/ 7175776 w 10801885"/>
              <a:gd name="connsiteY11" fmla="*/ 940819 h 3743079"/>
              <a:gd name="connsiteX12" fmla="*/ 6863555 w 10801885"/>
              <a:gd name="connsiteY12" fmla="*/ 658042 h 3743079"/>
              <a:gd name="connsiteX13" fmla="*/ 6797727 w 10801885"/>
              <a:gd name="connsiteY13" fmla="*/ 1159968 h 3743079"/>
              <a:gd name="connsiteX14" fmla="*/ 8897392 w 10801885"/>
              <a:gd name="connsiteY14" fmla="*/ 1373329 h 3743079"/>
              <a:gd name="connsiteX15" fmla="*/ 10373433 w 10801885"/>
              <a:gd name="connsiteY15" fmla="*/ 1074276 h 3743079"/>
              <a:gd name="connsiteX16" fmla="*/ 10801885 w 10801885"/>
              <a:gd name="connsiteY16" fmla="*/ 0 h 3743079"/>
              <a:gd name="connsiteX0" fmla="*/ 0 w 10801885"/>
              <a:gd name="connsiteY0" fmla="*/ 3664787 h 3743079"/>
              <a:gd name="connsiteX1" fmla="*/ 665103 w 10801885"/>
              <a:gd name="connsiteY1" fmla="*/ 3700697 h 3743079"/>
              <a:gd name="connsiteX2" fmla="*/ 1863472 w 10801885"/>
              <a:gd name="connsiteY2" fmla="*/ 3348320 h 3743079"/>
              <a:gd name="connsiteX3" fmla="*/ 2966442 w 10801885"/>
              <a:gd name="connsiteY3" fmla="*/ 2853929 h 3743079"/>
              <a:gd name="connsiteX4" fmla="*/ 3791855 w 10801885"/>
              <a:gd name="connsiteY4" fmla="*/ 2700382 h 3743079"/>
              <a:gd name="connsiteX5" fmla="*/ 3934983 w 10801885"/>
              <a:gd name="connsiteY5" fmla="*/ 2985023 h 3743079"/>
              <a:gd name="connsiteX6" fmla="*/ 3608361 w 10801885"/>
              <a:gd name="connsiteY6" fmla="*/ 3115385 h 3743079"/>
              <a:gd name="connsiteX7" fmla="*/ 3360183 w 10801885"/>
              <a:gd name="connsiteY7" fmla="*/ 2872968 h 3743079"/>
              <a:gd name="connsiteX8" fmla="*/ 3449355 w 10801885"/>
              <a:gd name="connsiteY8" fmla="*/ 2381380 h 3743079"/>
              <a:gd name="connsiteX9" fmla="*/ 4374254 w 10801885"/>
              <a:gd name="connsiteY9" fmla="*/ 1849191 h 3743079"/>
              <a:gd name="connsiteX10" fmla="*/ 6595993 w 10801885"/>
              <a:gd name="connsiteY10" fmla="*/ 1505902 h 3743079"/>
              <a:gd name="connsiteX11" fmla="*/ 7175776 w 10801885"/>
              <a:gd name="connsiteY11" fmla="*/ 940819 h 3743079"/>
              <a:gd name="connsiteX12" fmla="*/ 6863555 w 10801885"/>
              <a:gd name="connsiteY12" fmla="*/ 658042 h 3743079"/>
              <a:gd name="connsiteX13" fmla="*/ 6797727 w 10801885"/>
              <a:gd name="connsiteY13" fmla="*/ 1159968 h 3743079"/>
              <a:gd name="connsiteX14" fmla="*/ 8897392 w 10801885"/>
              <a:gd name="connsiteY14" fmla="*/ 1373329 h 3743079"/>
              <a:gd name="connsiteX15" fmla="*/ 10373433 w 10801885"/>
              <a:gd name="connsiteY15" fmla="*/ 1074276 h 3743079"/>
              <a:gd name="connsiteX16" fmla="*/ 10801885 w 10801885"/>
              <a:gd name="connsiteY16" fmla="*/ 0 h 3743079"/>
              <a:gd name="connsiteX0" fmla="*/ 0 w 10801885"/>
              <a:gd name="connsiteY0" fmla="*/ 3664787 h 3743079"/>
              <a:gd name="connsiteX1" fmla="*/ 665103 w 10801885"/>
              <a:gd name="connsiteY1" fmla="*/ 3700697 h 3743079"/>
              <a:gd name="connsiteX2" fmla="*/ 1863472 w 10801885"/>
              <a:gd name="connsiteY2" fmla="*/ 3348320 h 3743079"/>
              <a:gd name="connsiteX3" fmla="*/ 2966442 w 10801885"/>
              <a:gd name="connsiteY3" fmla="*/ 2853929 h 3743079"/>
              <a:gd name="connsiteX4" fmla="*/ 3791855 w 10801885"/>
              <a:gd name="connsiteY4" fmla="*/ 2700382 h 3743079"/>
              <a:gd name="connsiteX5" fmla="*/ 3934983 w 10801885"/>
              <a:gd name="connsiteY5" fmla="*/ 2985023 h 3743079"/>
              <a:gd name="connsiteX6" fmla="*/ 3608361 w 10801885"/>
              <a:gd name="connsiteY6" fmla="*/ 3115385 h 3743079"/>
              <a:gd name="connsiteX7" fmla="*/ 3360183 w 10801885"/>
              <a:gd name="connsiteY7" fmla="*/ 2872968 h 3743079"/>
              <a:gd name="connsiteX8" fmla="*/ 3449355 w 10801885"/>
              <a:gd name="connsiteY8" fmla="*/ 2381380 h 3743079"/>
              <a:gd name="connsiteX9" fmla="*/ 4374254 w 10801885"/>
              <a:gd name="connsiteY9" fmla="*/ 1849191 h 3743079"/>
              <a:gd name="connsiteX10" fmla="*/ 6595993 w 10801885"/>
              <a:gd name="connsiteY10" fmla="*/ 1505902 h 3743079"/>
              <a:gd name="connsiteX11" fmla="*/ 7175776 w 10801885"/>
              <a:gd name="connsiteY11" fmla="*/ 940819 h 3743079"/>
              <a:gd name="connsiteX12" fmla="*/ 6863555 w 10801885"/>
              <a:gd name="connsiteY12" fmla="*/ 658042 h 3743079"/>
              <a:gd name="connsiteX13" fmla="*/ 6797727 w 10801885"/>
              <a:gd name="connsiteY13" fmla="*/ 1159968 h 3743079"/>
              <a:gd name="connsiteX14" fmla="*/ 8897392 w 10801885"/>
              <a:gd name="connsiteY14" fmla="*/ 1373329 h 3743079"/>
              <a:gd name="connsiteX15" fmla="*/ 10281844 w 10801885"/>
              <a:gd name="connsiteY15" fmla="*/ 956600 h 3743079"/>
              <a:gd name="connsiteX16" fmla="*/ 10801885 w 10801885"/>
              <a:gd name="connsiteY16" fmla="*/ 0 h 3743079"/>
              <a:gd name="connsiteX0" fmla="*/ 0 w 10801885"/>
              <a:gd name="connsiteY0" fmla="*/ 3664787 h 3743079"/>
              <a:gd name="connsiteX1" fmla="*/ 665103 w 10801885"/>
              <a:gd name="connsiteY1" fmla="*/ 3700697 h 3743079"/>
              <a:gd name="connsiteX2" fmla="*/ 1863472 w 10801885"/>
              <a:gd name="connsiteY2" fmla="*/ 3348320 h 3743079"/>
              <a:gd name="connsiteX3" fmla="*/ 2966442 w 10801885"/>
              <a:gd name="connsiteY3" fmla="*/ 2853929 h 3743079"/>
              <a:gd name="connsiteX4" fmla="*/ 3791855 w 10801885"/>
              <a:gd name="connsiteY4" fmla="*/ 2700382 h 3743079"/>
              <a:gd name="connsiteX5" fmla="*/ 3934983 w 10801885"/>
              <a:gd name="connsiteY5" fmla="*/ 2985023 h 3743079"/>
              <a:gd name="connsiteX6" fmla="*/ 3608361 w 10801885"/>
              <a:gd name="connsiteY6" fmla="*/ 3115385 h 3743079"/>
              <a:gd name="connsiteX7" fmla="*/ 3360183 w 10801885"/>
              <a:gd name="connsiteY7" fmla="*/ 2872968 h 3743079"/>
              <a:gd name="connsiteX8" fmla="*/ 3449355 w 10801885"/>
              <a:gd name="connsiteY8" fmla="*/ 2381380 h 3743079"/>
              <a:gd name="connsiteX9" fmla="*/ 4374254 w 10801885"/>
              <a:gd name="connsiteY9" fmla="*/ 1849191 h 3743079"/>
              <a:gd name="connsiteX10" fmla="*/ 6595993 w 10801885"/>
              <a:gd name="connsiteY10" fmla="*/ 1505902 h 3743079"/>
              <a:gd name="connsiteX11" fmla="*/ 7175776 w 10801885"/>
              <a:gd name="connsiteY11" fmla="*/ 940819 h 3743079"/>
              <a:gd name="connsiteX12" fmla="*/ 6863555 w 10801885"/>
              <a:gd name="connsiteY12" fmla="*/ 658042 h 3743079"/>
              <a:gd name="connsiteX13" fmla="*/ 6797727 w 10801885"/>
              <a:gd name="connsiteY13" fmla="*/ 1159968 h 3743079"/>
              <a:gd name="connsiteX14" fmla="*/ 8805201 w 10801885"/>
              <a:gd name="connsiteY14" fmla="*/ 1444813 h 3743079"/>
              <a:gd name="connsiteX15" fmla="*/ 10281844 w 10801885"/>
              <a:gd name="connsiteY15" fmla="*/ 956600 h 3743079"/>
              <a:gd name="connsiteX16" fmla="*/ 10801885 w 10801885"/>
              <a:gd name="connsiteY16" fmla="*/ 0 h 3743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801885" h="3743079">
                <a:moveTo>
                  <a:pt x="0" y="3664787"/>
                </a:moveTo>
                <a:cubicBezTo>
                  <a:pt x="501363" y="3772495"/>
                  <a:pt x="354524" y="3753442"/>
                  <a:pt x="665103" y="3700697"/>
                </a:cubicBezTo>
                <a:cubicBezTo>
                  <a:pt x="975682" y="3647953"/>
                  <a:pt x="1464016" y="3465779"/>
                  <a:pt x="1863472" y="3348320"/>
                </a:cubicBezTo>
                <a:cubicBezTo>
                  <a:pt x="2247029" y="3207192"/>
                  <a:pt x="2645045" y="2961919"/>
                  <a:pt x="2966442" y="2853929"/>
                </a:cubicBezTo>
                <a:cubicBezTo>
                  <a:pt x="3287839" y="2745939"/>
                  <a:pt x="3630432" y="2678533"/>
                  <a:pt x="3791855" y="2700382"/>
                </a:cubicBezTo>
                <a:cubicBezTo>
                  <a:pt x="3953278" y="2722231"/>
                  <a:pt x="4024918" y="2842879"/>
                  <a:pt x="3934983" y="2985023"/>
                </a:cubicBezTo>
                <a:cubicBezTo>
                  <a:pt x="3845048" y="3127167"/>
                  <a:pt x="3704161" y="3134061"/>
                  <a:pt x="3608361" y="3115385"/>
                </a:cubicBezTo>
                <a:cubicBezTo>
                  <a:pt x="3512561" y="3096709"/>
                  <a:pt x="3386684" y="2995302"/>
                  <a:pt x="3360183" y="2872968"/>
                </a:cubicBezTo>
                <a:cubicBezTo>
                  <a:pt x="3333682" y="2750634"/>
                  <a:pt x="3280343" y="2552010"/>
                  <a:pt x="3449355" y="2381380"/>
                </a:cubicBezTo>
                <a:cubicBezTo>
                  <a:pt x="3618367" y="2210751"/>
                  <a:pt x="3849814" y="1995104"/>
                  <a:pt x="4374254" y="1849191"/>
                </a:cubicBezTo>
                <a:cubicBezTo>
                  <a:pt x="4898694" y="1703278"/>
                  <a:pt x="6129073" y="1657297"/>
                  <a:pt x="6595993" y="1505902"/>
                </a:cubicBezTo>
                <a:cubicBezTo>
                  <a:pt x="7062913" y="1354507"/>
                  <a:pt x="7131182" y="1082129"/>
                  <a:pt x="7175776" y="940819"/>
                </a:cubicBezTo>
                <a:cubicBezTo>
                  <a:pt x="7220370" y="799509"/>
                  <a:pt x="7100552" y="648346"/>
                  <a:pt x="6863555" y="658042"/>
                </a:cubicBezTo>
                <a:cubicBezTo>
                  <a:pt x="6626558" y="667738"/>
                  <a:pt x="6474119" y="1028840"/>
                  <a:pt x="6797727" y="1159968"/>
                </a:cubicBezTo>
                <a:cubicBezTo>
                  <a:pt x="7121335" y="1291096"/>
                  <a:pt x="8224515" y="1478708"/>
                  <a:pt x="8805201" y="1444813"/>
                </a:cubicBezTo>
                <a:cubicBezTo>
                  <a:pt x="9385887" y="1410918"/>
                  <a:pt x="9946285" y="1336901"/>
                  <a:pt x="10281844" y="956600"/>
                </a:cubicBezTo>
                <a:cubicBezTo>
                  <a:pt x="10883055" y="181620"/>
                  <a:pt x="10701457" y="264831"/>
                  <a:pt x="10801885" y="0"/>
                </a:cubicBezTo>
              </a:path>
            </a:pathLst>
          </a:cu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Ellips 6">
            <a:extLst>
              <a:ext uri="{FF2B5EF4-FFF2-40B4-BE49-F238E27FC236}">
                <a16:creationId xmlns:a16="http://schemas.microsoft.com/office/drawing/2014/main" xmlns="" id="{96A8E6CC-E179-4F8B-96DB-034213DB906F}"/>
              </a:ext>
            </a:extLst>
          </p:cNvPr>
          <p:cNvSpPr/>
          <p:nvPr/>
        </p:nvSpPr>
        <p:spPr>
          <a:xfrm>
            <a:off x="4371389" y="3370796"/>
            <a:ext cx="184558" cy="18455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Ellips 7">
            <a:extLst>
              <a:ext uri="{FF2B5EF4-FFF2-40B4-BE49-F238E27FC236}">
                <a16:creationId xmlns:a16="http://schemas.microsoft.com/office/drawing/2014/main" xmlns="" id="{FCD603F4-9DF3-42B5-AB74-256377708863}"/>
              </a:ext>
            </a:extLst>
          </p:cNvPr>
          <p:cNvSpPr/>
          <p:nvPr/>
        </p:nvSpPr>
        <p:spPr>
          <a:xfrm>
            <a:off x="1988969" y="5166300"/>
            <a:ext cx="184558" cy="1845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Ellips 8">
            <a:extLst>
              <a:ext uri="{FF2B5EF4-FFF2-40B4-BE49-F238E27FC236}">
                <a16:creationId xmlns:a16="http://schemas.microsoft.com/office/drawing/2014/main" xmlns="" id="{D54D5885-4E0D-4E4B-9AA1-4F06480E5C00}"/>
              </a:ext>
            </a:extLst>
          </p:cNvPr>
          <p:cNvSpPr/>
          <p:nvPr/>
        </p:nvSpPr>
        <p:spPr>
          <a:xfrm>
            <a:off x="7473848" y="2505545"/>
            <a:ext cx="184558" cy="18455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Ellips 9">
            <a:extLst>
              <a:ext uri="{FF2B5EF4-FFF2-40B4-BE49-F238E27FC236}">
                <a16:creationId xmlns:a16="http://schemas.microsoft.com/office/drawing/2014/main" xmlns="" id="{0ABAB9E6-0B4A-4C85-9528-51C6E2796684}"/>
              </a:ext>
            </a:extLst>
          </p:cNvPr>
          <p:cNvSpPr/>
          <p:nvPr/>
        </p:nvSpPr>
        <p:spPr>
          <a:xfrm>
            <a:off x="9913704" y="2238889"/>
            <a:ext cx="184558" cy="18455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Bildobjekt 11">
            <a:extLst>
              <a:ext uri="{FF2B5EF4-FFF2-40B4-BE49-F238E27FC236}">
                <a16:creationId xmlns:a16="http://schemas.microsoft.com/office/drawing/2014/main" xmlns="" id="{E2B09AEE-BB91-47C9-9100-742EBDDB0F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680" y="5074994"/>
            <a:ext cx="720535" cy="941959"/>
          </a:xfrm>
          <a:prstGeom prst="rect">
            <a:avLst/>
          </a:prstGeom>
        </p:spPr>
      </p:pic>
      <p:pic>
        <p:nvPicPr>
          <p:cNvPr id="14" name="Bildobjekt 13">
            <a:extLst>
              <a:ext uri="{FF2B5EF4-FFF2-40B4-BE49-F238E27FC236}">
                <a16:creationId xmlns:a16="http://schemas.microsoft.com/office/drawing/2014/main" xmlns="" id="{44054C6F-8655-4850-A874-AF1F62A26F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5359" y="840569"/>
            <a:ext cx="864489" cy="1024507"/>
          </a:xfrm>
          <a:prstGeom prst="rect">
            <a:avLst/>
          </a:prstGeom>
        </p:spPr>
      </p:pic>
      <p:cxnSp>
        <p:nvCxnSpPr>
          <p:cNvPr id="16" name="Rak koppling 15">
            <a:extLst>
              <a:ext uri="{FF2B5EF4-FFF2-40B4-BE49-F238E27FC236}">
                <a16:creationId xmlns:a16="http://schemas.microsoft.com/office/drawing/2014/main" xmlns="" id="{8B58E2D9-787D-43E2-8A18-C3EE2104DF64}"/>
              </a:ext>
            </a:extLst>
          </p:cNvPr>
          <p:cNvCxnSpPr>
            <a:cxnSpLocks/>
          </p:cNvCxnSpPr>
          <p:nvPr/>
        </p:nvCxnSpPr>
        <p:spPr>
          <a:xfrm flipV="1">
            <a:off x="2123798" y="4440024"/>
            <a:ext cx="227655" cy="75330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Rak koppling 16">
            <a:extLst>
              <a:ext uri="{FF2B5EF4-FFF2-40B4-BE49-F238E27FC236}">
                <a16:creationId xmlns:a16="http://schemas.microsoft.com/office/drawing/2014/main" xmlns="" id="{7B3DBF9D-D64C-43CC-B84B-C4864B33CF29}"/>
              </a:ext>
            </a:extLst>
          </p:cNvPr>
          <p:cNvCxnSpPr>
            <a:cxnSpLocks/>
          </p:cNvCxnSpPr>
          <p:nvPr/>
        </p:nvCxnSpPr>
        <p:spPr>
          <a:xfrm flipH="1" flipV="1">
            <a:off x="1851537" y="4703000"/>
            <a:ext cx="218754" cy="51067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Rak koppling 18">
            <a:extLst>
              <a:ext uri="{FF2B5EF4-FFF2-40B4-BE49-F238E27FC236}">
                <a16:creationId xmlns:a16="http://schemas.microsoft.com/office/drawing/2014/main" xmlns="" id="{A1CA294E-43BA-4388-A54E-EEF6A97F3259}"/>
              </a:ext>
            </a:extLst>
          </p:cNvPr>
          <p:cNvCxnSpPr>
            <a:cxnSpLocks/>
          </p:cNvCxnSpPr>
          <p:nvPr/>
        </p:nvCxnSpPr>
        <p:spPr>
          <a:xfrm flipH="1" flipV="1">
            <a:off x="1235827" y="4482672"/>
            <a:ext cx="812797" cy="78541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Rak koppling 23">
            <a:extLst>
              <a:ext uri="{FF2B5EF4-FFF2-40B4-BE49-F238E27FC236}">
                <a16:creationId xmlns:a16="http://schemas.microsoft.com/office/drawing/2014/main" xmlns="" id="{4F13D790-AB31-4574-8837-9506FB4A31B8}"/>
              </a:ext>
            </a:extLst>
          </p:cNvPr>
          <p:cNvCxnSpPr>
            <a:cxnSpLocks/>
          </p:cNvCxnSpPr>
          <p:nvPr/>
        </p:nvCxnSpPr>
        <p:spPr>
          <a:xfrm flipV="1">
            <a:off x="4503491" y="2901213"/>
            <a:ext cx="329149" cy="520955"/>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Rak koppling 25">
            <a:extLst>
              <a:ext uri="{FF2B5EF4-FFF2-40B4-BE49-F238E27FC236}">
                <a16:creationId xmlns:a16="http://schemas.microsoft.com/office/drawing/2014/main" xmlns="" id="{AB700210-6CD2-49CC-8328-FFA74DCAD0A7}"/>
              </a:ext>
            </a:extLst>
          </p:cNvPr>
          <p:cNvCxnSpPr>
            <a:cxnSpLocks/>
          </p:cNvCxnSpPr>
          <p:nvPr/>
        </p:nvCxnSpPr>
        <p:spPr>
          <a:xfrm flipH="1" flipV="1">
            <a:off x="4248682" y="2849881"/>
            <a:ext cx="207408" cy="58562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8" name="Rak koppling 27">
            <a:extLst>
              <a:ext uri="{FF2B5EF4-FFF2-40B4-BE49-F238E27FC236}">
                <a16:creationId xmlns:a16="http://schemas.microsoft.com/office/drawing/2014/main" xmlns="" id="{684E581A-829A-4FE3-89EC-B0558CE96DAF}"/>
              </a:ext>
            </a:extLst>
          </p:cNvPr>
          <p:cNvCxnSpPr>
            <a:cxnSpLocks/>
            <a:endCxn id="34" idx="2"/>
          </p:cNvCxnSpPr>
          <p:nvPr/>
        </p:nvCxnSpPr>
        <p:spPr>
          <a:xfrm flipH="1" flipV="1">
            <a:off x="3796627" y="3330060"/>
            <a:ext cx="679252" cy="124348"/>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1" name="textruta 30">
            <a:extLst>
              <a:ext uri="{FF2B5EF4-FFF2-40B4-BE49-F238E27FC236}">
                <a16:creationId xmlns:a16="http://schemas.microsoft.com/office/drawing/2014/main" xmlns="" id="{BF921A5F-48BB-4681-9E67-E847C50B02E5}"/>
              </a:ext>
            </a:extLst>
          </p:cNvPr>
          <p:cNvSpPr txBox="1"/>
          <p:nvPr/>
        </p:nvSpPr>
        <p:spPr>
          <a:xfrm>
            <a:off x="882257" y="4233980"/>
            <a:ext cx="796955" cy="276999"/>
          </a:xfrm>
          <a:prstGeom prst="rect">
            <a:avLst/>
          </a:prstGeom>
          <a:noFill/>
        </p:spPr>
        <p:txBody>
          <a:bodyPr wrap="square" rtlCol="0">
            <a:spAutoFit/>
          </a:bodyPr>
          <a:lstStyle/>
          <a:p>
            <a:r>
              <a:rPr lang="en-GB" sz="1200">
                <a:solidFill>
                  <a:schemeClr val="tx2"/>
                </a:solidFill>
              </a:rPr>
              <a:t>Email</a:t>
            </a:r>
          </a:p>
        </p:txBody>
      </p:sp>
      <p:sp>
        <p:nvSpPr>
          <p:cNvPr id="32" name="textruta 31">
            <a:extLst>
              <a:ext uri="{FF2B5EF4-FFF2-40B4-BE49-F238E27FC236}">
                <a16:creationId xmlns:a16="http://schemas.microsoft.com/office/drawing/2014/main" xmlns="" id="{D63F0F49-B7F2-4E30-89A8-7A92676F8FB7}"/>
              </a:ext>
            </a:extLst>
          </p:cNvPr>
          <p:cNvSpPr txBox="1"/>
          <p:nvPr/>
        </p:nvSpPr>
        <p:spPr>
          <a:xfrm>
            <a:off x="1608244" y="4417615"/>
            <a:ext cx="796955" cy="276999"/>
          </a:xfrm>
          <a:prstGeom prst="rect">
            <a:avLst/>
          </a:prstGeom>
          <a:noFill/>
        </p:spPr>
        <p:txBody>
          <a:bodyPr wrap="square" rtlCol="0">
            <a:spAutoFit/>
          </a:bodyPr>
          <a:lstStyle/>
          <a:p>
            <a:r>
              <a:rPr lang="en-GB" sz="1200">
                <a:solidFill>
                  <a:schemeClr val="tx2"/>
                </a:solidFill>
              </a:rPr>
              <a:t>LMS</a:t>
            </a:r>
          </a:p>
        </p:txBody>
      </p:sp>
      <p:sp>
        <p:nvSpPr>
          <p:cNvPr id="33" name="textruta 32">
            <a:extLst>
              <a:ext uri="{FF2B5EF4-FFF2-40B4-BE49-F238E27FC236}">
                <a16:creationId xmlns:a16="http://schemas.microsoft.com/office/drawing/2014/main" xmlns="" id="{2EF5D596-6886-4C28-B624-DE863AEB306A}"/>
              </a:ext>
            </a:extLst>
          </p:cNvPr>
          <p:cNvSpPr txBox="1"/>
          <p:nvPr/>
        </p:nvSpPr>
        <p:spPr>
          <a:xfrm>
            <a:off x="1924094" y="4169077"/>
            <a:ext cx="1070718" cy="276999"/>
          </a:xfrm>
          <a:prstGeom prst="rect">
            <a:avLst/>
          </a:prstGeom>
          <a:noFill/>
        </p:spPr>
        <p:txBody>
          <a:bodyPr wrap="square" rtlCol="0">
            <a:spAutoFit/>
          </a:bodyPr>
          <a:lstStyle/>
          <a:p>
            <a:r>
              <a:rPr lang="en-GB" sz="1200">
                <a:solidFill>
                  <a:schemeClr val="tx2"/>
                </a:solidFill>
              </a:rPr>
              <a:t>direct upload</a:t>
            </a:r>
          </a:p>
        </p:txBody>
      </p:sp>
      <p:sp>
        <p:nvSpPr>
          <p:cNvPr id="34" name="textruta 33">
            <a:extLst>
              <a:ext uri="{FF2B5EF4-FFF2-40B4-BE49-F238E27FC236}">
                <a16:creationId xmlns:a16="http://schemas.microsoft.com/office/drawing/2014/main" xmlns="" id="{7A8B84C3-7E7E-4488-ACDE-EA2BE599E6AC}"/>
              </a:ext>
            </a:extLst>
          </p:cNvPr>
          <p:cNvSpPr txBox="1"/>
          <p:nvPr/>
        </p:nvSpPr>
        <p:spPr>
          <a:xfrm>
            <a:off x="3398149" y="3053061"/>
            <a:ext cx="796955" cy="276999"/>
          </a:xfrm>
          <a:prstGeom prst="rect">
            <a:avLst/>
          </a:prstGeom>
          <a:noFill/>
        </p:spPr>
        <p:txBody>
          <a:bodyPr wrap="square" rtlCol="0">
            <a:spAutoFit/>
          </a:bodyPr>
          <a:lstStyle/>
          <a:p>
            <a:r>
              <a:rPr lang="en-GB" sz="1200">
                <a:solidFill>
                  <a:schemeClr val="tx2"/>
                </a:solidFill>
              </a:rPr>
              <a:t>Internet</a:t>
            </a:r>
          </a:p>
        </p:txBody>
      </p:sp>
      <p:sp>
        <p:nvSpPr>
          <p:cNvPr id="35" name="textruta 34">
            <a:extLst>
              <a:ext uri="{FF2B5EF4-FFF2-40B4-BE49-F238E27FC236}">
                <a16:creationId xmlns:a16="http://schemas.microsoft.com/office/drawing/2014/main" xmlns="" id="{DE79AA16-4E02-4C3C-AC84-C16DB25D2400}"/>
              </a:ext>
            </a:extLst>
          </p:cNvPr>
          <p:cNvSpPr txBox="1"/>
          <p:nvPr/>
        </p:nvSpPr>
        <p:spPr>
          <a:xfrm>
            <a:off x="3748754" y="2439939"/>
            <a:ext cx="1060422" cy="461665"/>
          </a:xfrm>
          <a:prstGeom prst="rect">
            <a:avLst/>
          </a:prstGeom>
          <a:noFill/>
        </p:spPr>
        <p:txBody>
          <a:bodyPr wrap="square" rtlCol="0">
            <a:spAutoFit/>
          </a:bodyPr>
          <a:lstStyle/>
          <a:p>
            <a:r>
              <a:rPr lang="en-GB" sz="1200">
                <a:solidFill>
                  <a:schemeClr val="tx2"/>
                </a:solidFill>
              </a:rPr>
              <a:t>Published material</a:t>
            </a:r>
          </a:p>
        </p:txBody>
      </p:sp>
      <p:sp>
        <p:nvSpPr>
          <p:cNvPr id="36" name="textruta 35">
            <a:extLst>
              <a:ext uri="{FF2B5EF4-FFF2-40B4-BE49-F238E27FC236}">
                <a16:creationId xmlns:a16="http://schemas.microsoft.com/office/drawing/2014/main" xmlns="" id="{51E7C76E-9EEE-40ED-91A5-A0514EA07311}"/>
              </a:ext>
            </a:extLst>
          </p:cNvPr>
          <p:cNvSpPr txBox="1"/>
          <p:nvPr/>
        </p:nvSpPr>
        <p:spPr>
          <a:xfrm>
            <a:off x="4574171" y="2498295"/>
            <a:ext cx="796955" cy="461665"/>
          </a:xfrm>
          <a:prstGeom prst="rect">
            <a:avLst/>
          </a:prstGeom>
          <a:noFill/>
        </p:spPr>
        <p:txBody>
          <a:bodyPr wrap="square" rtlCol="0">
            <a:spAutoFit/>
          </a:bodyPr>
          <a:lstStyle/>
          <a:p>
            <a:r>
              <a:rPr lang="en-GB" sz="1200">
                <a:solidFill>
                  <a:schemeClr val="tx2"/>
                </a:solidFill>
              </a:rPr>
              <a:t>Student material</a:t>
            </a:r>
          </a:p>
        </p:txBody>
      </p:sp>
      <p:sp>
        <p:nvSpPr>
          <p:cNvPr id="37" name="textruta 36">
            <a:extLst>
              <a:ext uri="{FF2B5EF4-FFF2-40B4-BE49-F238E27FC236}">
                <a16:creationId xmlns:a16="http://schemas.microsoft.com/office/drawing/2014/main" xmlns="" id="{AF8F70E3-4EDE-412E-800E-08699FEE040C}"/>
              </a:ext>
            </a:extLst>
          </p:cNvPr>
          <p:cNvSpPr txBox="1"/>
          <p:nvPr/>
        </p:nvSpPr>
        <p:spPr>
          <a:xfrm>
            <a:off x="2180739" y="5180263"/>
            <a:ext cx="3190388" cy="1015663"/>
          </a:xfrm>
          <a:prstGeom prst="rect">
            <a:avLst/>
          </a:prstGeom>
          <a:noFill/>
        </p:spPr>
        <p:txBody>
          <a:bodyPr wrap="square" rtlCol="0">
            <a:spAutoFit/>
          </a:bodyPr>
          <a:lstStyle/>
          <a:p>
            <a:r>
              <a:rPr lang="en-US" sz="1200" b="1">
                <a:solidFill>
                  <a:schemeClr val="tx2"/>
                </a:solidFill>
              </a:rPr>
              <a:t>STUDENT SUBMISSION</a:t>
            </a:r>
          </a:p>
          <a:p>
            <a:r>
              <a:rPr lang="en-US" sz="1200">
                <a:solidFill>
                  <a:schemeClr val="tx2"/>
                </a:solidFill>
              </a:rPr>
              <a:t>The </a:t>
            </a:r>
            <a:r>
              <a:rPr lang="en-US" sz="1200" err="1">
                <a:solidFill>
                  <a:schemeClr val="tx2"/>
                </a:solidFill>
              </a:rPr>
              <a:t>Urkund</a:t>
            </a:r>
            <a:r>
              <a:rPr lang="en-US" sz="1200">
                <a:solidFill>
                  <a:schemeClr val="tx2"/>
                </a:solidFill>
              </a:rPr>
              <a:t> process starts when a student submits a document to the system. </a:t>
            </a:r>
            <a:r>
              <a:rPr lang="en-US" sz="1200" b="1">
                <a:solidFill>
                  <a:schemeClr val="tx2"/>
                </a:solidFill>
              </a:rPr>
              <a:t>Independently of language, </a:t>
            </a:r>
            <a:r>
              <a:rPr lang="en-US" sz="1200">
                <a:solidFill>
                  <a:schemeClr val="tx2"/>
                </a:solidFill>
              </a:rPr>
              <a:t>the text is extracted from the document and the processing begins.</a:t>
            </a:r>
            <a:endParaRPr lang="en-GB" sz="1200">
              <a:solidFill>
                <a:schemeClr val="tx2"/>
              </a:solidFill>
            </a:endParaRPr>
          </a:p>
        </p:txBody>
      </p:sp>
      <p:sp>
        <p:nvSpPr>
          <p:cNvPr id="38" name="textruta 37">
            <a:extLst>
              <a:ext uri="{FF2B5EF4-FFF2-40B4-BE49-F238E27FC236}">
                <a16:creationId xmlns:a16="http://schemas.microsoft.com/office/drawing/2014/main" xmlns="" id="{B1AEF4B8-D03B-400F-895C-78AE09B18E77}"/>
              </a:ext>
            </a:extLst>
          </p:cNvPr>
          <p:cNvSpPr txBox="1"/>
          <p:nvPr/>
        </p:nvSpPr>
        <p:spPr>
          <a:xfrm>
            <a:off x="4430311" y="3570081"/>
            <a:ext cx="2410783" cy="1384995"/>
          </a:xfrm>
          <a:prstGeom prst="rect">
            <a:avLst/>
          </a:prstGeom>
          <a:noFill/>
        </p:spPr>
        <p:txBody>
          <a:bodyPr wrap="square" rtlCol="0">
            <a:spAutoFit/>
          </a:bodyPr>
          <a:lstStyle/>
          <a:p>
            <a:r>
              <a:rPr lang="en-US" sz="1200" b="1">
                <a:solidFill>
                  <a:schemeClr val="tx2"/>
                </a:solidFill>
              </a:rPr>
              <a:t>THE ANALYSIS</a:t>
            </a:r>
          </a:p>
          <a:p>
            <a:r>
              <a:rPr lang="en-US" sz="1200">
                <a:solidFill>
                  <a:schemeClr val="tx2"/>
                </a:solidFill>
              </a:rPr>
              <a:t>The text is </a:t>
            </a:r>
            <a:r>
              <a:rPr lang="en-US" sz="1200" err="1">
                <a:solidFill>
                  <a:schemeClr val="tx2"/>
                </a:solidFill>
              </a:rPr>
              <a:t>analysed</a:t>
            </a:r>
            <a:r>
              <a:rPr lang="en-US" sz="1200">
                <a:solidFill>
                  <a:schemeClr val="tx2"/>
                </a:solidFill>
              </a:rPr>
              <a:t> and we begin to check for possible text similarity across our three source areas. </a:t>
            </a:r>
            <a:r>
              <a:rPr lang="en-US" sz="1200" err="1">
                <a:solidFill>
                  <a:schemeClr val="tx2"/>
                </a:solidFill>
              </a:rPr>
              <a:t>Urkund</a:t>
            </a:r>
            <a:r>
              <a:rPr lang="en-US" sz="1200">
                <a:solidFill>
                  <a:schemeClr val="tx2"/>
                </a:solidFill>
              </a:rPr>
              <a:t> singles out potential matching sources for further analysis.</a:t>
            </a:r>
            <a:endParaRPr lang="en-GB" sz="1200">
              <a:solidFill>
                <a:schemeClr val="tx2"/>
              </a:solidFill>
            </a:endParaRPr>
          </a:p>
        </p:txBody>
      </p:sp>
      <p:sp>
        <p:nvSpPr>
          <p:cNvPr id="39" name="textruta 38">
            <a:extLst>
              <a:ext uri="{FF2B5EF4-FFF2-40B4-BE49-F238E27FC236}">
                <a16:creationId xmlns:a16="http://schemas.microsoft.com/office/drawing/2014/main" xmlns="" id="{E0B152DE-5959-4303-ABF7-ECAF5F018234}"/>
              </a:ext>
            </a:extLst>
          </p:cNvPr>
          <p:cNvSpPr txBox="1"/>
          <p:nvPr/>
        </p:nvSpPr>
        <p:spPr>
          <a:xfrm>
            <a:off x="7102080" y="2803932"/>
            <a:ext cx="2233207" cy="1569660"/>
          </a:xfrm>
          <a:prstGeom prst="rect">
            <a:avLst/>
          </a:prstGeom>
          <a:noFill/>
        </p:spPr>
        <p:txBody>
          <a:bodyPr wrap="square" rtlCol="0">
            <a:spAutoFit/>
          </a:bodyPr>
          <a:lstStyle/>
          <a:p>
            <a:r>
              <a:rPr lang="en-US" sz="1200" b="1">
                <a:solidFill>
                  <a:schemeClr val="tx2"/>
                </a:solidFill>
              </a:rPr>
              <a:t>FINDINGS</a:t>
            </a:r>
          </a:p>
          <a:p>
            <a:r>
              <a:rPr lang="en-US" sz="1200">
                <a:solidFill>
                  <a:schemeClr val="tx2"/>
                </a:solidFill>
              </a:rPr>
              <a:t>When a document starts to display similarities to other sources, a matching profile is formed. We do not only record the degree of the matches but take any usages of paraphrasing and synonyms into account. </a:t>
            </a:r>
            <a:endParaRPr lang="en-GB" sz="1200">
              <a:solidFill>
                <a:schemeClr val="tx2"/>
              </a:solidFill>
            </a:endParaRPr>
          </a:p>
        </p:txBody>
      </p:sp>
      <p:sp>
        <p:nvSpPr>
          <p:cNvPr id="40" name="textruta 39">
            <a:extLst>
              <a:ext uri="{FF2B5EF4-FFF2-40B4-BE49-F238E27FC236}">
                <a16:creationId xmlns:a16="http://schemas.microsoft.com/office/drawing/2014/main" xmlns="" id="{732DEE59-9D13-4C4F-9762-6BE0E21B954C}"/>
              </a:ext>
            </a:extLst>
          </p:cNvPr>
          <p:cNvSpPr txBox="1"/>
          <p:nvPr/>
        </p:nvSpPr>
        <p:spPr>
          <a:xfrm>
            <a:off x="9576177" y="2582084"/>
            <a:ext cx="2150951" cy="2308324"/>
          </a:xfrm>
          <a:prstGeom prst="rect">
            <a:avLst/>
          </a:prstGeom>
          <a:noFill/>
        </p:spPr>
        <p:txBody>
          <a:bodyPr wrap="square" rtlCol="0">
            <a:spAutoFit/>
          </a:bodyPr>
          <a:lstStyle/>
          <a:p>
            <a:r>
              <a:rPr lang="en-US" sz="1200" b="1">
                <a:solidFill>
                  <a:schemeClr val="tx2"/>
                </a:solidFill>
              </a:rPr>
              <a:t>THE RESULT</a:t>
            </a:r>
          </a:p>
          <a:p>
            <a:r>
              <a:rPr lang="en-US" sz="1200">
                <a:solidFill>
                  <a:schemeClr val="tx2"/>
                </a:solidFill>
              </a:rPr>
              <a:t>Once the process is finished, </a:t>
            </a:r>
            <a:r>
              <a:rPr lang="en-US" sz="1200" b="1">
                <a:solidFill>
                  <a:schemeClr val="tx2"/>
                </a:solidFill>
              </a:rPr>
              <a:t>(after about 60 sec.) </a:t>
            </a:r>
            <a:r>
              <a:rPr lang="en-US" sz="1200">
                <a:solidFill>
                  <a:schemeClr val="tx2"/>
                </a:solidFill>
              </a:rPr>
              <a:t>an analysis overview is created and sent to the teacher. This is done either via the used LMS or by email. The results are presented in a comprehensible, interactive analysis report so that the teacher can make the final judgement if any plagiarism has indeed occurred.</a:t>
            </a:r>
            <a:endParaRPr lang="en-GB" sz="1200">
              <a:solidFill>
                <a:schemeClr val="tx2"/>
              </a:solidFill>
            </a:endParaRPr>
          </a:p>
        </p:txBody>
      </p:sp>
      <p:sp>
        <p:nvSpPr>
          <p:cNvPr id="2" name="Rubrik 1">
            <a:extLst>
              <a:ext uri="{FF2B5EF4-FFF2-40B4-BE49-F238E27FC236}">
                <a16:creationId xmlns:a16="http://schemas.microsoft.com/office/drawing/2014/main" xmlns="" id="{2EAABE41-13AB-447D-966D-0DD67F6F08A8}"/>
              </a:ext>
            </a:extLst>
          </p:cNvPr>
          <p:cNvSpPr>
            <a:spLocks noGrp="1"/>
          </p:cNvSpPr>
          <p:nvPr>
            <p:ph type="title"/>
          </p:nvPr>
        </p:nvSpPr>
        <p:spPr/>
        <p:txBody>
          <a:bodyPr/>
          <a:lstStyle/>
          <a:p>
            <a:r>
              <a:rPr lang="en-GB"/>
              <a:t>HOW IT WORKS</a:t>
            </a:r>
          </a:p>
        </p:txBody>
      </p:sp>
      <p:sp>
        <p:nvSpPr>
          <p:cNvPr id="41" name="textruta 40">
            <a:extLst>
              <a:ext uri="{FF2B5EF4-FFF2-40B4-BE49-F238E27FC236}">
                <a16:creationId xmlns:a16="http://schemas.microsoft.com/office/drawing/2014/main" xmlns="" id="{1CB370B0-74CD-4989-B397-4200EDCAD08F}"/>
              </a:ext>
            </a:extLst>
          </p:cNvPr>
          <p:cNvSpPr txBox="1"/>
          <p:nvPr/>
        </p:nvSpPr>
        <p:spPr>
          <a:xfrm>
            <a:off x="1812174" y="1496291"/>
            <a:ext cx="4540828" cy="369332"/>
          </a:xfrm>
          <a:prstGeom prst="rect">
            <a:avLst/>
          </a:prstGeom>
          <a:noFill/>
        </p:spPr>
        <p:txBody>
          <a:bodyPr wrap="square" rtlCol="0">
            <a:spAutoFit/>
          </a:bodyPr>
          <a:lstStyle/>
          <a:p>
            <a:r>
              <a:rPr lang="en-GB">
                <a:solidFill>
                  <a:schemeClr val="accent1"/>
                </a:solidFill>
              </a:rPr>
              <a:t>A document’s journey in </a:t>
            </a:r>
            <a:r>
              <a:rPr lang="en-GB" err="1">
                <a:solidFill>
                  <a:schemeClr val="accent1"/>
                </a:solidFill>
              </a:rPr>
              <a:t>Urkund</a:t>
            </a:r>
            <a:endParaRPr lang="en-GB">
              <a:solidFill>
                <a:schemeClr val="accent1"/>
              </a:solidFill>
            </a:endParaRPr>
          </a:p>
        </p:txBody>
      </p:sp>
      <p:sp>
        <p:nvSpPr>
          <p:cNvPr id="5" name="TextBox 4">
            <a:extLst>
              <a:ext uri="{FF2B5EF4-FFF2-40B4-BE49-F238E27FC236}">
                <a16:creationId xmlns:a16="http://schemas.microsoft.com/office/drawing/2014/main" xmlns="" id="{840A0D67-FD24-DC4E-A901-D08B9E279AB9}"/>
              </a:ext>
            </a:extLst>
          </p:cNvPr>
          <p:cNvSpPr txBox="1"/>
          <p:nvPr/>
        </p:nvSpPr>
        <p:spPr>
          <a:xfrm>
            <a:off x="1171575" y="1171575"/>
            <a:ext cx="184731" cy="369332"/>
          </a:xfrm>
          <a:prstGeom prst="rect">
            <a:avLst/>
          </a:prstGeom>
          <a:noFill/>
        </p:spPr>
        <p:txBody>
          <a:bodyPr wrap="none" rtlCol="0">
            <a:spAutoFit/>
          </a:bodyPr>
          <a:lstStyle/>
          <a:p>
            <a:endParaRPr lang="sv-SE"/>
          </a:p>
        </p:txBody>
      </p:sp>
    </p:spTree>
    <p:extLst>
      <p:ext uri="{BB962C8B-B14F-4D97-AF65-F5344CB8AC3E}">
        <p14:creationId xmlns:p14="http://schemas.microsoft.com/office/powerpoint/2010/main" val="522820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75DE9B7F-277C-49F8-B62C-78E59A14FE3A}"/>
              </a:ext>
            </a:extLst>
          </p:cNvPr>
          <p:cNvSpPr>
            <a:spLocks noGrp="1"/>
          </p:cNvSpPr>
          <p:nvPr>
            <p:ph type="title"/>
          </p:nvPr>
        </p:nvSpPr>
        <p:spPr/>
        <p:txBody>
          <a:bodyPr>
            <a:normAutofit/>
          </a:bodyPr>
          <a:lstStyle/>
          <a:p>
            <a:r>
              <a:rPr lang="en-GB"/>
              <a:t>OUR SOURCE AREAS </a:t>
            </a:r>
            <a:endParaRPr lang="en-US" sz="3200" cap="all"/>
          </a:p>
        </p:txBody>
      </p:sp>
      <p:sp>
        <p:nvSpPr>
          <p:cNvPr id="16" name="Rektangel: rundade hörn 15">
            <a:extLst>
              <a:ext uri="{FF2B5EF4-FFF2-40B4-BE49-F238E27FC236}">
                <a16:creationId xmlns:a16="http://schemas.microsoft.com/office/drawing/2014/main" xmlns="" id="{B392E18B-899F-4043-B2E2-6E71731E97E7}"/>
              </a:ext>
            </a:extLst>
          </p:cNvPr>
          <p:cNvSpPr/>
          <p:nvPr/>
        </p:nvSpPr>
        <p:spPr>
          <a:xfrm>
            <a:off x="11269759" y="699248"/>
            <a:ext cx="1288561" cy="56452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textruta 16">
            <a:extLst>
              <a:ext uri="{FF2B5EF4-FFF2-40B4-BE49-F238E27FC236}">
                <a16:creationId xmlns:a16="http://schemas.microsoft.com/office/drawing/2014/main" xmlns="" id="{15C5FD60-62DC-4969-8F3E-9B19E4113AB1}"/>
              </a:ext>
            </a:extLst>
          </p:cNvPr>
          <p:cNvSpPr txBox="1"/>
          <p:nvPr/>
        </p:nvSpPr>
        <p:spPr>
          <a:xfrm>
            <a:off x="11451279" y="796846"/>
            <a:ext cx="578840" cy="369332"/>
          </a:xfrm>
          <a:prstGeom prst="rect">
            <a:avLst/>
          </a:prstGeom>
          <a:noFill/>
        </p:spPr>
        <p:txBody>
          <a:bodyPr wrap="square" rtlCol="0">
            <a:spAutoFit/>
          </a:bodyPr>
          <a:lstStyle/>
          <a:p>
            <a:r>
              <a:rPr lang="sv-SE">
                <a:solidFill>
                  <a:schemeClr val="bg1"/>
                </a:solidFill>
                <a:latin typeface="+mj-lt"/>
              </a:rPr>
              <a:t>08</a:t>
            </a:r>
          </a:p>
        </p:txBody>
      </p:sp>
      <p:sp>
        <p:nvSpPr>
          <p:cNvPr id="3" name="textruta 2">
            <a:extLst>
              <a:ext uri="{FF2B5EF4-FFF2-40B4-BE49-F238E27FC236}">
                <a16:creationId xmlns:a16="http://schemas.microsoft.com/office/drawing/2014/main" xmlns="" id="{EFD52FC4-5C21-4711-91DC-59B844994242}"/>
              </a:ext>
            </a:extLst>
          </p:cNvPr>
          <p:cNvSpPr txBox="1"/>
          <p:nvPr/>
        </p:nvSpPr>
        <p:spPr>
          <a:xfrm>
            <a:off x="1205466" y="2379567"/>
            <a:ext cx="4380513" cy="2831544"/>
          </a:xfrm>
          <a:prstGeom prst="rect">
            <a:avLst/>
          </a:prstGeom>
          <a:noFill/>
        </p:spPr>
        <p:txBody>
          <a:bodyPr wrap="square" rtlCol="0">
            <a:spAutoFit/>
          </a:bodyPr>
          <a:lstStyle/>
          <a:p>
            <a:r>
              <a:rPr lang="en-US" sz="1600">
                <a:solidFill>
                  <a:schemeClr val="tx2"/>
                </a:solidFill>
              </a:rPr>
              <a:t>We work with an ever expanding database of documents and sources. Roughly, they can be divided into sources found on the Internet, articles published in academic journals and previously submitted documents. This includes everything from </a:t>
            </a:r>
            <a:r>
              <a:rPr lang="en-US" sz="1600" b="1">
                <a:solidFill>
                  <a:schemeClr val="tx2"/>
                </a:solidFill>
              </a:rPr>
              <a:t>Wikipedia</a:t>
            </a:r>
            <a:r>
              <a:rPr lang="en-US" sz="1600">
                <a:solidFill>
                  <a:schemeClr val="tx2"/>
                </a:solidFill>
              </a:rPr>
              <a:t> to </a:t>
            </a:r>
            <a:r>
              <a:rPr lang="en-US" sz="1600" b="1">
                <a:solidFill>
                  <a:schemeClr val="tx2"/>
                </a:solidFill>
              </a:rPr>
              <a:t>national repositories of theses</a:t>
            </a:r>
            <a:r>
              <a:rPr lang="en-US" sz="1600">
                <a:solidFill>
                  <a:schemeClr val="tx2"/>
                </a:solidFill>
              </a:rPr>
              <a:t>. </a:t>
            </a:r>
          </a:p>
          <a:p>
            <a:endParaRPr lang="en-US" sz="1600">
              <a:solidFill>
                <a:schemeClr val="tx2"/>
              </a:solidFill>
            </a:endParaRPr>
          </a:p>
          <a:p>
            <a:r>
              <a:rPr lang="en-US" sz="1600">
                <a:solidFill>
                  <a:schemeClr val="tx2"/>
                </a:solidFill>
              </a:rPr>
              <a:t>We strongly believe in looking through source areas that students use as research material which appear in a variety of forms and platforms.</a:t>
            </a:r>
          </a:p>
          <a:p>
            <a:endParaRPr lang="en-GB">
              <a:solidFill>
                <a:schemeClr val="tx2"/>
              </a:solidFill>
            </a:endParaRPr>
          </a:p>
        </p:txBody>
      </p:sp>
      <p:pic>
        <p:nvPicPr>
          <p:cNvPr id="8" name="Bildobjekt 7">
            <a:extLst>
              <a:ext uri="{FF2B5EF4-FFF2-40B4-BE49-F238E27FC236}">
                <a16:creationId xmlns:a16="http://schemas.microsoft.com/office/drawing/2014/main" xmlns="" id="{2CADAF1F-9556-441C-A13C-A298069714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4676" y="1671184"/>
            <a:ext cx="1524003" cy="1524003"/>
          </a:xfrm>
          <a:prstGeom prst="rect">
            <a:avLst/>
          </a:prstGeom>
        </p:spPr>
      </p:pic>
      <p:pic>
        <p:nvPicPr>
          <p:cNvPr id="14" name="Bildobjekt 13">
            <a:extLst>
              <a:ext uri="{FF2B5EF4-FFF2-40B4-BE49-F238E27FC236}">
                <a16:creationId xmlns:a16="http://schemas.microsoft.com/office/drawing/2014/main" xmlns="" id="{D55EBC07-8A82-4C3D-9B9D-2890F5E3A1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9195" y="3526709"/>
            <a:ext cx="1524003" cy="1524003"/>
          </a:xfrm>
          <a:prstGeom prst="rect">
            <a:avLst/>
          </a:prstGeom>
        </p:spPr>
      </p:pic>
      <p:sp>
        <p:nvSpPr>
          <p:cNvPr id="5" name="textruta 4">
            <a:extLst>
              <a:ext uri="{FF2B5EF4-FFF2-40B4-BE49-F238E27FC236}">
                <a16:creationId xmlns:a16="http://schemas.microsoft.com/office/drawing/2014/main" xmlns="" id="{B4C98A30-C8E7-47AA-A517-EB5B1A4A601C}"/>
              </a:ext>
            </a:extLst>
          </p:cNvPr>
          <p:cNvSpPr txBox="1"/>
          <p:nvPr/>
        </p:nvSpPr>
        <p:spPr>
          <a:xfrm>
            <a:off x="7724676" y="3219251"/>
            <a:ext cx="1524003" cy="369332"/>
          </a:xfrm>
          <a:prstGeom prst="rect">
            <a:avLst/>
          </a:prstGeom>
          <a:noFill/>
        </p:spPr>
        <p:txBody>
          <a:bodyPr wrap="square" rtlCol="0">
            <a:spAutoFit/>
          </a:bodyPr>
          <a:lstStyle/>
          <a:p>
            <a:pPr algn="ctr"/>
            <a:r>
              <a:rPr lang="en-GB">
                <a:solidFill>
                  <a:schemeClr val="tx2"/>
                </a:solidFill>
              </a:rPr>
              <a:t>Internet</a:t>
            </a:r>
          </a:p>
        </p:txBody>
      </p:sp>
      <p:sp>
        <p:nvSpPr>
          <p:cNvPr id="13" name="textruta 12">
            <a:extLst>
              <a:ext uri="{FF2B5EF4-FFF2-40B4-BE49-F238E27FC236}">
                <a16:creationId xmlns:a16="http://schemas.microsoft.com/office/drawing/2014/main" xmlns="" id="{B7CF3ED8-19D3-48B5-8CCA-8D12362D889D}"/>
              </a:ext>
            </a:extLst>
          </p:cNvPr>
          <p:cNvSpPr txBox="1"/>
          <p:nvPr/>
        </p:nvSpPr>
        <p:spPr>
          <a:xfrm>
            <a:off x="6310911" y="5077922"/>
            <a:ext cx="2300570" cy="646331"/>
          </a:xfrm>
          <a:prstGeom prst="rect">
            <a:avLst/>
          </a:prstGeom>
          <a:noFill/>
        </p:spPr>
        <p:txBody>
          <a:bodyPr wrap="square" rtlCol="0">
            <a:spAutoFit/>
          </a:bodyPr>
          <a:lstStyle/>
          <a:p>
            <a:pPr algn="ctr"/>
            <a:r>
              <a:rPr lang="en-GB">
                <a:solidFill>
                  <a:schemeClr val="tx2"/>
                </a:solidFill>
              </a:rPr>
              <a:t>Published</a:t>
            </a:r>
          </a:p>
          <a:p>
            <a:pPr algn="ctr"/>
            <a:r>
              <a:rPr lang="en-GB">
                <a:solidFill>
                  <a:schemeClr val="tx2"/>
                </a:solidFill>
              </a:rPr>
              <a:t> material</a:t>
            </a:r>
          </a:p>
        </p:txBody>
      </p:sp>
      <p:sp>
        <p:nvSpPr>
          <p:cNvPr id="15" name="textruta 14">
            <a:extLst>
              <a:ext uri="{FF2B5EF4-FFF2-40B4-BE49-F238E27FC236}">
                <a16:creationId xmlns:a16="http://schemas.microsoft.com/office/drawing/2014/main" xmlns="" id="{3FA14B6C-F466-4CCD-8428-633D3C515949}"/>
              </a:ext>
            </a:extLst>
          </p:cNvPr>
          <p:cNvSpPr txBox="1"/>
          <p:nvPr/>
        </p:nvSpPr>
        <p:spPr>
          <a:xfrm>
            <a:off x="8327563" y="5077922"/>
            <a:ext cx="2369190" cy="646331"/>
          </a:xfrm>
          <a:prstGeom prst="rect">
            <a:avLst/>
          </a:prstGeom>
          <a:noFill/>
        </p:spPr>
        <p:txBody>
          <a:bodyPr wrap="square" rtlCol="0">
            <a:spAutoFit/>
          </a:bodyPr>
          <a:lstStyle/>
          <a:p>
            <a:pPr algn="ctr"/>
            <a:r>
              <a:rPr lang="en-GB">
                <a:solidFill>
                  <a:schemeClr val="tx2"/>
                </a:solidFill>
              </a:rPr>
              <a:t>Student </a:t>
            </a:r>
          </a:p>
          <a:p>
            <a:pPr algn="ctr"/>
            <a:r>
              <a:rPr lang="en-GB">
                <a:solidFill>
                  <a:schemeClr val="tx2"/>
                </a:solidFill>
              </a:rPr>
              <a:t>material</a:t>
            </a:r>
          </a:p>
        </p:txBody>
      </p:sp>
      <p:pic>
        <p:nvPicPr>
          <p:cNvPr id="20" name="Bildobjekt 19">
            <a:extLst>
              <a:ext uri="{FF2B5EF4-FFF2-40B4-BE49-F238E27FC236}">
                <a16:creationId xmlns:a16="http://schemas.microsoft.com/office/drawing/2014/main" xmlns="" id="{780910B3-DC0C-447D-A0DA-2FEB823DF2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0156" y="3526708"/>
            <a:ext cx="1524003" cy="1524003"/>
          </a:xfrm>
          <a:prstGeom prst="rect">
            <a:avLst/>
          </a:prstGeom>
        </p:spPr>
      </p:pic>
    </p:spTree>
    <p:extLst>
      <p:ext uri="{BB962C8B-B14F-4D97-AF65-F5344CB8AC3E}">
        <p14:creationId xmlns:p14="http://schemas.microsoft.com/office/powerpoint/2010/main" val="4045942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CD94324E-751C-46EC-B8B1-9E1914287FE7}"/>
              </a:ext>
            </a:extLst>
          </p:cNvPr>
          <p:cNvSpPr>
            <a:spLocks noGrp="1"/>
          </p:cNvSpPr>
          <p:nvPr>
            <p:ph type="title"/>
          </p:nvPr>
        </p:nvSpPr>
        <p:spPr>
          <a:xfrm>
            <a:off x="1176636" y="699248"/>
            <a:ext cx="9820943" cy="1078523"/>
          </a:xfrm>
        </p:spPr>
        <p:txBody>
          <a:bodyPr>
            <a:noAutofit/>
          </a:bodyPr>
          <a:lstStyle/>
          <a:p>
            <a:r>
              <a:rPr lang="en-GB" sz="3200" dirty="0"/>
              <a:t>URKUND CAN BE INTEGRATED INTO ANY LEARNING MANAGEMENT SYSTEM</a:t>
            </a:r>
          </a:p>
        </p:txBody>
      </p:sp>
      <p:sp>
        <p:nvSpPr>
          <p:cNvPr id="4" name="textruta 3">
            <a:extLst>
              <a:ext uri="{FF2B5EF4-FFF2-40B4-BE49-F238E27FC236}">
                <a16:creationId xmlns:a16="http://schemas.microsoft.com/office/drawing/2014/main" xmlns="" id="{162C6369-F138-46D0-87DE-6E175786FE3A}"/>
              </a:ext>
            </a:extLst>
          </p:cNvPr>
          <p:cNvSpPr txBox="1"/>
          <p:nvPr/>
        </p:nvSpPr>
        <p:spPr>
          <a:xfrm>
            <a:off x="1335248" y="2104091"/>
            <a:ext cx="9521503" cy="738664"/>
          </a:xfrm>
          <a:prstGeom prst="rect">
            <a:avLst/>
          </a:prstGeom>
          <a:noFill/>
          <a:ln>
            <a:noFill/>
          </a:ln>
        </p:spPr>
        <p:txBody>
          <a:bodyPr wrap="square" rtlCol="0">
            <a:spAutoFit/>
          </a:bodyPr>
          <a:lstStyle/>
          <a:p>
            <a:r>
              <a:rPr lang="en-GB" sz="1400">
                <a:solidFill>
                  <a:schemeClr val="tx2"/>
                </a:solidFill>
              </a:rPr>
              <a:t>Integrating </a:t>
            </a:r>
            <a:r>
              <a:rPr lang="en-GB" sz="1400" err="1">
                <a:solidFill>
                  <a:schemeClr val="tx2"/>
                </a:solidFill>
              </a:rPr>
              <a:t>Urkund</a:t>
            </a:r>
            <a:r>
              <a:rPr lang="en-GB" sz="1400">
                <a:solidFill>
                  <a:schemeClr val="tx2"/>
                </a:solidFill>
              </a:rPr>
              <a:t> with an existing learning management system (LMS/VLE) extends the value a school already receives without adding complexity whilst increasing the value of the LMS/VLE itself. There are integrations with more than forty commonly used LMS/VLE such as Moodle, Blackboard, D2L etc.</a:t>
            </a:r>
          </a:p>
        </p:txBody>
      </p:sp>
      <p:sp>
        <p:nvSpPr>
          <p:cNvPr id="3" name="Rektangel: rundade hörn 2">
            <a:extLst>
              <a:ext uri="{FF2B5EF4-FFF2-40B4-BE49-F238E27FC236}">
                <a16:creationId xmlns:a16="http://schemas.microsoft.com/office/drawing/2014/main" xmlns="" id="{126BDEFF-2564-49DD-9474-DDD66A7ED946}"/>
              </a:ext>
            </a:extLst>
          </p:cNvPr>
          <p:cNvSpPr/>
          <p:nvPr/>
        </p:nvSpPr>
        <p:spPr>
          <a:xfrm>
            <a:off x="2204854" y="3216586"/>
            <a:ext cx="1932344" cy="1083049"/>
          </a:xfrm>
          <a:prstGeom prst="roundRect">
            <a:avLst>
              <a:gd name="adj" fmla="val 10617"/>
            </a:avLst>
          </a:prstGeom>
          <a:solidFill>
            <a:schemeClr val="tx2">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400"/>
              <a:t>New integration with local LMS</a:t>
            </a:r>
          </a:p>
        </p:txBody>
      </p:sp>
      <p:sp>
        <p:nvSpPr>
          <p:cNvPr id="11" name="Rektangel: rundade hörn 10">
            <a:extLst>
              <a:ext uri="{FF2B5EF4-FFF2-40B4-BE49-F238E27FC236}">
                <a16:creationId xmlns:a16="http://schemas.microsoft.com/office/drawing/2014/main" xmlns="" id="{484E2B4E-6F57-40A9-B97A-0CFC610F8DFA}"/>
              </a:ext>
            </a:extLst>
          </p:cNvPr>
          <p:cNvSpPr/>
          <p:nvPr/>
        </p:nvSpPr>
        <p:spPr>
          <a:xfrm>
            <a:off x="4959807" y="3216587"/>
            <a:ext cx="2338494" cy="1080396"/>
          </a:xfrm>
          <a:prstGeom prst="roundRect">
            <a:avLst>
              <a:gd name="adj" fmla="val 11067"/>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a:solidFill>
                  <a:schemeClr val="bg1"/>
                </a:solidFill>
              </a:rPr>
              <a:t>We send full developers kit to developers at the LMS or consultancy firm</a:t>
            </a:r>
          </a:p>
        </p:txBody>
      </p:sp>
      <p:sp>
        <p:nvSpPr>
          <p:cNvPr id="13" name="Rektangel: rundade hörn 12">
            <a:extLst>
              <a:ext uri="{FF2B5EF4-FFF2-40B4-BE49-F238E27FC236}">
                <a16:creationId xmlns:a16="http://schemas.microsoft.com/office/drawing/2014/main" xmlns="" id="{D2D82B76-E51C-48D1-837B-62B50B55C4E1}"/>
              </a:ext>
            </a:extLst>
          </p:cNvPr>
          <p:cNvSpPr/>
          <p:nvPr/>
        </p:nvSpPr>
        <p:spPr>
          <a:xfrm>
            <a:off x="8120910" y="3196736"/>
            <a:ext cx="1828551" cy="1099836"/>
          </a:xfrm>
          <a:prstGeom prst="roundRect">
            <a:avLst>
              <a:gd name="adj" fmla="val 11306"/>
            </a:avLst>
          </a:prstGeom>
          <a:solidFill>
            <a:schemeClr val="tx2"/>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400">
                <a:solidFill>
                  <a:schemeClr val="bg1"/>
                </a:solidFill>
              </a:rPr>
              <a:t>Urkund assists in the integration process</a:t>
            </a:r>
          </a:p>
        </p:txBody>
      </p:sp>
      <p:sp>
        <p:nvSpPr>
          <p:cNvPr id="15" name="Vänster klammerparentes 14">
            <a:extLst>
              <a:ext uri="{FF2B5EF4-FFF2-40B4-BE49-F238E27FC236}">
                <a16:creationId xmlns:a16="http://schemas.microsoft.com/office/drawing/2014/main" xmlns="" id="{248444BF-FDCA-4412-A166-EA511F4E3F72}"/>
              </a:ext>
            </a:extLst>
          </p:cNvPr>
          <p:cNvSpPr/>
          <p:nvPr/>
        </p:nvSpPr>
        <p:spPr>
          <a:xfrm rot="16200000">
            <a:off x="5912978" y="547918"/>
            <a:ext cx="348261" cy="7918881"/>
          </a:xfrm>
          <a:prstGeom prst="leftBrace">
            <a:avLst>
              <a:gd name="adj1" fmla="val 8333"/>
              <a:gd name="adj2" fmla="val 50000"/>
            </a:avLst>
          </a:prstGeom>
          <a:ln w="12700">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textruta 15">
            <a:extLst>
              <a:ext uri="{FF2B5EF4-FFF2-40B4-BE49-F238E27FC236}">
                <a16:creationId xmlns:a16="http://schemas.microsoft.com/office/drawing/2014/main" xmlns="" id="{C4DD98A6-0E18-4095-855F-6EF22F5184E9}"/>
              </a:ext>
            </a:extLst>
          </p:cNvPr>
          <p:cNvSpPr txBox="1"/>
          <p:nvPr/>
        </p:nvSpPr>
        <p:spPr>
          <a:xfrm>
            <a:off x="4777480" y="4732140"/>
            <a:ext cx="2703145" cy="307777"/>
          </a:xfrm>
          <a:prstGeom prst="rect">
            <a:avLst/>
          </a:prstGeom>
          <a:noFill/>
        </p:spPr>
        <p:txBody>
          <a:bodyPr wrap="square" rtlCol="0">
            <a:spAutoFit/>
          </a:bodyPr>
          <a:lstStyle/>
          <a:p>
            <a:pPr algn="ctr"/>
            <a:r>
              <a:rPr lang="en-GB" sz="1400">
                <a:solidFill>
                  <a:schemeClr val="tx2"/>
                </a:solidFill>
              </a:rPr>
              <a:t>Average time ~ 2 weeks</a:t>
            </a:r>
          </a:p>
        </p:txBody>
      </p:sp>
      <p:sp>
        <p:nvSpPr>
          <p:cNvPr id="6" name="TextBox 5">
            <a:extLst>
              <a:ext uri="{FF2B5EF4-FFF2-40B4-BE49-F238E27FC236}">
                <a16:creationId xmlns:a16="http://schemas.microsoft.com/office/drawing/2014/main" xmlns="" id="{EC6ABA95-3E8A-46FC-B641-0358459DD401}"/>
              </a:ext>
            </a:extLst>
          </p:cNvPr>
          <p:cNvSpPr txBox="1"/>
          <p:nvPr/>
        </p:nvSpPr>
        <p:spPr>
          <a:xfrm>
            <a:off x="5323985" y="5455190"/>
            <a:ext cx="5498046" cy="769441"/>
          </a:xfrm>
          <a:prstGeom prst="rect">
            <a:avLst/>
          </a:prstGeom>
          <a:noFill/>
        </p:spPr>
        <p:txBody>
          <a:bodyPr wrap="square" rtlCol="0">
            <a:spAutoFit/>
          </a:bodyPr>
          <a:lstStyle/>
          <a:p>
            <a:r>
              <a:rPr lang="en-GB" sz="1600">
                <a:solidFill>
                  <a:schemeClr val="accent1"/>
                </a:solidFill>
                <a:latin typeface="Museo Sans 500" panose="02000000000000000000" pitchFamily="50" charset="0"/>
              </a:rPr>
              <a:t>REQUIREMENTS FOR INTEGRATION</a:t>
            </a:r>
            <a:endParaRPr lang="en-GB" sz="1600">
              <a:solidFill>
                <a:schemeClr val="accent1"/>
              </a:solidFill>
            </a:endParaRPr>
          </a:p>
          <a:p>
            <a:pPr marL="285750" indent="-285750">
              <a:buFont typeface="Arial" panose="020B0604020202020204" pitchFamily="34" charset="0"/>
              <a:buChar char="•"/>
            </a:pPr>
            <a:r>
              <a:rPr lang="en-GB" sz="1400">
                <a:solidFill>
                  <a:schemeClr val="tx2"/>
                </a:solidFill>
              </a:rPr>
              <a:t>Creation of integration is the responsibility of the school.</a:t>
            </a:r>
          </a:p>
          <a:p>
            <a:pPr marL="285750" indent="-285750">
              <a:buFont typeface="Arial" panose="020B0604020202020204" pitchFamily="34" charset="0"/>
              <a:buChar char="•"/>
            </a:pPr>
            <a:r>
              <a:rPr lang="en-GB" sz="1400">
                <a:solidFill>
                  <a:schemeClr val="tx2"/>
                </a:solidFill>
              </a:rPr>
              <a:t>Fee for using </a:t>
            </a:r>
            <a:r>
              <a:rPr lang="en-GB" sz="1400" err="1">
                <a:solidFill>
                  <a:schemeClr val="tx2"/>
                </a:solidFill>
              </a:rPr>
              <a:t>Urkund’s</a:t>
            </a:r>
            <a:r>
              <a:rPr lang="en-GB" sz="1400">
                <a:solidFill>
                  <a:schemeClr val="tx2"/>
                </a:solidFill>
              </a:rPr>
              <a:t> APIs </a:t>
            </a:r>
          </a:p>
        </p:txBody>
      </p:sp>
      <p:sp>
        <p:nvSpPr>
          <p:cNvPr id="18" name="Rektangel: rundade hörn 17">
            <a:extLst>
              <a:ext uri="{FF2B5EF4-FFF2-40B4-BE49-F238E27FC236}">
                <a16:creationId xmlns:a16="http://schemas.microsoft.com/office/drawing/2014/main" xmlns="" id="{EC0A3143-204E-45BB-A97D-8F9345BE9EA0}"/>
              </a:ext>
            </a:extLst>
          </p:cNvPr>
          <p:cNvSpPr/>
          <p:nvPr/>
        </p:nvSpPr>
        <p:spPr>
          <a:xfrm>
            <a:off x="738232" y="5536734"/>
            <a:ext cx="3380762" cy="6878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5">
            <a:extLst>
              <a:ext uri="{FF2B5EF4-FFF2-40B4-BE49-F238E27FC236}">
                <a16:creationId xmlns:a16="http://schemas.microsoft.com/office/drawing/2014/main" xmlns="" id="{B7668CF5-495B-484E-B8E7-3BB8B4E59FBF}"/>
              </a:ext>
            </a:extLst>
          </p:cNvPr>
          <p:cNvSpPr txBox="1"/>
          <p:nvPr/>
        </p:nvSpPr>
        <p:spPr>
          <a:xfrm>
            <a:off x="831478" y="5612429"/>
            <a:ext cx="3980945" cy="523220"/>
          </a:xfrm>
          <a:prstGeom prst="rect">
            <a:avLst/>
          </a:prstGeom>
          <a:noFill/>
        </p:spPr>
        <p:txBody>
          <a:bodyPr wrap="square" rtlCol="0">
            <a:spAutoFit/>
          </a:bodyPr>
          <a:lstStyle/>
          <a:p>
            <a:r>
              <a:rPr lang="en-GB" sz="1400">
                <a:solidFill>
                  <a:schemeClr val="tx2"/>
                </a:solidFill>
              </a:rPr>
              <a:t>For a new integration, please contact: </a:t>
            </a:r>
            <a:r>
              <a:rPr lang="en-GB" sz="1400">
                <a:solidFill>
                  <a:schemeClr val="accent2"/>
                </a:solidFill>
                <a:latin typeface="Museo Sans 500" panose="02000000000000000000" pitchFamily="50" charset="0"/>
              </a:rPr>
              <a:t>support.partner@urkund.com</a:t>
            </a:r>
          </a:p>
        </p:txBody>
      </p:sp>
      <p:sp>
        <p:nvSpPr>
          <p:cNvPr id="20" name="Isosceles Triangle 88">
            <a:extLst>
              <a:ext uri="{FF2B5EF4-FFF2-40B4-BE49-F238E27FC236}">
                <a16:creationId xmlns:a16="http://schemas.microsoft.com/office/drawing/2014/main" xmlns="" id="{71B718EE-5279-4D0D-83F7-00AA66EA35E9}"/>
              </a:ext>
            </a:extLst>
          </p:cNvPr>
          <p:cNvSpPr/>
          <p:nvPr/>
        </p:nvSpPr>
        <p:spPr>
          <a:xfrm rot="5400000">
            <a:off x="4063598" y="3607489"/>
            <a:ext cx="969809" cy="298592"/>
          </a:xfrm>
          <a:prstGeom prst="triangle">
            <a:avLst>
              <a:gd name="adj" fmla="val 4745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Isosceles Triangle 88">
            <a:extLst>
              <a:ext uri="{FF2B5EF4-FFF2-40B4-BE49-F238E27FC236}">
                <a16:creationId xmlns:a16="http://schemas.microsoft.com/office/drawing/2014/main" xmlns="" id="{E987AA7A-13A8-4217-9C81-CACE6F59DD4E}"/>
              </a:ext>
            </a:extLst>
          </p:cNvPr>
          <p:cNvSpPr/>
          <p:nvPr/>
        </p:nvSpPr>
        <p:spPr>
          <a:xfrm rot="5400000">
            <a:off x="7224700" y="3597358"/>
            <a:ext cx="969809" cy="298592"/>
          </a:xfrm>
          <a:prstGeom prst="triangle">
            <a:avLst>
              <a:gd name="adj" fmla="val 4745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3F1D7BFA-E7E3-604F-990D-EB7FFA85ED81}"/>
              </a:ext>
            </a:extLst>
          </p:cNvPr>
          <p:cNvSpPr/>
          <p:nvPr/>
        </p:nvSpPr>
        <p:spPr>
          <a:xfrm>
            <a:off x="5625839" y="3244334"/>
            <a:ext cx="940322" cy="369332"/>
          </a:xfrm>
          <a:prstGeom prst="rect">
            <a:avLst/>
          </a:prstGeom>
        </p:spPr>
        <p:txBody>
          <a:bodyPr wrap="none">
            <a:spAutoFit/>
          </a:bodyPr>
          <a:lstStyle/>
          <a:p>
            <a:r>
              <a:rPr lang="sv-SE" dirty="0">
                <a:solidFill>
                  <a:schemeClr val="tx2"/>
                </a:solidFill>
              </a:rPr>
              <a:t>3 </a:t>
            </a:r>
            <a:r>
              <a:rPr lang="sv-SE" dirty="0" err="1">
                <a:solidFill>
                  <a:schemeClr val="tx2"/>
                </a:solidFill>
              </a:rPr>
              <a:t>weeks</a:t>
            </a:r>
            <a:endParaRPr lang="en-GB" dirty="0">
              <a:solidFill>
                <a:schemeClr val="tx2"/>
              </a:solidFill>
            </a:endParaRPr>
          </a:p>
        </p:txBody>
      </p:sp>
      <p:sp>
        <p:nvSpPr>
          <p:cNvPr id="10" name="Rectangle 9">
            <a:extLst>
              <a:ext uri="{FF2B5EF4-FFF2-40B4-BE49-F238E27FC236}">
                <a16:creationId xmlns:a16="http://schemas.microsoft.com/office/drawing/2014/main" xmlns="" id="{6B20F1B0-E160-7846-BCBA-FB34E6BAB54C}"/>
              </a:ext>
            </a:extLst>
          </p:cNvPr>
          <p:cNvSpPr/>
          <p:nvPr/>
        </p:nvSpPr>
        <p:spPr>
          <a:xfrm>
            <a:off x="5625839" y="3244334"/>
            <a:ext cx="940322" cy="369332"/>
          </a:xfrm>
          <a:prstGeom prst="rect">
            <a:avLst/>
          </a:prstGeom>
        </p:spPr>
        <p:txBody>
          <a:bodyPr wrap="none">
            <a:spAutoFit/>
          </a:bodyPr>
          <a:lstStyle/>
          <a:p>
            <a:r>
              <a:rPr lang="sv-SE" dirty="0">
                <a:solidFill>
                  <a:schemeClr val="tx2"/>
                </a:solidFill>
              </a:rPr>
              <a:t>3 </a:t>
            </a:r>
            <a:r>
              <a:rPr lang="sv-SE" dirty="0" err="1">
                <a:solidFill>
                  <a:schemeClr val="tx2"/>
                </a:solidFill>
              </a:rPr>
              <a:t>weeks</a:t>
            </a:r>
            <a:endParaRPr lang="en-GB" dirty="0">
              <a:solidFill>
                <a:schemeClr val="tx2"/>
              </a:solidFill>
            </a:endParaRPr>
          </a:p>
        </p:txBody>
      </p:sp>
    </p:spTree>
    <p:extLst>
      <p:ext uri="{BB962C8B-B14F-4D97-AF65-F5344CB8AC3E}">
        <p14:creationId xmlns:p14="http://schemas.microsoft.com/office/powerpoint/2010/main" val="2957399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3D3615-3389-1A44-B1DC-3C98250DD3DE}"/>
              </a:ext>
            </a:extLst>
          </p:cNvPr>
          <p:cNvSpPr>
            <a:spLocks noGrp="1"/>
          </p:cNvSpPr>
          <p:nvPr>
            <p:ph type="title"/>
          </p:nvPr>
        </p:nvSpPr>
        <p:spPr/>
        <p:txBody>
          <a:bodyPr/>
          <a:lstStyle/>
          <a:p>
            <a:r>
              <a:rPr lang="sv-SE" dirty="0"/>
              <a:t>QUESTIONS</a:t>
            </a:r>
          </a:p>
        </p:txBody>
      </p:sp>
      <p:pic>
        <p:nvPicPr>
          <p:cNvPr id="5" name="Content Placeholder 4">
            <a:extLst>
              <a:ext uri="{FF2B5EF4-FFF2-40B4-BE49-F238E27FC236}">
                <a16:creationId xmlns:a16="http://schemas.microsoft.com/office/drawing/2014/main" xmlns="" id="{645FBA8C-7338-8947-998A-392FBD38E2CD}"/>
              </a:ext>
            </a:extLst>
          </p:cNvPr>
          <p:cNvPicPr>
            <a:picLocks noGrp="1" noChangeAspect="1"/>
          </p:cNvPicPr>
          <p:nvPr>
            <p:ph idx="1"/>
          </p:nvPr>
        </p:nvPicPr>
        <p:blipFill>
          <a:blip r:embed="rId2"/>
          <a:stretch>
            <a:fillRect/>
          </a:stretch>
        </p:blipFill>
        <p:spPr>
          <a:xfrm>
            <a:off x="4165344" y="1215638"/>
            <a:ext cx="3635631" cy="4768356"/>
          </a:xfrm>
        </p:spPr>
      </p:pic>
    </p:spTree>
    <p:extLst>
      <p:ext uri="{BB962C8B-B14F-4D97-AF65-F5344CB8AC3E}">
        <p14:creationId xmlns:p14="http://schemas.microsoft.com/office/powerpoint/2010/main" val="966418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xmlns="" id="{71DC8B9E-E2D8-444A-8D51-7243EEC1D837}"/>
              </a:ext>
            </a:extLst>
          </p:cNvPr>
          <p:cNvSpPr>
            <a:spLocks noGrp="1"/>
          </p:cNvSpPr>
          <p:nvPr>
            <p:ph idx="1"/>
          </p:nvPr>
        </p:nvSpPr>
        <p:spPr/>
        <p:txBody>
          <a:bodyPr>
            <a:normAutofit/>
          </a:bodyPr>
          <a:lstStyle/>
          <a:p>
            <a:r>
              <a:rPr lang="en-GB" sz="1800"/>
              <a:t>Who are we</a:t>
            </a:r>
          </a:p>
          <a:p>
            <a:r>
              <a:rPr lang="en-GB" sz="1800">
                <a:latin typeface="+mj-lt"/>
              </a:rPr>
              <a:t>What we do</a:t>
            </a:r>
          </a:p>
          <a:p>
            <a:r>
              <a:rPr lang="en-GB" sz="1800">
                <a:latin typeface="+mj-lt"/>
              </a:rPr>
              <a:t>What is plagiarism</a:t>
            </a:r>
            <a:endParaRPr lang="en-GB" sz="1800"/>
          </a:p>
          <a:p>
            <a:r>
              <a:rPr lang="en-GB" sz="1800"/>
              <a:t>How does a plagiarism checker help you?</a:t>
            </a:r>
          </a:p>
          <a:p>
            <a:r>
              <a:rPr lang="en-GB" sz="1800"/>
              <a:t>How can you get started?</a:t>
            </a:r>
            <a:endParaRPr lang="en-GB" sz="1800">
              <a:latin typeface="+mj-lt"/>
            </a:endParaRPr>
          </a:p>
          <a:p>
            <a:pPr marL="0" indent="0">
              <a:buNone/>
            </a:pPr>
            <a:endParaRPr lang="en-GB" sz="1800"/>
          </a:p>
          <a:p>
            <a:endParaRPr lang="en-GB" sz="1800"/>
          </a:p>
        </p:txBody>
      </p:sp>
      <p:sp>
        <p:nvSpPr>
          <p:cNvPr id="2" name="Rubrik 1">
            <a:extLst>
              <a:ext uri="{FF2B5EF4-FFF2-40B4-BE49-F238E27FC236}">
                <a16:creationId xmlns:a16="http://schemas.microsoft.com/office/drawing/2014/main" xmlns="" id="{B339BE95-252D-4C86-8B28-B03E5FD446B5}"/>
              </a:ext>
            </a:extLst>
          </p:cNvPr>
          <p:cNvSpPr>
            <a:spLocks noGrp="1"/>
          </p:cNvSpPr>
          <p:nvPr>
            <p:ph type="title"/>
          </p:nvPr>
        </p:nvSpPr>
        <p:spPr/>
        <p:txBody>
          <a:bodyPr>
            <a:normAutofit/>
          </a:bodyPr>
          <a:lstStyle/>
          <a:p>
            <a:r>
              <a:rPr lang="en-GB" sz="4000"/>
              <a:t>LIST OF CONTENT:</a:t>
            </a:r>
          </a:p>
        </p:txBody>
      </p:sp>
    </p:spTree>
    <p:extLst>
      <p:ext uri="{BB962C8B-B14F-4D97-AF65-F5344CB8AC3E}">
        <p14:creationId xmlns:p14="http://schemas.microsoft.com/office/powerpoint/2010/main" val="3337181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4A48DDCB-779D-CD47-BB11-541393053932}"/>
              </a:ext>
            </a:extLst>
          </p:cNvPr>
          <p:cNvSpPr>
            <a:spLocks noGrp="1"/>
          </p:cNvSpPr>
          <p:nvPr>
            <p:ph idx="1"/>
          </p:nvPr>
        </p:nvSpPr>
        <p:spPr/>
        <p:txBody>
          <a:bodyPr/>
          <a:lstStyle/>
          <a:p>
            <a:pPr marL="0" indent="0">
              <a:buNone/>
            </a:pPr>
            <a:r>
              <a:rPr lang="sv-SE" dirty="0" err="1"/>
              <a:t>We</a:t>
            </a:r>
            <a:r>
              <a:rPr lang="sv-SE" dirty="0"/>
              <a:t> </a:t>
            </a:r>
            <a:r>
              <a:rPr lang="sv-SE" dirty="0" err="1"/>
              <a:t>are</a:t>
            </a:r>
            <a:r>
              <a:rPr lang="sv-SE" dirty="0"/>
              <a:t> a Swedish </a:t>
            </a:r>
            <a:r>
              <a:rPr lang="sv-SE" dirty="0" err="1"/>
              <a:t>company</a:t>
            </a:r>
            <a:r>
              <a:rPr lang="sv-SE" dirty="0"/>
              <a:t> </a:t>
            </a:r>
            <a:r>
              <a:rPr lang="sv-SE" dirty="0" err="1"/>
              <a:t>founded</a:t>
            </a:r>
            <a:r>
              <a:rPr lang="sv-SE" dirty="0"/>
              <a:t> in 2000 and </a:t>
            </a:r>
            <a:r>
              <a:rPr lang="sv-SE" dirty="0" err="1"/>
              <a:t>located</a:t>
            </a:r>
            <a:r>
              <a:rPr lang="sv-SE" dirty="0"/>
              <a:t> in Stockholm, Sweden</a:t>
            </a:r>
          </a:p>
          <a:p>
            <a:endParaRPr lang="sv-SE" dirty="0"/>
          </a:p>
          <a:p>
            <a:pPr marL="0" indent="0">
              <a:buNone/>
            </a:pPr>
            <a:r>
              <a:rPr lang="sv-SE" dirty="0" err="1"/>
              <a:t>We</a:t>
            </a:r>
            <a:r>
              <a:rPr lang="sv-SE" dirty="0"/>
              <a:t> </a:t>
            </a:r>
            <a:r>
              <a:rPr lang="sv-SE" dirty="0" err="1"/>
              <a:t>are</a:t>
            </a:r>
            <a:r>
              <a:rPr lang="sv-SE" dirty="0"/>
              <a:t> over 20 </a:t>
            </a:r>
            <a:r>
              <a:rPr lang="sv-SE" dirty="0" err="1"/>
              <a:t>employees</a:t>
            </a:r>
            <a:r>
              <a:rPr lang="sv-SE" dirty="0"/>
              <a:t> from </a:t>
            </a:r>
            <a:r>
              <a:rPr lang="sv-SE" dirty="0" err="1"/>
              <a:t>countries</a:t>
            </a:r>
            <a:r>
              <a:rPr lang="sv-SE" dirty="0"/>
              <a:t> all over the </a:t>
            </a:r>
            <a:r>
              <a:rPr lang="sv-SE" dirty="0" err="1"/>
              <a:t>world</a:t>
            </a:r>
            <a:r>
              <a:rPr lang="sv-SE" dirty="0"/>
              <a:t> </a:t>
            </a:r>
            <a:r>
              <a:rPr lang="sv-SE" dirty="0" err="1"/>
              <a:t>with</a:t>
            </a:r>
            <a:r>
              <a:rPr lang="sv-SE" dirty="0"/>
              <a:t> an </a:t>
            </a:r>
            <a:r>
              <a:rPr lang="sv-SE" dirty="0" err="1"/>
              <a:t>average</a:t>
            </a:r>
            <a:r>
              <a:rPr lang="sv-SE" dirty="0"/>
              <a:t> age </a:t>
            </a:r>
            <a:r>
              <a:rPr lang="sv-SE" dirty="0" err="1"/>
              <a:t>of</a:t>
            </a:r>
            <a:r>
              <a:rPr lang="sv-SE" dirty="0"/>
              <a:t> 34 </a:t>
            </a:r>
            <a:r>
              <a:rPr lang="sv-SE" dirty="0" err="1"/>
              <a:t>years</a:t>
            </a:r>
            <a:endParaRPr lang="sv-SE" dirty="0"/>
          </a:p>
        </p:txBody>
      </p:sp>
      <p:sp>
        <p:nvSpPr>
          <p:cNvPr id="3" name="Title 2">
            <a:extLst>
              <a:ext uri="{FF2B5EF4-FFF2-40B4-BE49-F238E27FC236}">
                <a16:creationId xmlns:a16="http://schemas.microsoft.com/office/drawing/2014/main" xmlns="" id="{20126D04-F9E1-3244-94EF-621551DAC54B}"/>
              </a:ext>
            </a:extLst>
          </p:cNvPr>
          <p:cNvSpPr>
            <a:spLocks noGrp="1"/>
          </p:cNvSpPr>
          <p:nvPr>
            <p:ph type="title"/>
          </p:nvPr>
        </p:nvSpPr>
        <p:spPr/>
        <p:txBody>
          <a:bodyPr/>
          <a:lstStyle/>
          <a:p>
            <a:r>
              <a:rPr lang="sv-SE" dirty="0"/>
              <a:t>WHO WE ARE AT URKUND?</a:t>
            </a:r>
          </a:p>
        </p:txBody>
      </p:sp>
    </p:spTree>
    <p:extLst>
      <p:ext uri="{BB962C8B-B14F-4D97-AF65-F5344CB8AC3E}">
        <p14:creationId xmlns:p14="http://schemas.microsoft.com/office/powerpoint/2010/main" val="3824105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Pratbubbla: rektangel med rundade hörn 36">
            <a:extLst>
              <a:ext uri="{FF2B5EF4-FFF2-40B4-BE49-F238E27FC236}">
                <a16:creationId xmlns:a16="http://schemas.microsoft.com/office/drawing/2014/main" xmlns="" id="{594272D3-01C8-447F-AE55-CD6434FC37B9}"/>
              </a:ext>
            </a:extLst>
          </p:cNvPr>
          <p:cNvSpPr/>
          <p:nvPr/>
        </p:nvSpPr>
        <p:spPr>
          <a:xfrm>
            <a:off x="922996" y="3887871"/>
            <a:ext cx="1717202" cy="1831442"/>
          </a:xfrm>
          <a:prstGeom prst="wedgeRoundRectCallout">
            <a:avLst>
              <a:gd name="adj1" fmla="val -9413"/>
              <a:gd name="adj2" fmla="val -77092"/>
              <a:gd name="adj3" fmla="val 16667"/>
            </a:avLst>
          </a:prstGeom>
          <a:solidFill>
            <a:schemeClr val="accent1">
              <a:lumMod val="20000"/>
              <a:lumOff val="80000"/>
            </a:schemeClr>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200" b="1">
                <a:solidFill>
                  <a:schemeClr val="tx2"/>
                </a:solidFill>
                <a:latin typeface="Lato" panose="020F0502020204030203" pitchFamily="34" charset="0"/>
                <a:ea typeface="Lato" panose="020F0502020204030203" pitchFamily="34" charset="0"/>
                <a:cs typeface="Lato" panose="020F0502020204030203" pitchFamily="34" charset="0"/>
              </a:rPr>
              <a:t>2000</a:t>
            </a:r>
          </a:p>
          <a:p>
            <a:r>
              <a:rPr lang="sv-SE" sz="1200">
                <a:solidFill>
                  <a:schemeClr val="tx2"/>
                </a:solidFill>
                <a:latin typeface="Lato" panose="020F0502020204030203" pitchFamily="34" charset="0"/>
                <a:ea typeface="Lato" panose="020F0502020204030203" pitchFamily="34" charset="0"/>
                <a:cs typeface="Lato" panose="020F0502020204030203" pitchFamily="34" charset="0"/>
              </a:rPr>
              <a:t>The </a:t>
            </a:r>
            <a:r>
              <a:rPr lang="sv-SE" sz="1200" err="1">
                <a:solidFill>
                  <a:schemeClr val="tx2"/>
                </a:solidFill>
                <a:latin typeface="Lato" panose="020F0502020204030203" pitchFamily="34" charset="0"/>
                <a:ea typeface="Lato" panose="020F0502020204030203" pitchFamily="34" charset="0"/>
                <a:cs typeface="Lato" panose="020F0502020204030203" pitchFamily="34" charset="0"/>
              </a:rPr>
              <a:t>idea</a:t>
            </a:r>
            <a:r>
              <a:rPr lang="sv-SE" sz="1200">
                <a:solidFill>
                  <a:schemeClr val="tx2"/>
                </a:solidFill>
                <a:latin typeface="Lato" panose="020F0502020204030203" pitchFamily="34" charset="0"/>
                <a:ea typeface="Lato" panose="020F0502020204030203" pitchFamily="34" charset="0"/>
                <a:cs typeface="Lato" panose="020F0502020204030203" pitchFamily="34" charset="0"/>
              </a:rPr>
              <a:t> </a:t>
            </a:r>
            <a:r>
              <a:rPr lang="sv-SE" sz="1200" err="1">
                <a:solidFill>
                  <a:schemeClr val="tx2"/>
                </a:solidFill>
                <a:latin typeface="Lato" panose="020F0502020204030203" pitchFamily="34" charset="0"/>
                <a:ea typeface="Lato" panose="020F0502020204030203" pitchFamily="34" charset="0"/>
                <a:cs typeface="Lato" panose="020F0502020204030203" pitchFamily="34" charset="0"/>
              </a:rPr>
              <a:t>of</a:t>
            </a:r>
            <a:r>
              <a:rPr lang="sv-SE" sz="1200">
                <a:solidFill>
                  <a:schemeClr val="tx2"/>
                </a:solidFill>
                <a:latin typeface="Lato" panose="020F0502020204030203" pitchFamily="34" charset="0"/>
                <a:ea typeface="Lato" panose="020F0502020204030203" pitchFamily="34" charset="0"/>
                <a:cs typeface="Lato" panose="020F0502020204030203" pitchFamily="34" charset="0"/>
              </a:rPr>
              <a:t> Urkund </a:t>
            </a:r>
            <a:r>
              <a:rPr lang="sv-SE" sz="1200" err="1">
                <a:solidFill>
                  <a:schemeClr val="tx2"/>
                </a:solidFill>
                <a:latin typeface="Lato" panose="020F0502020204030203" pitchFamily="34" charset="0"/>
                <a:ea typeface="Lato" panose="020F0502020204030203" pitchFamily="34" charset="0"/>
                <a:cs typeface="Lato" panose="020F0502020204030203" pitchFamily="34" charset="0"/>
              </a:rPr>
              <a:t>was</a:t>
            </a:r>
            <a:r>
              <a:rPr lang="sv-SE" sz="1200">
                <a:solidFill>
                  <a:schemeClr val="tx2"/>
                </a:solidFill>
                <a:latin typeface="Lato" panose="020F0502020204030203" pitchFamily="34" charset="0"/>
                <a:ea typeface="Lato" panose="020F0502020204030203" pitchFamily="34" charset="0"/>
                <a:cs typeface="Lato" panose="020F0502020204030203" pitchFamily="34" charset="0"/>
              </a:rPr>
              <a:t> </a:t>
            </a:r>
            <a:r>
              <a:rPr lang="sv-SE" sz="1200" err="1">
                <a:solidFill>
                  <a:schemeClr val="tx2"/>
                </a:solidFill>
                <a:latin typeface="Lato" panose="020F0502020204030203" pitchFamily="34" charset="0"/>
                <a:ea typeface="Lato" panose="020F0502020204030203" pitchFamily="34" charset="0"/>
                <a:cs typeface="Lato" panose="020F0502020204030203" pitchFamily="34" charset="0"/>
              </a:rPr>
              <a:t>formed</a:t>
            </a:r>
            <a:r>
              <a:rPr lang="sv-SE" sz="1200">
                <a:solidFill>
                  <a:schemeClr val="tx2"/>
                </a:solidFill>
                <a:latin typeface="Lato" panose="020F0502020204030203" pitchFamily="34" charset="0"/>
                <a:ea typeface="Lato" panose="020F0502020204030203" pitchFamily="34" charset="0"/>
                <a:cs typeface="Lato" panose="020F0502020204030203" pitchFamily="34" charset="0"/>
              </a:rPr>
              <a:t> in 2000. </a:t>
            </a:r>
          </a:p>
          <a:p>
            <a:endParaRPr lang="sv-SE" sz="1200" b="1">
              <a:solidFill>
                <a:schemeClr val="tx2"/>
              </a:solidFill>
              <a:latin typeface="Lato" panose="020F0502020204030203" pitchFamily="34" charset="0"/>
              <a:ea typeface="Lato" panose="020F0502020204030203" pitchFamily="34" charset="0"/>
              <a:cs typeface="Lato" panose="020F0502020204030203" pitchFamily="34" charset="0"/>
            </a:endParaRPr>
          </a:p>
          <a:p>
            <a:r>
              <a:rPr lang="sv-SE" sz="1200" b="1">
                <a:solidFill>
                  <a:schemeClr val="tx2"/>
                </a:solidFill>
                <a:latin typeface="Lato" panose="020F0502020204030203" pitchFamily="34" charset="0"/>
                <a:ea typeface="Lato" panose="020F0502020204030203" pitchFamily="34" charset="0"/>
                <a:cs typeface="Lato" panose="020F0502020204030203" pitchFamily="34" charset="0"/>
              </a:rPr>
              <a:t>Uppsala University </a:t>
            </a:r>
            <a:r>
              <a:rPr lang="sv-SE" sz="1200">
                <a:solidFill>
                  <a:schemeClr val="tx2"/>
                </a:solidFill>
                <a:latin typeface="Lato" panose="020F0502020204030203" pitchFamily="34" charset="0"/>
                <a:ea typeface="Lato" panose="020F0502020204030203" pitchFamily="34" charset="0"/>
                <a:cs typeface="Lato" panose="020F0502020204030203" pitchFamily="34" charset="0"/>
              </a:rPr>
              <a:t>the </a:t>
            </a:r>
            <a:r>
              <a:rPr lang="sv-SE" sz="1200" err="1">
                <a:solidFill>
                  <a:schemeClr val="tx2"/>
                </a:solidFill>
                <a:latin typeface="Lato" panose="020F0502020204030203" pitchFamily="34" charset="0"/>
                <a:ea typeface="Lato" panose="020F0502020204030203" pitchFamily="34" charset="0"/>
                <a:cs typeface="Lato" panose="020F0502020204030203" pitchFamily="34" charset="0"/>
              </a:rPr>
              <a:t>first</a:t>
            </a:r>
            <a:r>
              <a:rPr lang="sv-SE" sz="1200">
                <a:solidFill>
                  <a:schemeClr val="tx2"/>
                </a:solidFill>
                <a:latin typeface="Lato" panose="020F0502020204030203" pitchFamily="34" charset="0"/>
                <a:ea typeface="Lato" panose="020F0502020204030203" pitchFamily="34" charset="0"/>
                <a:cs typeface="Lato" panose="020F0502020204030203" pitchFamily="34" charset="0"/>
              </a:rPr>
              <a:t> </a:t>
            </a:r>
            <a:r>
              <a:rPr lang="sv-SE" sz="1200" err="1">
                <a:solidFill>
                  <a:schemeClr val="tx2"/>
                </a:solidFill>
                <a:latin typeface="Lato" panose="020F0502020204030203" pitchFamily="34" charset="0"/>
                <a:ea typeface="Lato" panose="020F0502020204030203" pitchFamily="34" charset="0"/>
                <a:cs typeface="Lato" panose="020F0502020204030203" pitchFamily="34" charset="0"/>
              </a:rPr>
              <a:t>customer</a:t>
            </a:r>
            <a:r>
              <a:rPr lang="sv-SE" sz="1200">
                <a:solidFill>
                  <a:schemeClr val="tx2"/>
                </a:solidFill>
                <a:latin typeface="Lato" panose="020F0502020204030203" pitchFamily="34" charset="0"/>
                <a:ea typeface="Lato" panose="020F0502020204030203" pitchFamily="34" charset="0"/>
                <a:cs typeface="Lato" panose="020F0502020204030203" pitchFamily="34" charset="0"/>
              </a:rPr>
              <a:t>.</a:t>
            </a:r>
          </a:p>
        </p:txBody>
      </p:sp>
      <p:sp>
        <p:nvSpPr>
          <p:cNvPr id="2" name="Rubrik 1">
            <a:extLst>
              <a:ext uri="{FF2B5EF4-FFF2-40B4-BE49-F238E27FC236}">
                <a16:creationId xmlns:a16="http://schemas.microsoft.com/office/drawing/2014/main" xmlns="" id="{DF09ADD3-BB54-4BB6-AADD-77B5FF03A8FB}"/>
              </a:ext>
            </a:extLst>
          </p:cNvPr>
          <p:cNvSpPr>
            <a:spLocks noGrp="1"/>
          </p:cNvSpPr>
          <p:nvPr>
            <p:ph type="title"/>
          </p:nvPr>
        </p:nvSpPr>
        <p:spPr/>
        <p:txBody>
          <a:bodyPr/>
          <a:lstStyle/>
          <a:p>
            <a:r>
              <a:rPr lang="sv-SE"/>
              <a:t>OUR STORY LINE </a:t>
            </a:r>
          </a:p>
        </p:txBody>
      </p:sp>
      <p:sp>
        <p:nvSpPr>
          <p:cNvPr id="3" name="Pil: höger 2">
            <a:extLst>
              <a:ext uri="{FF2B5EF4-FFF2-40B4-BE49-F238E27FC236}">
                <a16:creationId xmlns:a16="http://schemas.microsoft.com/office/drawing/2014/main" xmlns="" id="{08268CE2-99E8-4CBC-BC9F-0C885F4559FB}"/>
              </a:ext>
            </a:extLst>
          </p:cNvPr>
          <p:cNvSpPr/>
          <p:nvPr/>
        </p:nvSpPr>
        <p:spPr>
          <a:xfrm>
            <a:off x="1793214" y="2730916"/>
            <a:ext cx="8096812" cy="269769"/>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5" name="Rak koppling 4">
            <a:extLst>
              <a:ext uri="{FF2B5EF4-FFF2-40B4-BE49-F238E27FC236}">
                <a16:creationId xmlns:a16="http://schemas.microsoft.com/office/drawing/2014/main" xmlns="" id="{4B62F9F8-D72D-4463-A033-5816D22B770D}"/>
              </a:ext>
            </a:extLst>
          </p:cNvPr>
          <p:cNvCxnSpPr>
            <a:cxnSpLocks/>
          </p:cNvCxnSpPr>
          <p:nvPr/>
        </p:nvCxnSpPr>
        <p:spPr>
          <a:xfrm>
            <a:off x="1808465" y="2367748"/>
            <a:ext cx="0" cy="903512"/>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Rak koppling 9">
            <a:extLst>
              <a:ext uri="{FF2B5EF4-FFF2-40B4-BE49-F238E27FC236}">
                <a16:creationId xmlns:a16="http://schemas.microsoft.com/office/drawing/2014/main" xmlns="" id="{A4B4EF41-8330-4F8C-AC14-5A98FA73B727}"/>
              </a:ext>
            </a:extLst>
          </p:cNvPr>
          <p:cNvCxnSpPr>
            <a:cxnSpLocks/>
          </p:cNvCxnSpPr>
          <p:nvPr/>
        </p:nvCxnSpPr>
        <p:spPr>
          <a:xfrm>
            <a:off x="3354237" y="2497138"/>
            <a:ext cx="0" cy="7200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Rak koppling 12">
            <a:extLst>
              <a:ext uri="{FF2B5EF4-FFF2-40B4-BE49-F238E27FC236}">
                <a16:creationId xmlns:a16="http://schemas.microsoft.com/office/drawing/2014/main" xmlns="" id="{3B8D227D-173E-4B84-8949-4FCA5A299092}"/>
              </a:ext>
            </a:extLst>
          </p:cNvPr>
          <p:cNvCxnSpPr>
            <a:cxnSpLocks/>
          </p:cNvCxnSpPr>
          <p:nvPr/>
        </p:nvCxnSpPr>
        <p:spPr>
          <a:xfrm>
            <a:off x="7686752" y="2508026"/>
            <a:ext cx="0" cy="7200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Rak koppling 14">
            <a:extLst>
              <a:ext uri="{FF2B5EF4-FFF2-40B4-BE49-F238E27FC236}">
                <a16:creationId xmlns:a16="http://schemas.microsoft.com/office/drawing/2014/main" xmlns="" id="{BC32C6B9-88C4-4D55-AF4B-68A4453072A2}"/>
              </a:ext>
            </a:extLst>
          </p:cNvPr>
          <p:cNvCxnSpPr>
            <a:cxnSpLocks/>
          </p:cNvCxnSpPr>
          <p:nvPr/>
        </p:nvCxnSpPr>
        <p:spPr>
          <a:xfrm>
            <a:off x="9134551" y="2508026"/>
            <a:ext cx="0" cy="7200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Rak koppling 19">
            <a:extLst>
              <a:ext uri="{FF2B5EF4-FFF2-40B4-BE49-F238E27FC236}">
                <a16:creationId xmlns:a16="http://schemas.microsoft.com/office/drawing/2014/main" xmlns="" id="{8D03A019-F9A2-4DE3-B811-5E8C28489F75}"/>
              </a:ext>
            </a:extLst>
          </p:cNvPr>
          <p:cNvCxnSpPr>
            <a:cxnSpLocks/>
          </p:cNvCxnSpPr>
          <p:nvPr/>
        </p:nvCxnSpPr>
        <p:spPr>
          <a:xfrm>
            <a:off x="4802036" y="2508026"/>
            <a:ext cx="0" cy="7200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ak koppling 20">
            <a:extLst>
              <a:ext uri="{FF2B5EF4-FFF2-40B4-BE49-F238E27FC236}">
                <a16:creationId xmlns:a16="http://schemas.microsoft.com/office/drawing/2014/main" xmlns="" id="{7787CDFB-6B2F-4A76-A657-0DBB6599706A}"/>
              </a:ext>
            </a:extLst>
          </p:cNvPr>
          <p:cNvCxnSpPr>
            <a:cxnSpLocks/>
          </p:cNvCxnSpPr>
          <p:nvPr/>
        </p:nvCxnSpPr>
        <p:spPr>
          <a:xfrm>
            <a:off x="6238950" y="2508026"/>
            <a:ext cx="0" cy="7200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ruta 6">
            <a:extLst>
              <a:ext uri="{FF2B5EF4-FFF2-40B4-BE49-F238E27FC236}">
                <a16:creationId xmlns:a16="http://schemas.microsoft.com/office/drawing/2014/main" xmlns="" id="{996A678F-370B-4048-8803-A00CF84BB9CA}"/>
              </a:ext>
            </a:extLst>
          </p:cNvPr>
          <p:cNvSpPr txBox="1"/>
          <p:nvPr/>
        </p:nvSpPr>
        <p:spPr>
          <a:xfrm>
            <a:off x="1482092" y="1857685"/>
            <a:ext cx="747320" cy="369332"/>
          </a:xfrm>
          <a:prstGeom prst="rect">
            <a:avLst/>
          </a:prstGeom>
          <a:noFill/>
        </p:spPr>
        <p:txBody>
          <a:bodyPr wrap="none" rtlCol="0">
            <a:spAutoFit/>
          </a:bodyPr>
          <a:lstStyle/>
          <a:p>
            <a:r>
              <a:rPr lang="sv-SE"/>
              <a:t>2000</a:t>
            </a:r>
          </a:p>
        </p:txBody>
      </p:sp>
      <p:sp>
        <p:nvSpPr>
          <p:cNvPr id="23" name="textruta 22">
            <a:extLst>
              <a:ext uri="{FF2B5EF4-FFF2-40B4-BE49-F238E27FC236}">
                <a16:creationId xmlns:a16="http://schemas.microsoft.com/office/drawing/2014/main" xmlns="" id="{2A14E484-5840-4AD8-887F-4413CF9253A5}"/>
              </a:ext>
            </a:extLst>
          </p:cNvPr>
          <p:cNvSpPr txBox="1"/>
          <p:nvPr/>
        </p:nvSpPr>
        <p:spPr>
          <a:xfrm>
            <a:off x="3027865" y="1873231"/>
            <a:ext cx="652743" cy="369332"/>
          </a:xfrm>
          <a:prstGeom prst="rect">
            <a:avLst/>
          </a:prstGeom>
          <a:noFill/>
        </p:spPr>
        <p:txBody>
          <a:bodyPr wrap="none" rtlCol="0">
            <a:spAutoFit/>
          </a:bodyPr>
          <a:lstStyle/>
          <a:p>
            <a:r>
              <a:rPr lang="sv-SE"/>
              <a:t>2004</a:t>
            </a:r>
          </a:p>
        </p:txBody>
      </p:sp>
      <p:sp>
        <p:nvSpPr>
          <p:cNvPr id="24" name="textruta 23">
            <a:extLst>
              <a:ext uri="{FF2B5EF4-FFF2-40B4-BE49-F238E27FC236}">
                <a16:creationId xmlns:a16="http://schemas.microsoft.com/office/drawing/2014/main" xmlns="" id="{03439DC9-ECC2-4778-A139-94AB0682752B}"/>
              </a:ext>
            </a:extLst>
          </p:cNvPr>
          <p:cNvSpPr txBox="1"/>
          <p:nvPr/>
        </p:nvSpPr>
        <p:spPr>
          <a:xfrm>
            <a:off x="8786408" y="1873231"/>
            <a:ext cx="652743" cy="369332"/>
          </a:xfrm>
          <a:prstGeom prst="rect">
            <a:avLst/>
          </a:prstGeom>
          <a:noFill/>
        </p:spPr>
        <p:txBody>
          <a:bodyPr wrap="none" rtlCol="0">
            <a:spAutoFit/>
          </a:bodyPr>
          <a:lstStyle/>
          <a:p>
            <a:r>
              <a:rPr lang="sv-SE"/>
              <a:t>2020</a:t>
            </a:r>
          </a:p>
        </p:txBody>
      </p:sp>
      <p:sp>
        <p:nvSpPr>
          <p:cNvPr id="26" name="textruta 25">
            <a:extLst>
              <a:ext uri="{FF2B5EF4-FFF2-40B4-BE49-F238E27FC236}">
                <a16:creationId xmlns:a16="http://schemas.microsoft.com/office/drawing/2014/main" xmlns="" id="{6F2662AD-D5AA-4476-A8DA-C3EF457E7774}"/>
              </a:ext>
            </a:extLst>
          </p:cNvPr>
          <p:cNvSpPr txBox="1"/>
          <p:nvPr/>
        </p:nvSpPr>
        <p:spPr>
          <a:xfrm>
            <a:off x="4486550" y="1923396"/>
            <a:ext cx="652743" cy="369332"/>
          </a:xfrm>
          <a:prstGeom prst="rect">
            <a:avLst/>
          </a:prstGeom>
          <a:noFill/>
        </p:spPr>
        <p:txBody>
          <a:bodyPr wrap="none" rtlCol="0">
            <a:spAutoFit/>
          </a:bodyPr>
          <a:lstStyle/>
          <a:p>
            <a:r>
              <a:rPr lang="sv-SE"/>
              <a:t>2008</a:t>
            </a:r>
          </a:p>
        </p:txBody>
      </p:sp>
      <p:sp>
        <p:nvSpPr>
          <p:cNvPr id="27" name="textruta 26">
            <a:extLst>
              <a:ext uri="{FF2B5EF4-FFF2-40B4-BE49-F238E27FC236}">
                <a16:creationId xmlns:a16="http://schemas.microsoft.com/office/drawing/2014/main" xmlns="" id="{D3BB356E-0E90-4516-A245-8ECC9B0CE86A}"/>
              </a:ext>
            </a:extLst>
          </p:cNvPr>
          <p:cNvSpPr txBox="1"/>
          <p:nvPr/>
        </p:nvSpPr>
        <p:spPr>
          <a:xfrm>
            <a:off x="5934148" y="1884116"/>
            <a:ext cx="652743" cy="369332"/>
          </a:xfrm>
          <a:prstGeom prst="rect">
            <a:avLst/>
          </a:prstGeom>
          <a:noFill/>
        </p:spPr>
        <p:txBody>
          <a:bodyPr wrap="none" rtlCol="0">
            <a:spAutoFit/>
          </a:bodyPr>
          <a:lstStyle/>
          <a:p>
            <a:r>
              <a:rPr lang="sv-SE"/>
              <a:t>2012</a:t>
            </a:r>
          </a:p>
        </p:txBody>
      </p:sp>
      <p:sp>
        <p:nvSpPr>
          <p:cNvPr id="28" name="textruta 27">
            <a:extLst>
              <a:ext uri="{FF2B5EF4-FFF2-40B4-BE49-F238E27FC236}">
                <a16:creationId xmlns:a16="http://schemas.microsoft.com/office/drawing/2014/main" xmlns="" id="{C1902EF9-C30C-4592-B176-9DEA7E876A3D}"/>
              </a:ext>
            </a:extLst>
          </p:cNvPr>
          <p:cNvSpPr txBox="1"/>
          <p:nvPr/>
        </p:nvSpPr>
        <p:spPr>
          <a:xfrm>
            <a:off x="7359876" y="1875954"/>
            <a:ext cx="652743" cy="369332"/>
          </a:xfrm>
          <a:prstGeom prst="rect">
            <a:avLst/>
          </a:prstGeom>
          <a:noFill/>
        </p:spPr>
        <p:txBody>
          <a:bodyPr wrap="none" rtlCol="0">
            <a:spAutoFit/>
          </a:bodyPr>
          <a:lstStyle/>
          <a:p>
            <a:r>
              <a:rPr lang="sv-SE"/>
              <a:t>2016</a:t>
            </a:r>
          </a:p>
        </p:txBody>
      </p:sp>
      <p:sp>
        <p:nvSpPr>
          <p:cNvPr id="38" name="Pratbubbla: rektangel med rundade hörn 37">
            <a:extLst>
              <a:ext uri="{FF2B5EF4-FFF2-40B4-BE49-F238E27FC236}">
                <a16:creationId xmlns:a16="http://schemas.microsoft.com/office/drawing/2014/main" xmlns="" id="{C5AC1AFF-1906-4325-A4E2-52258B7B0868}"/>
              </a:ext>
            </a:extLst>
          </p:cNvPr>
          <p:cNvSpPr/>
          <p:nvPr/>
        </p:nvSpPr>
        <p:spPr>
          <a:xfrm>
            <a:off x="3027865" y="3581366"/>
            <a:ext cx="986966" cy="1118058"/>
          </a:xfrm>
          <a:prstGeom prst="wedgeRoundRectCallout">
            <a:avLst>
              <a:gd name="adj1" fmla="val -18611"/>
              <a:gd name="adj2" fmla="val -71833"/>
              <a:gd name="adj3" fmla="val 16667"/>
            </a:avLst>
          </a:prstGeom>
          <a:solidFill>
            <a:schemeClr val="bg1"/>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200" b="1">
                <a:solidFill>
                  <a:schemeClr val="tx2"/>
                </a:solidFill>
                <a:latin typeface="Lato" panose="020F0502020204030203" pitchFamily="34" charset="0"/>
                <a:ea typeface="Lato" panose="020F0502020204030203" pitchFamily="34" charset="0"/>
                <a:cs typeface="Lato" panose="020F0502020204030203" pitchFamily="34" charset="0"/>
              </a:rPr>
              <a:t>2004</a:t>
            </a:r>
          </a:p>
          <a:p>
            <a:r>
              <a:rPr lang="sv-SE" sz="1200" b="1" err="1">
                <a:solidFill>
                  <a:schemeClr val="tx2"/>
                </a:solidFill>
                <a:latin typeface="Lato" panose="020F0502020204030203" pitchFamily="34" charset="0"/>
                <a:ea typeface="Lato" panose="020F0502020204030203" pitchFamily="34" charset="0"/>
                <a:cs typeface="Lato" panose="020F0502020204030203" pitchFamily="34" charset="0"/>
              </a:rPr>
              <a:t>PrioInfo</a:t>
            </a:r>
            <a:r>
              <a:rPr lang="sv-SE" sz="1200">
                <a:solidFill>
                  <a:schemeClr val="tx2"/>
                </a:solidFill>
                <a:latin typeface="Lato" panose="020F0502020204030203" pitchFamily="34" charset="0"/>
                <a:ea typeface="Lato" panose="020F0502020204030203" pitchFamily="34" charset="0"/>
                <a:cs typeface="Lato" panose="020F0502020204030203" pitchFamily="34" charset="0"/>
              </a:rPr>
              <a:t> </a:t>
            </a:r>
            <a:r>
              <a:rPr lang="sv-SE" sz="1200" err="1">
                <a:solidFill>
                  <a:schemeClr val="tx2"/>
                </a:solidFill>
                <a:latin typeface="Lato" panose="020F0502020204030203" pitchFamily="34" charset="0"/>
                <a:ea typeface="Lato" panose="020F0502020204030203" pitchFamily="34" charset="0"/>
                <a:cs typeface="Lato" panose="020F0502020204030203" pitchFamily="34" charset="0"/>
              </a:rPr>
              <a:t>acquired</a:t>
            </a:r>
            <a:r>
              <a:rPr lang="sv-SE" sz="1200">
                <a:solidFill>
                  <a:schemeClr val="tx2"/>
                </a:solidFill>
                <a:latin typeface="Lato" panose="020F0502020204030203" pitchFamily="34" charset="0"/>
                <a:ea typeface="Lato" panose="020F0502020204030203" pitchFamily="34" charset="0"/>
                <a:cs typeface="Lato" panose="020F0502020204030203" pitchFamily="34" charset="0"/>
              </a:rPr>
              <a:t> URKUND</a:t>
            </a:r>
          </a:p>
        </p:txBody>
      </p:sp>
      <p:sp>
        <p:nvSpPr>
          <p:cNvPr id="39" name="Pratbubbla: rektangel med rundade hörn 38">
            <a:extLst>
              <a:ext uri="{FF2B5EF4-FFF2-40B4-BE49-F238E27FC236}">
                <a16:creationId xmlns:a16="http://schemas.microsoft.com/office/drawing/2014/main" xmlns="" id="{23000ED3-8F00-4E46-A6D5-4C547D5EAC45}"/>
              </a:ext>
            </a:extLst>
          </p:cNvPr>
          <p:cNvSpPr/>
          <p:nvPr/>
        </p:nvSpPr>
        <p:spPr>
          <a:xfrm>
            <a:off x="3459640" y="5072320"/>
            <a:ext cx="1469570" cy="1118058"/>
          </a:xfrm>
          <a:prstGeom prst="wedgeRoundRectCallout">
            <a:avLst>
              <a:gd name="adj1" fmla="val -7657"/>
              <a:gd name="adj2" fmla="val -75943"/>
              <a:gd name="adj3" fmla="val 16667"/>
            </a:avLst>
          </a:prstGeom>
          <a:solidFill>
            <a:schemeClr val="bg1"/>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200" b="1">
                <a:solidFill>
                  <a:schemeClr val="tx2"/>
                </a:solidFill>
                <a:latin typeface="Lato" panose="020F0502020204030203" pitchFamily="34" charset="0"/>
                <a:ea typeface="Lato" panose="020F0502020204030203" pitchFamily="34" charset="0"/>
                <a:cs typeface="Lato" panose="020F0502020204030203" pitchFamily="34" charset="0"/>
              </a:rPr>
              <a:t>2000-2005</a:t>
            </a:r>
          </a:p>
          <a:p>
            <a:r>
              <a:rPr lang="sv-SE" sz="1200" err="1">
                <a:solidFill>
                  <a:schemeClr val="tx2"/>
                </a:solidFill>
                <a:latin typeface="Lato" panose="020F0502020204030203" pitchFamily="34" charset="0"/>
                <a:ea typeface="Lato" panose="020F0502020204030203" pitchFamily="34" charset="0"/>
                <a:cs typeface="Lato" panose="020F0502020204030203" pitchFamily="34" charset="0"/>
              </a:rPr>
              <a:t>Upper</a:t>
            </a:r>
            <a:r>
              <a:rPr lang="sv-SE" sz="1200">
                <a:solidFill>
                  <a:schemeClr val="tx2"/>
                </a:solidFill>
                <a:latin typeface="Lato" panose="020F0502020204030203" pitchFamily="34" charset="0"/>
                <a:ea typeface="Lato" panose="020F0502020204030203" pitchFamily="34" charset="0"/>
                <a:cs typeface="Lato" panose="020F0502020204030203" pitchFamily="34" charset="0"/>
              </a:rPr>
              <a:t> </a:t>
            </a:r>
            <a:r>
              <a:rPr lang="sv-SE" sz="1200" err="1">
                <a:solidFill>
                  <a:schemeClr val="tx2"/>
                </a:solidFill>
                <a:latin typeface="Lato" panose="020F0502020204030203" pitchFamily="34" charset="0"/>
                <a:ea typeface="Lato" panose="020F0502020204030203" pitchFamily="34" charset="0"/>
                <a:cs typeface="Lato" panose="020F0502020204030203" pitchFamily="34" charset="0"/>
              </a:rPr>
              <a:t>Secondary</a:t>
            </a:r>
            <a:r>
              <a:rPr lang="sv-SE" sz="1200">
                <a:solidFill>
                  <a:schemeClr val="tx2"/>
                </a:solidFill>
                <a:latin typeface="Lato" panose="020F0502020204030203" pitchFamily="34" charset="0"/>
                <a:ea typeface="Lato" panose="020F0502020204030203" pitchFamily="34" charset="0"/>
                <a:cs typeface="Lato" panose="020F0502020204030203" pitchFamily="34" charset="0"/>
              </a:rPr>
              <a:t> </a:t>
            </a:r>
            <a:r>
              <a:rPr lang="sv-SE" sz="1200" err="1">
                <a:solidFill>
                  <a:schemeClr val="tx2"/>
                </a:solidFill>
                <a:latin typeface="Lato" panose="020F0502020204030203" pitchFamily="34" charset="0"/>
                <a:ea typeface="Lato" panose="020F0502020204030203" pitchFamily="34" charset="0"/>
                <a:cs typeface="Lato" panose="020F0502020204030203" pitchFamily="34" charset="0"/>
              </a:rPr>
              <a:t>schools</a:t>
            </a:r>
            <a:r>
              <a:rPr lang="sv-SE" sz="1200">
                <a:solidFill>
                  <a:schemeClr val="tx2"/>
                </a:solidFill>
                <a:latin typeface="Lato" panose="020F0502020204030203" pitchFamily="34" charset="0"/>
                <a:ea typeface="Lato" panose="020F0502020204030203" pitchFamily="34" charset="0"/>
                <a:cs typeface="Lato" panose="020F0502020204030203" pitchFamily="34" charset="0"/>
              </a:rPr>
              <a:t> </a:t>
            </a:r>
            <a:r>
              <a:rPr lang="sv-SE" sz="1200" err="1">
                <a:solidFill>
                  <a:schemeClr val="tx2"/>
                </a:solidFill>
                <a:latin typeface="Lato" panose="020F0502020204030203" pitchFamily="34" charset="0"/>
                <a:ea typeface="Lato" panose="020F0502020204030203" pitchFamily="34" charset="0"/>
                <a:cs typeface="Lato" panose="020F0502020204030203" pitchFamily="34" charset="0"/>
              </a:rPr>
              <a:t>were</a:t>
            </a:r>
            <a:r>
              <a:rPr lang="sv-SE" sz="1200">
                <a:solidFill>
                  <a:schemeClr val="tx2"/>
                </a:solidFill>
                <a:latin typeface="Lato" panose="020F0502020204030203" pitchFamily="34" charset="0"/>
                <a:ea typeface="Lato" panose="020F0502020204030203" pitchFamily="34" charset="0"/>
                <a:cs typeface="Lato" panose="020F0502020204030203" pitchFamily="34" charset="0"/>
              </a:rPr>
              <a:t> </a:t>
            </a:r>
            <a:r>
              <a:rPr lang="sv-SE" sz="1200" err="1">
                <a:solidFill>
                  <a:schemeClr val="tx2"/>
                </a:solidFill>
                <a:latin typeface="Lato" panose="020F0502020204030203" pitchFamily="34" charset="0"/>
                <a:ea typeface="Lato" panose="020F0502020204030203" pitchFamily="34" charset="0"/>
                <a:cs typeface="Lato" panose="020F0502020204030203" pitchFamily="34" charset="0"/>
              </a:rPr>
              <a:t>first</a:t>
            </a:r>
            <a:r>
              <a:rPr lang="sv-SE" sz="1200">
                <a:solidFill>
                  <a:schemeClr val="tx2"/>
                </a:solidFill>
                <a:latin typeface="Lato" panose="020F0502020204030203" pitchFamily="34" charset="0"/>
                <a:ea typeface="Lato" panose="020F0502020204030203" pitchFamily="34" charset="0"/>
                <a:cs typeface="Lato" panose="020F0502020204030203" pitchFamily="34" charset="0"/>
              </a:rPr>
              <a:t> </a:t>
            </a:r>
            <a:r>
              <a:rPr lang="sv-SE" sz="1200" err="1">
                <a:solidFill>
                  <a:schemeClr val="tx2"/>
                </a:solidFill>
                <a:latin typeface="Lato" panose="020F0502020204030203" pitchFamily="34" charset="0"/>
                <a:ea typeface="Lato" panose="020F0502020204030203" pitchFamily="34" charset="0"/>
                <a:cs typeface="Lato" panose="020F0502020204030203" pitchFamily="34" charset="0"/>
              </a:rPr>
              <a:t>customers</a:t>
            </a:r>
            <a:endParaRPr lang="sv-SE" sz="1200">
              <a:solidFill>
                <a:schemeClr val="tx2"/>
              </a:solidFill>
              <a:latin typeface="Lato" panose="020F0502020204030203" pitchFamily="34" charset="0"/>
              <a:ea typeface="Lato" panose="020F0502020204030203" pitchFamily="34" charset="0"/>
              <a:cs typeface="Lato" panose="020F0502020204030203" pitchFamily="34" charset="0"/>
            </a:endParaRPr>
          </a:p>
        </p:txBody>
      </p:sp>
      <p:sp>
        <p:nvSpPr>
          <p:cNvPr id="40" name="Pratbubbla: rektangel med rundade hörn 39">
            <a:extLst>
              <a:ext uri="{FF2B5EF4-FFF2-40B4-BE49-F238E27FC236}">
                <a16:creationId xmlns:a16="http://schemas.microsoft.com/office/drawing/2014/main" xmlns="" id="{473C6F10-D560-4A48-984C-2A8D781B6D87}"/>
              </a:ext>
            </a:extLst>
          </p:cNvPr>
          <p:cNvSpPr/>
          <p:nvPr/>
        </p:nvSpPr>
        <p:spPr>
          <a:xfrm>
            <a:off x="4103241" y="3308251"/>
            <a:ext cx="1214923" cy="1183388"/>
          </a:xfrm>
          <a:prstGeom prst="wedgeRoundRectCallout">
            <a:avLst>
              <a:gd name="adj1" fmla="val -57158"/>
              <a:gd name="adj2" fmla="val -68577"/>
              <a:gd name="adj3" fmla="val 16667"/>
            </a:avLst>
          </a:prstGeom>
          <a:solidFill>
            <a:schemeClr val="accent1">
              <a:lumMod val="20000"/>
              <a:lumOff val="80000"/>
            </a:schemeClr>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200">
              <a:solidFill>
                <a:schemeClr val="tx2"/>
              </a:solidFill>
              <a:latin typeface="Lato" panose="020F0502020204030203" pitchFamily="34" charset="0"/>
              <a:ea typeface="Lato" panose="020F0502020204030203" pitchFamily="34" charset="0"/>
              <a:cs typeface="Lato" panose="020F0502020204030203" pitchFamily="34" charset="0"/>
            </a:endParaRPr>
          </a:p>
          <a:p>
            <a:r>
              <a:rPr lang="sv-SE" sz="1200" b="1">
                <a:solidFill>
                  <a:schemeClr val="tx2"/>
                </a:solidFill>
                <a:latin typeface="Lato" panose="020F0502020204030203" pitchFamily="34" charset="0"/>
                <a:ea typeface="Lato" panose="020F0502020204030203" pitchFamily="34" charset="0"/>
                <a:cs typeface="Lato" panose="020F0502020204030203" pitchFamily="34" charset="0"/>
              </a:rPr>
              <a:t>2005</a:t>
            </a:r>
          </a:p>
          <a:p>
            <a:r>
              <a:rPr lang="sv-SE" sz="1200" err="1">
                <a:solidFill>
                  <a:schemeClr val="tx2"/>
                </a:solidFill>
                <a:latin typeface="Lato" panose="020F0502020204030203" pitchFamily="34" charset="0"/>
                <a:ea typeface="Lato" panose="020F0502020204030203" pitchFamily="34" charset="0"/>
                <a:cs typeface="Lato" panose="020F0502020204030203" pitchFamily="34" charset="0"/>
              </a:rPr>
              <a:t>First</a:t>
            </a:r>
            <a:r>
              <a:rPr lang="sv-SE" sz="1200">
                <a:solidFill>
                  <a:schemeClr val="tx2"/>
                </a:solidFill>
                <a:latin typeface="Lato" panose="020F0502020204030203" pitchFamily="34" charset="0"/>
                <a:ea typeface="Lato" panose="020F0502020204030203" pitchFamily="34" charset="0"/>
                <a:cs typeface="Lato" panose="020F0502020204030203" pitchFamily="34" charset="0"/>
              </a:rPr>
              <a:t> </a:t>
            </a:r>
            <a:r>
              <a:rPr lang="sv-SE" sz="1200" err="1">
                <a:solidFill>
                  <a:schemeClr val="tx2"/>
                </a:solidFill>
                <a:latin typeface="Lato" panose="020F0502020204030203" pitchFamily="34" charset="0"/>
                <a:ea typeface="Lato" panose="020F0502020204030203" pitchFamily="34" charset="0"/>
                <a:cs typeface="Lato" panose="020F0502020204030203" pitchFamily="34" charset="0"/>
              </a:rPr>
              <a:t>foreign</a:t>
            </a:r>
            <a:r>
              <a:rPr lang="sv-SE" sz="1200">
                <a:solidFill>
                  <a:schemeClr val="tx2"/>
                </a:solidFill>
                <a:latin typeface="Lato" panose="020F0502020204030203" pitchFamily="34" charset="0"/>
                <a:ea typeface="Lato" panose="020F0502020204030203" pitchFamily="34" charset="0"/>
                <a:cs typeface="Lato" panose="020F0502020204030203" pitchFamily="34" charset="0"/>
              </a:rPr>
              <a:t> </a:t>
            </a:r>
            <a:r>
              <a:rPr lang="sv-SE" sz="1200" err="1">
                <a:solidFill>
                  <a:schemeClr val="tx2"/>
                </a:solidFill>
                <a:latin typeface="Lato" panose="020F0502020204030203" pitchFamily="34" charset="0"/>
                <a:ea typeface="Lato" panose="020F0502020204030203" pitchFamily="34" charset="0"/>
                <a:cs typeface="Lato" panose="020F0502020204030203" pitchFamily="34" charset="0"/>
              </a:rPr>
              <a:t>customer</a:t>
            </a:r>
            <a:r>
              <a:rPr lang="sv-SE" sz="1200">
                <a:solidFill>
                  <a:schemeClr val="tx2"/>
                </a:solidFill>
                <a:latin typeface="Lato" panose="020F0502020204030203" pitchFamily="34" charset="0"/>
                <a:ea typeface="Lato" panose="020F0502020204030203" pitchFamily="34" charset="0"/>
                <a:cs typeface="Lato" panose="020F0502020204030203" pitchFamily="34" charset="0"/>
              </a:rPr>
              <a:t> in </a:t>
            </a:r>
            <a:r>
              <a:rPr lang="sv-SE" sz="1200" b="1" err="1">
                <a:solidFill>
                  <a:schemeClr val="tx2"/>
                </a:solidFill>
                <a:latin typeface="Lato" panose="020F0502020204030203" pitchFamily="34" charset="0"/>
                <a:ea typeface="Lato" panose="020F0502020204030203" pitchFamily="34" charset="0"/>
                <a:cs typeface="Lato" panose="020F0502020204030203" pitchFamily="34" charset="0"/>
              </a:rPr>
              <a:t>France</a:t>
            </a:r>
            <a:r>
              <a:rPr lang="sv-SE" sz="1200" b="1">
                <a:solidFill>
                  <a:schemeClr val="tx2"/>
                </a:solidFill>
                <a:latin typeface="Lato" panose="020F0502020204030203" pitchFamily="34" charset="0"/>
                <a:ea typeface="Lato" panose="020F0502020204030203" pitchFamily="34" charset="0"/>
                <a:cs typeface="Lato" panose="020F0502020204030203" pitchFamily="34" charset="0"/>
              </a:rPr>
              <a:t> HEC</a:t>
            </a:r>
          </a:p>
          <a:p>
            <a:endParaRPr lang="sv-SE" sz="1200">
              <a:solidFill>
                <a:schemeClr val="tx2"/>
              </a:solidFill>
              <a:latin typeface="Lato" panose="020F0502020204030203" pitchFamily="34" charset="0"/>
              <a:ea typeface="Lato" panose="020F0502020204030203" pitchFamily="34" charset="0"/>
              <a:cs typeface="Lato" panose="020F0502020204030203" pitchFamily="34" charset="0"/>
            </a:endParaRPr>
          </a:p>
        </p:txBody>
      </p:sp>
      <p:sp>
        <p:nvSpPr>
          <p:cNvPr id="41" name="Pratbubbla: rektangel med rundade hörn 40">
            <a:extLst>
              <a:ext uri="{FF2B5EF4-FFF2-40B4-BE49-F238E27FC236}">
                <a16:creationId xmlns:a16="http://schemas.microsoft.com/office/drawing/2014/main" xmlns="" id="{CB674576-D15D-4176-9173-DDBCCF11BB81}"/>
              </a:ext>
            </a:extLst>
          </p:cNvPr>
          <p:cNvSpPr/>
          <p:nvPr/>
        </p:nvSpPr>
        <p:spPr>
          <a:xfrm>
            <a:off x="7566406" y="3527871"/>
            <a:ext cx="892426" cy="720000"/>
          </a:xfrm>
          <a:prstGeom prst="wedgeRoundRectCallout">
            <a:avLst>
              <a:gd name="adj1" fmla="val -499"/>
              <a:gd name="adj2" fmla="val -104981"/>
              <a:gd name="adj3" fmla="val 16667"/>
            </a:avLst>
          </a:prstGeom>
          <a:solidFill>
            <a:schemeClr val="bg1"/>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200" b="1">
                <a:solidFill>
                  <a:schemeClr val="tx2"/>
                </a:solidFill>
                <a:latin typeface="Lato" panose="020F0502020204030203" pitchFamily="34" charset="0"/>
                <a:ea typeface="Lato" panose="020F0502020204030203" pitchFamily="34" charset="0"/>
                <a:cs typeface="Lato" panose="020F0502020204030203" pitchFamily="34" charset="0"/>
              </a:rPr>
              <a:t>2017</a:t>
            </a:r>
            <a:r>
              <a:rPr lang="sv-SE" sz="1200">
                <a:solidFill>
                  <a:schemeClr val="tx2"/>
                </a:solidFill>
                <a:latin typeface="Lato" panose="020F0502020204030203" pitchFamily="34" charset="0"/>
                <a:ea typeface="Lato" panose="020F0502020204030203" pitchFamily="34" charset="0"/>
                <a:cs typeface="Lato" panose="020F0502020204030203" pitchFamily="34" charset="0"/>
              </a:rPr>
              <a:t> </a:t>
            </a:r>
            <a:r>
              <a:rPr lang="sv-SE" sz="1200" err="1">
                <a:solidFill>
                  <a:schemeClr val="tx2"/>
                </a:solidFill>
                <a:latin typeface="Lato" panose="020F0502020204030203" pitchFamily="34" charset="0"/>
                <a:ea typeface="Lato" panose="020F0502020204030203" pitchFamily="34" charset="0"/>
                <a:cs typeface="Lato" panose="020F0502020204030203" pitchFamily="34" charset="0"/>
              </a:rPr>
              <a:t>Turnover</a:t>
            </a:r>
            <a:r>
              <a:rPr lang="sv-SE" sz="1200">
                <a:solidFill>
                  <a:schemeClr val="tx2"/>
                </a:solidFill>
                <a:latin typeface="Lato" panose="020F0502020204030203" pitchFamily="34" charset="0"/>
                <a:ea typeface="Lato" panose="020F0502020204030203" pitchFamily="34" charset="0"/>
                <a:cs typeface="Lato" panose="020F0502020204030203" pitchFamily="34" charset="0"/>
              </a:rPr>
              <a:t> record </a:t>
            </a:r>
          </a:p>
        </p:txBody>
      </p:sp>
      <p:sp>
        <p:nvSpPr>
          <p:cNvPr id="43" name="Pratbubbla: rektangel med rundade hörn 42">
            <a:extLst>
              <a:ext uri="{FF2B5EF4-FFF2-40B4-BE49-F238E27FC236}">
                <a16:creationId xmlns:a16="http://schemas.microsoft.com/office/drawing/2014/main" xmlns="" id="{A9153EA6-3070-4EA5-BE05-C4F7C31FF933}"/>
              </a:ext>
            </a:extLst>
          </p:cNvPr>
          <p:cNvSpPr/>
          <p:nvPr/>
        </p:nvSpPr>
        <p:spPr>
          <a:xfrm>
            <a:off x="8734711" y="3635142"/>
            <a:ext cx="1720502" cy="1178398"/>
          </a:xfrm>
          <a:prstGeom prst="wedgeRoundRectCallout">
            <a:avLst>
              <a:gd name="adj1" fmla="val -48404"/>
              <a:gd name="adj2" fmla="val -80600"/>
              <a:gd name="adj3" fmla="val 16667"/>
            </a:avLst>
          </a:prstGeom>
          <a:solidFill>
            <a:schemeClr val="accent1">
              <a:lumMod val="20000"/>
              <a:lumOff val="80000"/>
            </a:schemeClr>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200" b="1">
                <a:solidFill>
                  <a:schemeClr val="tx2"/>
                </a:solidFill>
                <a:latin typeface="Lato" panose="020F0502020204030203" pitchFamily="34" charset="0"/>
                <a:ea typeface="Lato" panose="020F0502020204030203" pitchFamily="34" charset="0"/>
                <a:cs typeface="Lato" panose="020F0502020204030203" pitchFamily="34" charset="0"/>
              </a:rPr>
              <a:t>2018</a:t>
            </a:r>
          </a:p>
          <a:p>
            <a:r>
              <a:rPr lang="sv-SE" sz="1200" b="1">
                <a:solidFill>
                  <a:schemeClr val="tx2"/>
                </a:solidFill>
                <a:latin typeface="Lato" panose="020F0502020204030203" pitchFamily="34" charset="0"/>
                <a:ea typeface="Lato" panose="020F0502020204030203" pitchFamily="34" charset="0"/>
                <a:cs typeface="Lato" panose="020F0502020204030203" pitchFamily="34" charset="0"/>
              </a:rPr>
              <a:t>Procuritas</a:t>
            </a:r>
            <a:r>
              <a:rPr lang="sv-SE" sz="1200">
                <a:solidFill>
                  <a:schemeClr val="tx2"/>
                </a:solidFill>
                <a:latin typeface="Lato" panose="020F0502020204030203" pitchFamily="34" charset="0"/>
                <a:ea typeface="Lato" panose="020F0502020204030203" pitchFamily="34" charset="0"/>
                <a:cs typeface="Lato" panose="020F0502020204030203" pitchFamily="34" charset="0"/>
              </a:rPr>
              <a:t> </a:t>
            </a:r>
            <a:r>
              <a:rPr lang="sv-SE" sz="1200" err="1">
                <a:solidFill>
                  <a:schemeClr val="tx2"/>
                </a:solidFill>
                <a:latin typeface="Lato" panose="020F0502020204030203" pitchFamily="34" charset="0"/>
                <a:ea typeface="Lato" panose="020F0502020204030203" pitchFamily="34" charset="0"/>
                <a:cs typeface="Lato" panose="020F0502020204030203" pitchFamily="34" charset="0"/>
              </a:rPr>
              <a:t>acquires</a:t>
            </a:r>
            <a:r>
              <a:rPr lang="sv-SE" sz="1200">
                <a:solidFill>
                  <a:schemeClr val="tx2"/>
                </a:solidFill>
                <a:latin typeface="Lato" panose="020F0502020204030203" pitchFamily="34" charset="0"/>
                <a:ea typeface="Lato" panose="020F0502020204030203" pitchFamily="34" charset="0"/>
                <a:cs typeface="Lato" panose="020F0502020204030203" pitchFamily="34" charset="0"/>
              </a:rPr>
              <a:t> Urkund. </a:t>
            </a:r>
            <a:r>
              <a:rPr lang="sv-SE" sz="1200" err="1">
                <a:solidFill>
                  <a:schemeClr val="tx2"/>
                </a:solidFill>
                <a:latin typeface="Lato" panose="020F0502020204030203" pitchFamily="34" charset="0"/>
                <a:ea typeface="Lato" panose="020F0502020204030203" pitchFamily="34" charset="0"/>
                <a:cs typeface="Lato" panose="020F0502020204030203" pitchFamily="34" charset="0"/>
              </a:rPr>
              <a:t>Customers</a:t>
            </a:r>
            <a:r>
              <a:rPr lang="sv-SE" sz="1200">
                <a:solidFill>
                  <a:schemeClr val="tx2"/>
                </a:solidFill>
                <a:latin typeface="Lato" panose="020F0502020204030203" pitchFamily="34" charset="0"/>
                <a:ea typeface="Lato" panose="020F0502020204030203" pitchFamily="34" charset="0"/>
                <a:cs typeface="Lato" panose="020F0502020204030203" pitchFamily="34" charset="0"/>
              </a:rPr>
              <a:t> in 60 </a:t>
            </a:r>
            <a:r>
              <a:rPr lang="sv-SE" sz="1200" err="1">
                <a:solidFill>
                  <a:schemeClr val="tx2"/>
                </a:solidFill>
                <a:latin typeface="Lato" panose="020F0502020204030203" pitchFamily="34" charset="0"/>
                <a:ea typeface="Lato" panose="020F0502020204030203" pitchFamily="34" charset="0"/>
                <a:cs typeface="Lato" panose="020F0502020204030203" pitchFamily="34" charset="0"/>
              </a:rPr>
              <a:t>countries</a:t>
            </a:r>
            <a:r>
              <a:rPr lang="sv-SE" sz="1200">
                <a:solidFill>
                  <a:schemeClr val="tx2"/>
                </a:solidFill>
                <a:latin typeface="Lato" panose="020F0502020204030203" pitchFamily="34" charset="0"/>
                <a:ea typeface="Lato" panose="020F0502020204030203" pitchFamily="34" charset="0"/>
                <a:cs typeface="Lato" panose="020F0502020204030203" pitchFamily="34" charset="0"/>
              </a:rPr>
              <a:t>.</a:t>
            </a:r>
          </a:p>
        </p:txBody>
      </p:sp>
      <p:sp>
        <p:nvSpPr>
          <p:cNvPr id="53" name="Pratbubbla: rektangel med rundade hörn 52">
            <a:extLst>
              <a:ext uri="{FF2B5EF4-FFF2-40B4-BE49-F238E27FC236}">
                <a16:creationId xmlns:a16="http://schemas.microsoft.com/office/drawing/2014/main" xmlns="" id="{4B040C7A-5C38-4906-BF12-6D2964C8BBD8}"/>
              </a:ext>
            </a:extLst>
          </p:cNvPr>
          <p:cNvSpPr/>
          <p:nvPr/>
        </p:nvSpPr>
        <p:spPr>
          <a:xfrm>
            <a:off x="9637701" y="1391303"/>
            <a:ext cx="1222955" cy="848054"/>
          </a:xfrm>
          <a:prstGeom prst="wedgeRoundRectCallout">
            <a:avLst>
              <a:gd name="adj1" fmla="val -31943"/>
              <a:gd name="adj2" fmla="val 90214"/>
              <a:gd name="adj3" fmla="val 16667"/>
            </a:avLst>
          </a:prstGeom>
          <a:solidFill>
            <a:schemeClr val="accent1">
              <a:lumMod val="20000"/>
              <a:lumOff val="80000"/>
            </a:schemeClr>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200" b="1">
                <a:solidFill>
                  <a:schemeClr val="tx2"/>
                </a:solidFill>
                <a:latin typeface="Lato" panose="020F0502020204030203" pitchFamily="34" charset="0"/>
                <a:ea typeface="Lato" panose="020F0502020204030203" pitchFamily="34" charset="0"/>
                <a:cs typeface="Lato" panose="020F0502020204030203" pitchFamily="34" charset="0"/>
              </a:rPr>
              <a:t>2018-2020 </a:t>
            </a:r>
            <a:r>
              <a:rPr lang="sv-SE" sz="1200" err="1">
                <a:solidFill>
                  <a:schemeClr val="tx2"/>
                </a:solidFill>
                <a:latin typeface="Lato" panose="020F0502020204030203" pitchFamily="34" charset="0"/>
                <a:ea typeface="Lato" panose="020F0502020204030203" pitchFamily="34" charset="0"/>
                <a:cs typeface="Lato" panose="020F0502020204030203" pitchFamily="34" charset="0"/>
              </a:rPr>
              <a:t>Growth</a:t>
            </a:r>
            <a:r>
              <a:rPr lang="sv-SE" sz="1200">
                <a:solidFill>
                  <a:schemeClr val="tx2"/>
                </a:solidFill>
                <a:latin typeface="Lato" panose="020F0502020204030203" pitchFamily="34" charset="0"/>
                <a:ea typeface="Lato" panose="020F0502020204030203" pitchFamily="34" charset="0"/>
                <a:cs typeface="Lato" panose="020F0502020204030203" pitchFamily="34" charset="0"/>
              </a:rPr>
              <a:t> plan </a:t>
            </a:r>
            <a:r>
              <a:rPr lang="sv-SE" sz="1200" err="1">
                <a:solidFill>
                  <a:schemeClr val="tx2"/>
                </a:solidFill>
                <a:latin typeface="Lato" panose="020F0502020204030203" pitchFamily="34" charset="0"/>
                <a:ea typeface="Lato" panose="020F0502020204030203" pitchFamily="34" charset="0"/>
                <a:cs typeface="Lato" panose="020F0502020204030203" pitchFamily="34" charset="0"/>
              </a:rPr>
              <a:t>established</a:t>
            </a:r>
            <a:endParaRPr lang="sv-SE" sz="1200">
              <a:solidFill>
                <a:schemeClr val="tx2"/>
              </a:solidFill>
              <a:latin typeface="Lato" panose="020F0502020204030203" pitchFamily="34" charset="0"/>
              <a:ea typeface="Lato" panose="020F0502020204030203" pitchFamily="34" charset="0"/>
              <a:cs typeface="Lato" panose="020F0502020204030203" pitchFamily="34" charset="0"/>
            </a:endParaRPr>
          </a:p>
        </p:txBody>
      </p:sp>
      <p:sp>
        <p:nvSpPr>
          <p:cNvPr id="54" name="Pratbubbla: rektangel med rundade hörn 53">
            <a:extLst>
              <a:ext uri="{FF2B5EF4-FFF2-40B4-BE49-F238E27FC236}">
                <a16:creationId xmlns:a16="http://schemas.microsoft.com/office/drawing/2014/main" xmlns="" id="{0D01CBAD-9006-45F9-87B0-F63CD28D2FFF}"/>
              </a:ext>
            </a:extLst>
          </p:cNvPr>
          <p:cNvSpPr/>
          <p:nvPr/>
        </p:nvSpPr>
        <p:spPr>
          <a:xfrm>
            <a:off x="7239146" y="4882328"/>
            <a:ext cx="1908977" cy="1302526"/>
          </a:xfrm>
          <a:prstGeom prst="wedgeRoundRectCallout">
            <a:avLst>
              <a:gd name="adj1" fmla="val -11594"/>
              <a:gd name="adj2" fmla="val -83311"/>
              <a:gd name="adj3" fmla="val 16667"/>
            </a:avLst>
          </a:prstGeom>
          <a:solidFill>
            <a:schemeClr val="bg1"/>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200" b="1">
                <a:solidFill>
                  <a:schemeClr val="tx2"/>
                </a:solidFill>
                <a:latin typeface="Lato" panose="020F0502020204030203" pitchFamily="34" charset="0"/>
                <a:ea typeface="Lato" panose="020F0502020204030203" pitchFamily="34" charset="0"/>
                <a:cs typeface="Lato" panose="020F0502020204030203" pitchFamily="34" charset="0"/>
              </a:rPr>
              <a:t>2017 </a:t>
            </a:r>
          </a:p>
          <a:p>
            <a:r>
              <a:rPr lang="sv-SE" sz="1200">
                <a:solidFill>
                  <a:schemeClr val="tx2"/>
                </a:solidFill>
                <a:latin typeface="Lato" panose="020F0502020204030203" pitchFamily="34" charset="0"/>
                <a:ea typeface="Lato" panose="020F0502020204030203" pitchFamily="34" charset="0"/>
                <a:cs typeface="Lato" panose="020F0502020204030203" pitchFamily="34" charset="0"/>
              </a:rPr>
              <a:t>Urkund </a:t>
            </a:r>
            <a:r>
              <a:rPr lang="sv-SE" sz="1200" err="1">
                <a:solidFill>
                  <a:schemeClr val="tx2"/>
                </a:solidFill>
                <a:latin typeface="Lato" panose="020F0502020204030203" pitchFamily="34" charset="0"/>
                <a:ea typeface="Lato" panose="020F0502020204030203" pitchFamily="34" charset="0"/>
                <a:cs typeface="Lato" panose="020F0502020204030203" pitchFamily="34" charset="0"/>
              </a:rPr>
              <a:t>helps</a:t>
            </a:r>
            <a:r>
              <a:rPr lang="sv-SE" sz="1200">
                <a:solidFill>
                  <a:schemeClr val="tx2"/>
                </a:solidFill>
                <a:latin typeface="Lato" panose="020F0502020204030203" pitchFamily="34" charset="0"/>
                <a:ea typeface="Lato" panose="020F0502020204030203" pitchFamily="34" charset="0"/>
                <a:cs typeface="Lato" panose="020F0502020204030203" pitchFamily="34" charset="0"/>
              </a:rPr>
              <a:t> international press to </a:t>
            </a:r>
            <a:r>
              <a:rPr lang="sv-SE" sz="1200" err="1">
                <a:solidFill>
                  <a:schemeClr val="tx2"/>
                </a:solidFill>
                <a:latin typeface="Lato" panose="020F0502020204030203" pitchFamily="34" charset="0"/>
                <a:ea typeface="Lato" panose="020F0502020204030203" pitchFamily="34" charset="0"/>
                <a:cs typeface="Lato" panose="020F0502020204030203" pitchFamily="34" charset="0"/>
              </a:rPr>
              <a:t>disclose</a:t>
            </a:r>
            <a:r>
              <a:rPr lang="sv-SE" sz="1200">
                <a:solidFill>
                  <a:schemeClr val="tx2"/>
                </a:solidFill>
                <a:latin typeface="Lato" panose="020F0502020204030203" pitchFamily="34" charset="0"/>
                <a:ea typeface="Lato" panose="020F0502020204030203" pitchFamily="34" charset="0"/>
                <a:cs typeface="Lato" panose="020F0502020204030203" pitchFamily="34" charset="0"/>
              </a:rPr>
              <a:t> </a:t>
            </a:r>
            <a:r>
              <a:rPr lang="sv-SE" sz="1200" b="1">
                <a:solidFill>
                  <a:schemeClr val="tx2"/>
                </a:solidFill>
                <a:latin typeface="Lato" panose="020F0502020204030203" pitchFamily="34" charset="0"/>
                <a:ea typeface="Lato" panose="020F0502020204030203" pitchFamily="34" charset="0"/>
                <a:cs typeface="Lato" panose="020F0502020204030203" pitchFamily="34" charset="0"/>
              </a:rPr>
              <a:t>Bob </a:t>
            </a:r>
            <a:r>
              <a:rPr lang="sv-SE" sz="1200" b="1" err="1">
                <a:solidFill>
                  <a:schemeClr val="tx2"/>
                </a:solidFill>
                <a:latin typeface="Lato" panose="020F0502020204030203" pitchFamily="34" charset="0"/>
                <a:ea typeface="Lato" panose="020F0502020204030203" pitchFamily="34" charset="0"/>
                <a:cs typeface="Lato" panose="020F0502020204030203" pitchFamily="34" charset="0"/>
              </a:rPr>
              <a:t>Dylan’s</a:t>
            </a:r>
            <a:r>
              <a:rPr lang="sv-SE" sz="1200" b="1">
                <a:solidFill>
                  <a:schemeClr val="tx2"/>
                </a:solidFill>
                <a:latin typeface="Lato" panose="020F0502020204030203" pitchFamily="34" charset="0"/>
                <a:ea typeface="Lato" panose="020F0502020204030203" pitchFamily="34" charset="0"/>
                <a:cs typeface="Lato" panose="020F0502020204030203" pitchFamily="34" charset="0"/>
              </a:rPr>
              <a:t> Nobel </a:t>
            </a:r>
            <a:r>
              <a:rPr lang="sv-SE" sz="1200" b="1" err="1">
                <a:solidFill>
                  <a:schemeClr val="tx2"/>
                </a:solidFill>
                <a:latin typeface="Lato" panose="020F0502020204030203" pitchFamily="34" charset="0"/>
                <a:ea typeface="Lato" panose="020F0502020204030203" pitchFamily="34" charset="0"/>
                <a:cs typeface="Lato" panose="020F0502020204030203" pitchFamily="34" charset="0"/>
              </a:rPr>
              <a:t>Speech</a:t>
            </a:r>
            <a:endParaRPr lang="sv-SE" sz="1200" b="1">
              <a:solidFill>
                <a:schemeClr val="tx2"/>
              </a:solidFill>
              <a:latin typeface="Lato" panose="020F0502020204030203" pitchFamily="34" charset="0"/>
              <a:ea typeface="Lato" panose="020F0502020204030203" pitchFamily="34" charset="0"/>
              <a:cs typeface="Lato" panose="020F0502020204030203" pitchFamily="34" charset="0"/>
            </a:endParaRPr>
          </a:p>
        </p:txBody>
      </p:sp>
      <p:sp>
        <p:nvSpPr>
          <p:cNvPr id="45" name="Pratbubbla: rektangel med rundade hörn 44">
            <a:extLst>
              <a:ext uri="{FF2B5EF4-FFF2-40B4-BE49-F238E27FC236}">
                <a16:creationId xmlns:a16="http://schemas.microsoft.com/office/drawing/2014/main" xmlns="" id="{C06722D7-488F-49E4-8F5D-0F08B0E38F4C}"/>
              </a:ext>
            </a:extLst>
          </p:cNvPr>
          <p:cNvSpPr/>
          <p:nvPr/>
        </p:nvSpPr>
        <p:spPr>
          <a:xfrm>
            <a:off x="5574339" y="3742060"/>
            <a:ext cx="1546351" cy="1459958"/>
          </a:xfrm>
          <a:prstGeom prst="wedgeRoundRectCallout">
            <a:avLst>
              <a:gd name="adj1" fmla="val -33437"/>
              <a:gd name="adj2" fmla="val -90981"/>
              <a:gd name="adj3" fmla="val 16667"/>
            </a:avLst>
          </a:prstGeom>
          <a:solidFill>
            <a:schemeClr val="bg1"/>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200" b="1">
                <a:solidFill>
                  <a:schemeClr val="tx2"/>
                </a:solidFill>
                <a:latin typeface="Lato" panose="020F0502020204030203" pitchFamily="34" charset="0"/>
                <a:ea typeface="Lato" panose="020F0502020204030203" pitchFamily="34" charset="0"/>
                <a:cs typeface="Lato" panose="020F0502020204030203" pitchFamily="34" charset="0"/>
              </a:rPr>
              <a:t>2011</a:t>
            </a:r>
          </a:p>
          <a:p>
            <a:r>
              <a:rPr lang="sv-SE" sz="1200" err="1">
                <a:solidFill>
                  <a:schemeClr val="tx2"/>
                </a:solidFill>
                <a:latin typeface="Lato" panose="020F0502020204030203" pitchFamily="34" charset="0"/>
                <a:ea typeface="Lato" panose="020F0502020204030203" pitchFamily="34" charset="0"/>
                <a:cs typeface="Lato" panose="020F0502020204030203" pitchFamily="34" charset="0"/>
              </a:rPr>
              <a:t>Helps</a:t>
            </a:r>
            <a:r>
              <a:rPr lang="sv-SE" sz="1200">
                <a:solidFill>
                  <a:schemeClr val="tx2"/>
                </a:solidFill>
                <a:latin typeface="Lato" panose="020F0502020204030203" pitchFamily="34" charset="0"/>
                <a:ea typeface="Lato" panose="020F0502020204030203" pitchFamily="34" charset="0"/>
                <a:cs typeface="Lato" panose="020F0502020204030203" pitchFamily="34" charset="0"/>
              </a:rPr>
              <a:t> </a:t>
            </a:r>
            <a:r>
              <a:rPr lang="sv-SE" sz="1200" err="1">
                <a:solidFill>
                  <a:schemeClr val="tx2"/>
                </a:solidFill>
                <a:latin typeface="Lato" panose="020F0502020204030203" pitchFamily="34" charset="0"/>
                <a:ea typeface="Lato" panose="020F0502020204030203" pitchFamily="34" charset="0"/>
                <a:cs typeface="Lato" panose="020F0502020204030203" pitchFamily="34" charset="0"/>
              </a:rPr>
              <a:t>Nowegian</a:t>
            </a:r>
            <a:r>
              <a:rPr lang="sv-SE" sz="1200">
                <a:solidFill>
                  <a:schemeClr val="tx2"/>
                </a:solidFill>
                <a:latin typeface="Lato" panose="020F0502020204030203" pitchFamily="34" charset="0"/>
                <a:ea typeface="Lato" panose="020F0502020204030203" pitchFamily="34" charset="0"/>
                <a:cs typeface="Lato" panose="020F0502020204030203" pitchFamily="34" charset="0"/>
              </a:rPr>
              <a:t> </a:t>
            </a:r>
            <a:r>
              <a:rPr lang="sv-SE" sz="1200" err="1">
                <a:solidFill>
                  <a:schemeClr val="tx2"/>
                </a:solidFill>
                <a:latin typeface="Lato" panose="020F0502020204030203" pitchFamily="34" charset="0"/>
                <a:ea typeface="Lato" panose="020F0502020204030203" pitchFamily="34" charset="0"/>
                <a:cs typeface="Lato" panose="020F0502020204030203" pitchFamily="34" charset="0"/>
              </a:rPr>
              <a:t>Security</a:t>
            </a:r>
            <a:r>
              <a:rPr lang="sv-SE" sz="1200">
                <a:solidFill>
                  <a:schemeClr val="tx2"/>
                </a:solidFill>
                <a:latin typeface="Lato" panose="020F0502020204030203" pitchFamily="34" charset="0"/>
                <a:ea typeface="Lato" panose="020F0502020204030203" pitchFamily="34" charset="0"/>
                <a:cs typeface="Lato" panose="020F0502020204030203" pitchFamily="34" charset="0"/>
              </a:rPr>
              <a:t> Police to </a:t>
            </a:r>
            <a:r>
              <a:rPr lang="sv-SE" sz="1200" err="1">
                <a:solidFill>
                  <a:schemeClr val="tx2"/>
                </a:solidFill>
                <a:latin typeface="Lato" panose="020F0502020204030203" pitchFamily="34" charset="0"/>
                <a:ea typeface="Lato" panose="020F0502020204030203" pitchFamily="34" charset="0"/>
                <a:cs typeface="Lato" panose="020F0502020204030203" pitchFamily="34" charset="0"/>
              </a:rPr>
              <a:t>map</a:t>
            </a:r>
            <a:r>
              <a:rPr lang="sv-SE" sz="1200">
                <a:solidFill>
                  <a:schemeClr val="tx2"/>
                </a:solidFill>
                <a:latin typeface="Lato" panose="020F0502020204030203" pitchFamily="34" charset="0"/>
                <a:ea typeface="Lato" panose="020F0502020204030203" pitchFamily="34" charset="0"/>
                <a:cs typeface="Lato" panose="020F0502020204030203" pitchFamily="34" charset="0"/>
              </a:rPr>
              <a:t> </a:t>
            </a:r>
            <a:r>
              <a:rPr lang="sv-SE" sz="1200" b="1" err="1">
                <a:solidFill>
                  <a:schemeClr val="tx2"/>
                </a:solidFill>
                <a:latin typeface="Lato" panose="020F0502020204030203" pitchFamily="34" charset="0"/>
                <a:ea typeface="Lato" panose="020F0502020204030203" pitchFamily="34" charset="0"/>
                <a:cs typeface="Lato" panose="020F0502020204030203" pitchFamily="34" charset="0"/>
              </a:rPr>
              <a:t>Breivik’s</a:t>
            </a:r>
            <a:r>
              <a:rPr lang="sv-SE" sz="1200">
                <a:solidFill>
                  <a:schemeClr val="tx2"/>
                </a:solidFill>
                <a:latin typeface="Lato" panose="020F0502020204030203" pitchFamily="34" charset="0"/>
                <a:ea typeface="Lato" panose="020F0502020204030203" pitchFamily="34" charset="0"/>
                <a:cs typeface="Lato" panose="020F0502020204030203" pitchFamily="34" charset="0"/>
              </a:rPr>
              <a:t> terrorist </a:t>
            </a:r>
            <a:r>
              <a:rPr lang="sv-SE" sz="1200" err="1">
                <a:solidFill>
                  <a:schemeClr val="tx2"/>
                </a:solidFill>
                <a:latin typeface="Lato" panose="020F0502020204030203" pitchFamily="34" charset="0"/>
                <a:ea typeface="Lato" panose="020F0502020204030203" pitchFamily="34" charset="0"/>
                <a:cs typeface="Lato" panose="020F0502020204030203" pitchFamily="34" charset="0"/>
              </a:rPr>
              <a:t>network</a:t>
            </a:r>
            <a:r>
              <a:rPr lang="sv-SE" sz="1200">
                <a:solidFill>
                  <a:schemeClr val="tx2"/>
                </a:solidFill>
                <a:latin typeface="Lato" panose="020F0502020204030203" pitchFamily="34" charset="0"/>
                <a:ea typeface="Lato" panose="020F0502020204030203" pitchFamily="34" charset="0"/>
                <a:cs typeface="Lato" panose="020F0502020204030203" pitchFamily="34" charset="0"/>
              </a:rPr>
              <a:t>.</a:t>
            </a:r>
          </a:p>
        </p:txBody>
      </p:sp>
    </p:spTree>
    <p:extLst>
      <p:ext uri="{BB962C8B-B14F-4D97-AF65-F5344CB8AC3E}">
        <p14:creationId xmlns:p14="http://schemas.microsoft.com/office/powerpoint/2010/main" val="548652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BAC0E72E-05EC-4A33-815E-D5AEF57BC906}"/>
              </a:ext>
            </a:extLst>
          </p:cNvPr>
          <p:cNvSpPr>
            <a:spLocks noGrp="1"/>
          </p:cNvSpPr>
          <p:nvPr>
            <p:ph type="title"/>
          </p:nvPr>
        </p:nvSpPr>
        <p:spPr>
          <a:xfrm>
            <a:off x="1006680" y="615362"/>
            <a:ext cx="10365088" cy="1204280"/>
          </a:xfrm>
        </p:spPr>
        <p:txBody>
          <a:bodyPr>
            <a:noAutofit/>
          </a:bodyPr>
          <a:lstStyle/>
          <a:p>
            <a:r>
              <a:rPr lang="en-GB" sz="3200"/>
              <a:t>WE ARE NORDIC MARKET LEADER IN PLAGIARISM PREVENTION AND DETECTION SOFTWARE</a:t>
            </a:r>
          </a:p>
        </p:txBody>
      </p:sp>
      <p:sp>
        <p:nvSpPr>
          <p:cNvPr id="3" name="Platshållare för innehåll 2">
            <a:extLst>
              <a:ext uri="{FF2B5EF4-FFF2-40B4-BE49-F238E27FC236}">
                <a16:creationId xmlns:a16="http://schemas.microsoft.com/office/drawing/2014/main" xmlns="" id="{E36301D4-6599-4BFA-867E-B9A8A88BB814}"/>
              </a:ext>
            </a:extLst>
          </p:cNvPr>
          <p:cNvSpPr>
            <a:spLocks noGrp="1"/>
          </p:cNvSpPr>
          <p:nvPr>
            <p:ph idx="1"/>
          </p:nvPr>
        </p:nvSpPr>
        <p:spPr>
          <a:xfrm>
            <a:off x="1672115" y="2393056"/>
            <a:ext cx="4260648" cy="3370517"/>
          </a:xfrm>
          <a:ln>
            <a:noFill/>
          </a:ln>
        </p:spPr>
        <p:txBody>
          <a:bodyPr>
            <a:normAutofit/>
          </a:bodyPr>
          <a:lstStyle/>
          <a:p>
            <a:pPr marL="0" indent="0">
              <a:buNone/>
            </a:pPr>
            <a:r>
              <a:rPr lang="en-GB" sz="1800"/>
              <a:t>URKUND is the #1 plagiarism prevention and detection software in the Nordic market and #2 in the world.</a:t>
            </a:r>
            <a:br>
              <a:rPr lang="en-GB" sz="1800"/>
            </a:br>
            <a:endParaRPr lang="en-GB" sz="1800"/>
          </a:p>
          <a:p>
            <a:pPr marL="0" indent="0">
              <a:buNone/>
            </a:pPr>
            <a:r>
              <a:rPr lang="en-GB" sz="1800"/>
              <a:t>Solid financials and strong growth </a:t>
            </a:r>
            <a:br>
              <a:rPr lang="en-GB" sz="1800"/>
            </a:br>
            <a:r>
              <a:rPr lang="en-GB" sz="1800"/>
              <a:t>of 25 % 2016 and 2017.</a:t>
            </a:r>
            <a:br>
              <a:rPr lang="en-GB" sz="1800"/>
            </a:br>
            <a:endParaRPr lang="en-GB" sz="1800"/>
          </a:p>
          <a:p>
            <a:pPr marL="0" indent="0">
              <a:buNone/>
            </a:pPr>
            <a:r>
              <a:rPr lang="en-GB" sz="1800"/>
              <a:t>2000+ customers consisting of academic institutions, secondary schools and corporations. Global business in +60 countries. </a:t>
            </a:r>
          </a:p>
          <a:p>
            <a:pPr marL="0" indent="0">
              <a:buNone/>
            </a:pPr>
            <a:endParaRPr lang="en-GB" sz="1800"/>
          </a:p>
          <a:p>
            <a:pPr marL="0" indent="0">
              <a:buNone/>
            </a:pPr>
            <a:endParaRPr lang="en-GB" sz="1800"/>
          </a:p>
          <a:p>
            <a:pPr marL="0" indent="0">
              <a:buNone/>
            </a:pPr>
            <a:endParaRPr lang="en-GB" sz="1800"/>
          </a:p>
        </p:txBody>
      </p:sp>
      <p:pic>
        <p:nvPicPr>
          <p:cNvPr id="5" name="Bildobjekt 4">
            <a:extLst>
              <a:ext uri="{FF2B5EF4-FFF2-40B4-BE49-F238E27FC236}">
                <a16:creationId xmlns:a16="http://schemas.microsoft.com/office/drawing/2014/main" xmlns="" id="{AAB10A48-6001-4779-A7F7-8472FE2D8A77}"/>
              </a:ext>
            </a:extLst>
          </p:cNvPr>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6259236" y="3417098"/>
            <a:ext cx="720000" cy="720000"/>
          </a:xfrm>
          <a:prstGeom prst="rect">
            <a:avLst/>
          </a:prstGeom>
        </p:spPr>
      </p:pic>
      <p:pic>
        <p:nvPicPr>
          <p:cNvPr id="9" name="Bildobjekt 8">
            <a:extLst>
              <a:ext uri="{FF2B5EF4-FFF2-40B4-BE49-F238E27FC236}">
                <a16:creationId xmlns:a16="http://schemas.microsoft.com/office/drawing/2014/main" xmlns="" id="{7224E797-EB40-477D-9AEE-EAE8939CCE43}"/>
              </a:ext>
            </a:extLst>
          </p:cNvPr>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6259236" y="2340181"/>
            <a:ext cx="720000" cy="720000"/>
          </a:xfrm>
          <a:prstGeom prst="rect">
            <a:avLst/>
          </a:prstGeom>
        </p:spPr>
      </p:pic>
      <p:pic>
        <p:nvPicPr>
          <p:cNvPr id="11" name="Bildobjekt 10">
            <a:extLst>
              <a:ext uri="{FF2B5EF4-FFF2-40B4-BE49-F238E27FC236}">
                <a16:creationId xmlns:a16="http://schemas.microsoft.com/office/drawing/2014/main" xmlns="" id="{AAC98BE4-1858-414F-8860-369142D5F8C1}"/>
              </a:ext>
            </a:extLst>
          </p:cNvPr>
          <p:cNvPicPr>
            <a:picLocks noChangeAspect="1"/>
          </p:cNvPicPr>
          <p:nvPr/>
        </p:nvPicPr>
        <p:blipFill>
          <a:blip r:embed="rId4">
            <a:graysc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820232" y="4518319"/>
            <a:ext cx="720000" cy="720000"/>
          </a:xfrm>
          <a:prstGeom prst="rect">
            <a:avLst/>
          </a:prstGeom>
        </p:spPr>
      </p:pic>
      <p:pic>
        <p:nvPicPr>
          <p:cNvPr id="15" name="Bildobjekt 14">
            <a:extLst>
              <a:ext uri="{FF2B5EF4-FFF2-40B4-BE49-F238E27FC236}">
                <a16:creationId xmlns:a16="http://schemas.microsoft.com/office/drawing/2014/main" xmlns="" id="{73B558CB-0886-41D9-8BA5-B7538863333F}"/>
              </a:ext>
            </a:extLst>
          </p:cNvPr>
          <p:cNvPicPr>
            <a:picLocks noChangeAspect="1"/>
          </p:cNvPicPr>
          <p:nvPr/>
        </p:nvPicPr>
        <p:blipFill>
          <a:blip r:embed="rId6">
            <a:grayscl/>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6259236" y="4518319"/>
            <a:ext cx="720000" cy="720000"/>
          </a:xfrm>
          <a:prstGeom prst="rect">
            <a:avLst/>
          </a:prstGeom>
        </p:spPr>
      </p:pic>
      <p:pic>
        <p:nvPicPr>
          <p:cNvPr id="17" name="Bildobjekt 16">
            <a:extLst>
              <a:ext uri="{FF2B5EF4-FFF2-40B4-BE49-F238E27FC236}">
                <a16:creationId xmlns:a16="http://schemas.microsoft.com/office/drawing/2014/main" xmlns="" id="{CCB22E15-D94E-45CF-884B-EB5A64553044}"/>
              </a:ext>
            </a:extLst>
          </p:cNvPr>
          <p:cNvPicPr>
            <a:picLocks noChangeAspect="1"/>
          </p:cNvPicPr>
          <p:nvPr/>
        </p:nvPicPr>
        <p:blipFill>
          <a:blip r:embed="rId8">
            <a:grayscl/>
            <a:extLst>
              <a:ext uri="{BEBA8EAE-BF5A-486C-A8C5-ECC9F3942E4B}">
                <a14:imgProps xmlns:a14="http://schemas.microsoft.com/office/drawing/2010/main">
                  <a14:imgLayer r:embed="rId9">
                    <a14:imgEffect>
                      <a14:sharpenSoften amount="5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820232" y="2340181"/>
            <a:ext cx="720000" cy="720000"/>
          </a:xfrm>
          <a:prstGeom prst="rect">
            <a:avLst/>
          </a:prstGeom>
        </p:spPr>
      </p:pic>
      <p:pic>
        <p:nvPicPr>
          <p:cNvPr id="21" name="Bildobjekt 20">
            <a:extLst>
              <a:ext uri="{FF2B5EF4-FFF2-40B4-BE49-F238E27FC236}">
                <a16:creationId xmlns:a16="http://schemas.microsoft.com/office/drawing/2014/main" xmlns="" id="{465AB21A-EF1A-4F37-9050-7B38BF336B56}"/>
              </a:ext>
            </a:extLst>
          </p:cNvPr>
          <p:cNvPicPr>
            <a:picLocks noChangeAspect="1"/>
          </p:cNvPicPr>
          <p:nvPr/>
        </p:nvPicPr>
        <p:blipFill>
          <a:blip r:embed="rId10">
            <a:grayscl/>
            <a:extLst>
              <a:ext uri="{28A0092B-C50C-407E-A947-70E740481C1C}">
                <a14:useLocalDpi xmlns:a14="http://schemas.microsoft.com/office/drawing/2010/main" val="0"/>
              </a:ext>
            </a:extLst>
          </a:blip>
          <a:stretch>
            <a:fillRect/>
          </a:stretch>
        </p:blipFill>
        <p:spPr>
          <a:xfrm>
            <a:off x="820232" y="3417098"/>
            <a:ext cx="720000" cy="720000"/>
          </a:xfrm>
          <a:prstGeom prst="rect">
            <a:avLst/>
          </a:prstGeom>
        </p:spPr>
      </p:pic>
      <p:sp>
        <p:nvSpPr>
          <p:cNvPr id="22" name="textruta 21">
            <a:extLst>
              <a:ext uri="{FF2B5EF4-FFF2-40B4-BE49-F238E27FC236}">
                <a16:creationId xmlns:a16="http://schemas.microsoft.com/office/drawing/2014/main" xmlns="" id="{EC6EC281-E94F-4E57-A10E-38D41B8480B0}"/>
              </a:ext>
            </a:extLst>
          </p:cNvPr>
          <p:cNvSpPr txBox="1"/>
          <p:nvPr/>
        </p:nvSpPr>
        <p:spPr>
          <a:xfrm>
            <a:off x="7111119" y="2393056"/>
            <a:ext cx="4260649" cy="3139321"/>
          </a:xfrm>
          <a:prstGeom prst="rect">
            <a:avLst/>
          </a:prstGeom>
          <a:noFill/>
          <a:ln>
            <a:noFill/>
          </a:ln>
        </p:spPr>
        <p:txBody>
          <a:bodyPr wrap="square" rtlCol="0">
            <a:spAutoFit/>
          </a:bodyPr>
          <a:lstStyle/>
          <a:p>
            <a:r>
              <a:rPr lang="en-GB">
                <a:solidFill>
                  <a:schemeClr val="tx2"/>
                </a:solidFill>
              </a:rPr>
              <a:t>Subscription-based cloud-solution with low churn rate. In-house development and direct sales.</a:t>
            </a:r>
            <a:br>
              <a:rPr lang="en-GB">
                <a:solidFill>
                  <a:schemeClr val="tx2"/>
                </a:solidFill>
              </a:rPr>
            </a:br>
            <a:endParaRPr lang="en-GB">
              <a:solidFill>
                <a:schemeClr val="tx2"/>
              </a:solidFill>
            </a:endParaRPr>
          </a:p>
          <a:p>
            <a:r>
              <a:rPr lang="en-GB">
                <a:solidFill>
                  <a:schemeClr val="tx2"/>
                </a:solidFill>
              </a:rPr>
              <a:t>HQ in Stockholm. Entrepreneurial sprit with do-good values.</a:t>
            </a:r>
            <a:br>
              <a:rPr lang="en-GB">
                <a:solidFill>
                  <a:schemeClr val="tx2"/>
                </a:solidFill>
              </a:rPr>
            </a:br>
            <a:endParaRPr lang="en-GB">
              <a:solidFill>
                <a:schemeClr val="tx2"/>
              </a:solidFill>
            </a:endParaRPr>
          </a:p>
          <a:p>
            <a:r>
              <a:rPr lang="en-GB">
                <a:solidFill>
                  <a:schemeClr val="tx2"/>
                </a:solidFill>
              </a:rPr>
              <a:t>New owner since 2018 is </a:t>
            </a:r>
            <a:r>
              <a:rPr lang="en-GB" b="1" err="1">
                <a:solidFill>
                  <a:schemeClr val="tx2"/>
                </a:solidFill>
              </a:rPr>
              <a:t>Procuritas</a:t>
            </a:r>
            <a:r>
              <a:rPr lang="en-GB">
                <a:solidFill>
                  <a:schemeClr val="tx2"/>
                </a:solidFill>
              </a:rPr>
              <a:t>, a Nordic investment fund supporting growth in entrepreneurial businesses</a:t>
            </a:r>
          </a:p>
          <a:p>
            <a:endParaRPr lang="en-GB">
              <a:solidFill>
                <a:schemeClr val="tx2"/>
              </a:solidFill>
            </a:endParaRPr>
          </a:p>
        </p:txBody>
      </p:sp>
    </p:spTree>
    <p:extLst>
      <p:ext uri="{BB962C8B-B14F-4D97-AF65-F5344CB8AC3E}">
        <p14:creationId xmlns:p14="http://schemas.microsoft.com/office/powerpoint/2010/main" val="1541751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17878E8-DE30-0C4C-BFDF-38512A467C80}"/>
              </a:ext>
            </a:extLst>
          </p:cNvPr>
          <p:cNvSpPr>
            <a:spLocks noGrp="1"/>
          </p:cNvSpPr>
          <p:nvPr>
            <p:ph sz="half" idx="2"/>
          </p:nvPr>
        </p:nvSpPr>
        <p:spPr/>
        <p:txBody>
          <a:bodyPr>
            <a:normAutofit/>
          </a:bodyPr>
          <a:lstStyle/>
          <a:p>
            <a:pPr marL="285750" indent="-285750"/>
            <a:r>
              <a:rPr lang="en-GB" dirty="0"/>
              <a:t>ACADEMIC INTEGRITY</a:t>
            </a:r>
            <a:br>
              <a:rPr lang="en-GB" dirty="0"/>
            </a:br>
            <a:r>
              <a:rPr lang="en-GB" sz="1600" dirty="0"/>
              <a:t>Academia is built on the tradition of intellectual honesty. Plagiarism risks breaking this trust and poses a basic threat to academic integrity and lowers the perception of quality of any institution allowing it.</a:t>
            </a:r>
          </a:p>
          <a:p>
            <a:pPr marL="285750" indent="-285750"/>
            <a:endParaRPr lang="en-GB" dirty="0"/>
          </a:p>
          <a:p>
            <a:pPr marL="285750" indent="-285750"/>
            <a:r>
              <a:rPr lang="en-GB" dirty="0"/>
              <a:t>WORKING ENVIRONMENT</a:t>
            </a:r>
            <a:br>
              <a:rPr lang="en-GB" dirty="0"/>
            </a:br>
            <a:r>
              <a:rPr lang="en-GB" sz="1700" dirty="0"/>
              <a:t>It is an unpleasant task for a teacher to confront a student with suspicions of plagiarism, especially if the teacher does not have access to the original source material. </a:t>
            </a:r>
          </a:p>
          <a:p>
            <a:endParaRPr lang="sv-SE" dirty="0"/>
          </a:p>
        </p:txBody>
      </p:sp>
      <p:sp>
        <p:nvSpPr>
          <p:cNvPr id="4" name="Title 3">
            <a:extLst>
              <a:ext uri="{FF2B5EF4-FFF2-40B4-BE49-F238E27FC236}">
                <a16:creationId xmlns:a16="http://schemas.microsoft.com/office/drawing/2014/main" xmlns="" id="{78DA8C3F-FE4E-BB42-A241-3A74D30BC53F}"/>
              </a:ext>
            </a:extLst>
          </p:cNvPr>
          <p:cNvSpPr>
            <a:spLocks noGrp="1"/>
          </p:cNvSpPr>
          <p:nvPr>
            <p:ph type="title"/>
          </p:nvPr>
        </p:nvSpPr>
        <p:spPr/>
        <p:txBody>
          <a:bodyPr>
            <a:normAutofit fontScale="90000"/>
          </a:bodyPr>
          <a:lstStyle/>
          <a:p>
            <a:r>
              <a:rPr lang="sv-SE" dirty="0"/>
              <a:t>WHY IS PLAGIARISM A PROBLEM FOR ACADEMIA?</a:t>
            </a:r>
          </a:p>
        </p:txBody>
      </p:sp>
      <p:sp>
        <p:nvSpPr>
          <p:cNvPr id="7" name="AutoShape 6" descr="URKUND logo - 510x100">
            <a:extLst>
              <a:ext uri="{FF2B5EF4-FFF2-40B4-BE49-F238E27FC236}">
                <a16:creationId xmlns:a16="http://schemas.microsoft.com/office/drawing/2014/main" xmlns="" id="{98BA688C-0AF2-6341-A0AE-33809C0BDA19}"/>
              </a:ext>
            </a:extLst>
          </p:cNvPr>
          <p:cNvSpPr>
            <a:spLocks noGrp="1" noChangeAspect="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285750" indent="-285750"/>
            <a:r>
              <a:rPr lang="en-GB" dirty="0"/>
              <a:t>LEGAL PROBLEM</a:t>
            </a:r>
            <a:br>
              <a:rPr lang="en-GB" dirty="0"/>
            </a:br>
            <a:r>
              <a:rPr lang="en-GB" sz="1700" dirty="0"/>
              <a:t>Plagiarism is consequently a legal problem.</a:t>
            </a:r>
          </a:p>
          <a:p>
            <a:pPr marL="285750" indent="-285750"/>
            <a:endParaRPr lang="en-GB" sz="1700" dirty="0"/>
          </a:p>
          <a:p>
            <a:pPr marL="285750" indent="-285750"/>
            <a:endParaRPr lang="en-GB" dirty="0"/>
          </a:p>
          <a:p>
            <a:pPr marL="285750" indent="-285750"/>
            <a:r>
              <a:rPr lang="en-GB" dirty="0"/>
              <a:t>KNOWLEDGE</a:t>
            </a:r>
            <a:br>
              <a:rPr lang="en-GB" dirty="0"/>
            </a:br>
            <a:r>
              <a:rPr lang="en-GB" sz="1600" dirty="0"/>
              <a:t>The fact that cheating occurs is a direct threat to the quality of education and research. Plagiarism </a:t>
            </a:r>
            <a:r>
              <a:rPr lang="en-US" altLang="sv-SE" sz="1600" dirty="0"/>
              <a:t>hinders innovation and the progress of creating NEW knowledge.</a:t>
            </a:r>
            <a:endParaRPr lang="en-GB" sz="1600" dirty="0"/>
          </a:p>
          <a:p>
            <a:endParaRPr lang="sv-SE" dirty="0"/>
          </a:p>
        </p:txBody>
      </p:sp>
    </p:spTree>
    <p:extLst>
      <p:ext uri="{BB962C8B-B14F-4D97-AF65-F5344CB8AC3E}">
        <p14:creationId xmlns:p14="http://schemas.microsoft.com/office/powerpoint/2010/main" val="44793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ihandsfigur: Form 8">
            <a:extLst>
              <a:ext uri="{FF2B5EF4-FFF2-40B4-BE49-F238E27FC236}">
                <a16:creationId xmlns:a16="http://schemas.microsoft.com/office/drawing/2014/main" xmlns="" id="{481763DE-9F43-4589-8ED1-DF036928DE81}"/>
              </a:ext>
            </a:extLst>
          </p:cNvPr>
          <p:cNvSpPr/>
          <p:nvPr/>
        </p:nvSpPr>
        <p:spPr>
          <a:xfrm>
            <a:off x="1124874" y="3748231"/>
            <a:ext cx="2160000" cy="2340000"/>
          </a:xfrm>
          <a:custGeom>
            <a:avLst/>
            <a:gdLst>
              <a:gd name="connsiteX0" fmla="*/ 0 w 1525763"/>
              <a:gd name="connsiteY0" fmla="*/ 663707 h 1327414"/>
              <a:gd name="connsiteX1" fmla="*/ 331854 w 1525763"/>
              <a:gd name="connsiteY1" fmla="*/ 0 h 1327414"/>
              <a:gd name="connsiteX2" fmla="*/ 1193910 w 1525763"/>
              <a:gd name="connsiteY2" fmla="*/ 0 h 1327414"/>
              <a:gd name="connsiteX3" fmla="*/ 1525763 w 1525763"/>
              <a:gd name="connsiteY3" fmla="*/ 663707 h 1327414"/>
              <a:gd name="connsiteX4" fmla="*/ 1193910 w 1525763"/>
              <a:gd name="connsiteY4" fmla="*/ 1327414 h 1327414"/>
              <a:gd name="connsiteX5" fmla="*/ 331854 w 1525763"/>
              <a:gd name="connsiteY5" fmla="*/ 1327414 h 1327414"/>
              <a:gd name="connsiteX6" fmla="*/ 0 w 1525763"/>
              <a:gd name="connsiteY6" fmla="*/ 663707 h 1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763" h="1327414">
                <a:moveTo>
                  <a:pt x="762882" y="0"/>
                </a:moveTo>
                <a:lnTo>
                  <a:pt x="1525762" y="288713"/>
                </a:lnTo>
                <a:lnTo>
                  <a:pt x="1525762" y="1038702"/>
                </a:lnTo>
                <a:lnTo>
                  <a:pt x="762882" y="1327414"/>
                </a:lnTo>
                <a:lnTo>
                  <a:pt x="1" y="1038702"/>
                </a:lnTo>
                <a:lnTo>
                  <a:pt x="1" y="288713"/>
                </a:lnTo>
                <a:lnTo>
                  <a:pt x="762882"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8765" tIns="279676" rIns="248766" bIns="279675" numCol="1" spcCol="1270" anchor="ctr" anchorCtr="0">
            <a:noAutofit/>
          </a:bodyPr>
          <a:lstStyle/>
          <a:p>
            <a:pPr algn="ctr" defTabSz="488950">
              <a:lnSpc>
                <a:spcPct val="90000"/>
              </a:lnSpc>
              <a:spcBef>
                <a:spcPct val="0"/>
              </a:spcBef>
              <a:spcAft>
                <a:spcPct val="35000"/>
              </a:spcAft>
            </a:pPr>
            <a:r>
              <a:rPr lang="en-US" sz="1600">
                <a:solidFill>
                  <a:schemeClr val="tx2"/>
                </a:solidFill>
                <a:latin typeface="Lato" panose="020F0502020204030203" pitchFamily="34" charset="0"/>
                <a:ea typeface="Lato" panose="020F0502020204030203" pitchFamily="34" charset="0"/>
                <a:cs typeface="Lato" panose="020F0502020204030203" pitchFamily="34" charset="0"/>
              </a:rPr>
              <a:t>Implementing a plagiarism checker promotes academic integrity</a:t>
            </a:r>
            <a:endParaRPr lang="en-GB" sz="1600">
              <a:solidFill>
                <a:schemeClr val="tx2"/>
              </a:solidFill>
              <a:latin typeface="Lato" panose="020F0502020204030203" pitchFamily="34" charset="0"/>
              <a:ea typeface="Lato" panose="020F0502020204030203" pitchFamily="34" charset="0"/>
              <a:cs typeface="Lato" panose="020F0502020204030203" pitchFamily="34" charset="0"/>
            </a:endParaRPr>
          </a:p>
        </p:txBody>
      </p:sp>
      <p:sp>
        <p:nvSpPr>
          <p:cNvPr id="2" name="Title 1"/>
          <p:cNvSpPr>
            <a:spLocks noGrp="1"/>
          </p:cNvSpPr>
          <p:nvPr>
            <p:ph type="title"/>
          </p:nvPr>
        </p:nvSpPr>
        <p:spPr/>
        <p:txBody>
          <a:bodyPr>
            <a:normAutofit/>
          </a:bodyPr>
          <a:lstStyle/>
          <a:p>
            <a:r>
              <a:rPr lang="en-US" sz="3200"/>
              <a:t>WHY A PLAGIARISM CHECKER?</a:t>
            </a:r>
          </a:p>
        </p:txBody>
      </p:sp>
      <p:sp>
        <p:nvSpPr>
          <p:cNvPr id="11" name="Rektangel 10">
            <a:extLst>
              <a:ext uri="{FF2B5EF4-FFF2-40B4-BE49-F238E27FC236}">
                <a16:creationId xmlns:a16="http://schemas.microsoft.com/office/drawing/2014/main" xmlns="" id="{E1F63F7C-25CF-414E-9104-AB12034367BF}"/>
              </a:ext>
            </a:extLst>
          </p:cNvPr>
          <p:cNvSpPr/>
          <p:nvPr/>
        </p:nvSpPr>
        <p:spPr>
          <a:xfrm>
            <a:off x="3349625" y="1028667"/>
            <a:ext cx="1647825" cy="9154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Rektangel 16">
            <a:extLst>
              <a:ext uri="{FF2B5EF4-FFF2-40B4-BE49-F238E27FC236}">
                <a16:creationId xmlns:a16="http://schemas.microsoft.com/office/drawing/2014/main" xmlns="" id="{6D14E57B-D3F5-43FA-A668-A9EBF4115ED8}"/>
              </a:ext>
            </a:extLst>
          </p:cNvPr>
          <p:cNvSpPr/>
          <p:nvPr/>
        </p:nvSpPr>
        <p:spPr>
          <a:xfrm>
            <a:off x="3349625" y="3618804"/>
            <a:ext cx="1647825" cy="9154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Frihandsfigur: Form 17">
            <a:extLst>
              <a:ext uri="{FF2B5EF4-FFF2-40B4-BE49-F238E27FC236}">
                <a16:creationId xmlns:a16="http://schemas.microsoft.com/office/drawing/2014/main" xmlns="" id="{70614F4C-73AF-493B-9999-2E4671D0384E}"/>
              </a:ext>
            </a:extLst>
          </p:cNvPr>
          <p:cNvSpPr/>
          <p:nvPr/>
        </p:nvSpPr>
        <p:spPr>
          <a:xfrm>
            <a:off x="2269625" y="1828127"/>
            <a:ext cx="2160000" cy="2340000"/>
          </a:xfrm>
          <a:custGeom>
            <a:avLst/>
            <a:gdLst>
              <a:gd name="connsiteX0" fmla="*/ 0 w 1525763"/>
              <a:gd name="connsiteY0" fmla="*/ 663707 h 1327414"/>
              <a:gd name="connsiteX1" fmla="*/ 331854 w 1525763"/>
              <a:gd name="connsiteY1" fmla="*/ 0 h 1327414"/>
              <a:gd name="connsiteX2" fmla="*/ 1193910 w 1525763"/>
              <a:gd name="connsiteY2" fmla="*/ 0 h 1327414"/>
              <a:gd name="connsiteX3" fmla="*/ 1525763 w 1525763"/>
              <a:gd name="connsiteY3" fmla="*/ 663707 h 1327414"/>
              <a:gd name="connsiteX4" fmla="*/ 1193910 w 1525763"/>
              <a:gd name="connsiteY4" fmla="*/ 1327414 h 1327414"/>
              <a:gd name="connsiteX5" fmla="*/ 331854 w 1525763"/>
              <a:gd name="connsiteY5" fmla="*/ 1327414 h 1327414"/>
              <a:gd name="connsiteX6" fmla="*/ 0 w 1525763"/>
              <a:gd name="connsiteY6" fmla="*/ 663707 h 1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763" h="1327414">
                <a:moveTo>
                  <a:pt x="762882" y="0"/>
                </a:moveTo>
                <a:lnTo>
                  <a:pt x="1525762" y="288713"/>
                </a:lnTo>
                <a:lnTo>
                  <a:pt x="1525762" y="1038702"/>
                </a:lnTo>
                <a:lnTo>
                  <a:pt x="762882" y="1327414"/>
                </a:lnTo>
                <a:lnTo>
                  <a:pt x="1" y="1038702"/>
                </a:lnTo>
                <a:lnTo>
                  <a:pt x="1" y="288713"/>
                </a:lnTo>
                <a:lnTo>
                  <a:pt x="762882" y="0"/>
                </a:lnTo>
                <a:close/>
              </a:path>
            </a:pathLst>
          </a:custGeom>
          <a:solidFill>
            <a:schemeClr val="accent1">
              <a:lumMod val="40000"/>
              <a:lumOff val="6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8765" tIns="279676" rIns="248766" bIns="279675" numCol="1" spcCol="1270" anchor="ctr" anchorCtr="0">
            <a:noAutofit/>
          </a:bodyPr>
          <a:lstStyle/>
          <a:p>
            <a:pPr marL="0" lvl="0" indent="0" algn="ctr" defTabSz="488950">
              <a:lnSpc>
                <a:spcPct val="90000"/>
              </a:lnSpc>
              <a:spcBef>
                <a:spcPct val="0"/>
              </a:spcBef>
              <a:spcAft>
                <a:spcPct val="35000"/>
              </a:spcAft>
              <a:buNone/>
            </a:pPr>
            <a:r>
              <a:rPr lang="en-US" sz="1600" kern="1200">
                <a:solidFill>
                  <a:schemeClr val="tx2"/>
                </a:solidFill>
                <a:latin typeface="Lato" panose="020F0502020204030203" pitchFamily="34" charset="0"/>
                <a:ea typeface="Lato" panose="020F0502020204030203" pitchFamily="34" charset="0"/>
                <a:cs typeface="Lato" panose="020F0502020204030203" pitchFamily="34" charset="0"/>
              </a:rPr>
              <a:t>Increasing digitization in education makes it easier to detect </a:t>
            </a:r>
            <a:r>
              <a:rPr lang="en-US" sz="1600">
                <a:solidFill>
                  <a:schemeClr val="tx2"/>
                </a:solidFill>
                <a:latin typeface="Lato" panose="020F0502020204030203" pitchFamily="34" charset="0"/>
                <a:ea typeface="Lato" panose="020F0502020204030203" pitchFamily="34" charset="0"/>
                <a:cs typeface="Lato" panose="020F0502020204030203" pitchFamily="34" charset="0"/>
              </a:rPr>
              <a:t>plagiarism</a:t>
            </a:r>
            <a:endParaRPr lang="en-GB" sz="1600" kern="1200">
              <a:solidFill>
                <a:schemeClr val="tx2"/>
              </a:solidFill>
              <a:latin typeface="Lato" panose="020F0502020204030203" pitchFamily="34" charset="0"/>
              <a:ea typeface="Lato" panose="020F0502020204030203" pitchFamily="34" charset="0"/>
              <a:cs typeface="Lato" panose="020F0502020204030203" pitchFamily="34" charset="0"/>
            </a:endParaRPr>
          </a:p>
        </p:txBody>
      </p:sp>
      <p:sp>
        <p:nvSpPr>
          <p:cNvPr id="19" name="Frihandsfigur: Form 18">
            <a:extLst>
              <a:ext uri="{FF2B5EF4-FFF2-40B4-BE49-F238E27FC236}">
                <a16:creationId xmlns:a16="http://schemas.microsoft.com/office/drawing/2014/main" xmlns="" id="{1C7B99C9-9CF9-42DA-8654-BE5F97FB18BF}"/>
              </a:ext>
            </a:extLst>
          </p:cNvPr>
          <p:cNvSpPr/>
          <p:nvPr/>
        </p:nvSpPr>
        <p:spPr>
          <a:xfrm>
            <a:off x="3392192" y="3748231"/>
            <a:ext cx="2160000" cy="2340000"/>
          </a:xfrm>
          <a:custGeom>
            <a:avLst/>
            <a:gdLst>
              <a:gd name="connsiteX0" fmla="*/ 0 w 1525763"/>
              <a:gd name="connsiteY0" fmla="*/ 663707 h 1327414"/>
              <a:gd name="connsiteX1" fmla="*/ 331854 w 1525763"/>
              <a:gd name="connsiteY1" fmla="*/ 0 h 1327414"/>
              <a:gd name="connsiteX2" fmla="*/ 1193910 w 1525763"/>
              <a:gd name="connsiteY2" fmla="*/ 0 h 1327414"/>
              <a:gd name="connsiteX3" fmla="*/ 1525763 w 1525763"/>
              <a:gd name="connsiteY3" fmla="*/ 663707 h 1327414"/>
              <a:gd name="connsiteX4" fmla="*/ 1193910 w 1525763"/>
              <a:gd name="connsiteY4" fmla="*/ 1327414 h 1327414"/>
              <a:gd name="connsiteX5" fmla="*/ 331854 w 1525763"/>
              <a:gd name="connsiteY5" fmla="*/ 1327414 h 1327414"/>
              <a:gd name="connsiteX6" fmla="*/ 0 w 1525763"/>
              <a:gd name="connsiteY6" fmla="*/ 663707 h 1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763" h="1327414">
                <a:moveTo>
                  <a:pt x="762882" y="0"/>
                </a:moveTo>
                <a:lnTo>
                  <a:pt x="1525762" y="288713"/>
                </a:lnTo>
                <a:lnTo>
                  <a:pt x="1525762" y="1038702"/>
                </a:lnTo>
                <a:lnTo>
                  <a:pt x="762882" y="1327414"/>
                </a:lnTo>
                <a:lnTo>
                  <a:pt x="1" y="1038702"/>
                </a:lnTo>
                <a:lnTo>
                  <a:pt x="1" y="288713"/>
                </a:lnTo>
                <a:lnTo>
                  <a:pt x="762882" y="0"/>
                </a:lnTo>
                <a:close/>
              </a:path>
            </a:pathLst>
          </a:cu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8765" tIns="279676" rIns="248766" bIns="279675" numCol="1" spcCol="1270" anchor="ctr" anchorCtr="0">
            <a:noAutofit/>
          </a:bodyPr>
          <a:lstStyle/>
          <a:p>
            <a:pPr algn="ctr" defTabSz="488950">
              <a:lnSpc>
                <a:spcPct val="90000"/>
              </a:lnSpc>
              <a:spcBef>
                <a:spcPct val="0"/>
              </a:spcBef>
              <a:spcAft>
                <a:spcPct val="35000"/>
              </a:spcAft>
            </a:pPr>
            <a:r>
              <a:rPr lang="mr-IN">
                <a:latin typeface="Lato" panose="020F0502020204030203" pitchFamily="34" charset="0"/>
                <a:ea typeface="Lato" panose="020F0502020204030203" pitchFamily="34" charset="0"/>
                <a:cs typeface="Lato" panose="020F0502020204030203" pitchFamily="34" charset="0"/>
              </a:rPr>
              <a:t>…</a:t>
            </a:r>
            <a:r>
              <a:rPr lang="en-GB">
                <a:latin typeface="Lato" panose="020F0502020204030203" pitchFamily="34" charset="0"/>
                <a:ea typeface="Lato" panose="020F0502020204030203" pitchFamily="34" charset="0"/>
                <a:cs typeface="Lato" panose="020F0502020204030203" pitchFamily="34" charset="0"/>
              </a:rPr>
              <a:t>and </a:t>
            </a:r>
            <a:r>
              <a:rPr lang="en-US">
                <a:latin typeface="Lato" panose="020F0502020204030203" pitchFamily="34" charset="0"/>
                <a:ea typeface="Lato" panose="020F0502020204030203" pitchFamily="34" charset="0"/>
                <a:cs typeface="Lato" panose="020F0502020204030203" pitchFamily="34" charset="0"/>
              </a:rPr>
              <a:t>works as plagiarism prevention</a:t>
            </a:r>
            <a:endParaRPr lang="en-GB">
              <a:latin typeface="Lato" panose="020F0502020204030203" pitchFamily="34" charset="0"/>
              <a:ea typeface="Lato" panose="020F0502020204030203" pitchFamily="34" charset="0"/>
              <a:cs typeface="Lato" panose="020F0502020204030203" pitchFamily="34" charset="0"/>
            </a:endParaRPr>
          </a:p>
        </p:txBody>
      </p:sp>
      <p:sp>
        <p:nvSpPr>
          <p:cNvPr id="16" name="textruta 15">
            <a:extLst>
              <a:ext uri="{FF2B5EF4-FFF2-40B4-BE49-F238E27FC236}">
                <a16:creationId xmlns:a16="http://schemas.microsoft.com/office/drawing/2014/main" xmlns="" id="{AD37273D-A33E-4EE5-A978-33A29C2A39F3}"/>
              </a:ext>
            </a:extLst>
          </p:cNvPr>
          <p:cNvSpPr txBox="1"/>
          <p:nvPr/>
        </p:nvSpPr>
        <p:spPr>
          <a:xfrm>
            <a:off x="6116906" y="1944125"/>
            <a:ext cx="5339128" cy="3785652"/>
          </a:xfrm>
          <a:prstGeom prst="rect">
            <a:avLst/>
          </a:prstGeom>
          <a:noFill/>
        </p:spPr>
        <p:txBody>
          <a:bodyPr wrap="square" rtlCol="0">
            <a:spAutoFit/>
          </a:bodyPr>
          <a:lstStyle/>
          <a:p>
            <a:pPr marL="285750" indent="-285750">
              <a:buFont typeface="Arial" panose="020B0604020202020204" pitchFamily="34" charset="0"/>
              <a:buChar char="•"/>
            </a:pPr>
            <a:r>
              <a:rPr lang="en-GB" sz="1600" dirty="0">
                <a:solidFill>
                  <a:schemeClr val="tx2"/>
                </a:solidFill>
              </a:rPr>
              <a:t>Urkund helps to maintain quality in academic writing. </a:t>
            </a:r>
          </a:p>
          <a:p>
            <a:pPr marL="285750" indent="-285750">
              <a:buFont typeface="Arial" panose="020B0604020202020204" pitchFamily="34" charset="0"/>
              <a:buChar char="•"/>
            </a:pPr>
            <a:endParaRPr lang="en-GB" sz="1600" dirty="0">
              <a:solidFill>
                <a:schemeClr val="tx2"/>
              </a:solidFill>
            </a:endParaRPr>
          </a:p>
          <a:p>
            <a:pPr marL="285750" indent="-285750">
              <a:buFont typeface="Arial" panose="020B0604020202020204" pitchFamily="34" charset="0"/>
              <a:buChar char="•"/>
            </a:pPr>
            <a:r>
              <a:rPr lang="en-GB" sz="1600" dirty="0">
                <a:solidFill>
                  <a:schemeClr val="tx2"/>
                </a:solidFill>
              </a:rPr>
              <a:t>Plagiarism is an ever increasing problem in the academic world - the rise of digitization in education makes it easier to detect plagiarism, but also easier to plagiarize</a:t>
            </a:r>
          </a:p>
          <a:p>
            <a:endParaRPr lang="en-GB" sz="1600" dirty="0">
              <a:solidFill>
                <a:schemeClr val="tx2"/>
              </a:solidFill>
            </a:endParaRPr>
          </a:p>
          <a:p>
            <a:pPr marL="285750" indent="-285750">
              <a:buFont typeface="Arial" panose="020B0604020202020204" pitchFamily="34" charset="0"/>
              <a:buChar char="•"/>
            </a:pPr>
            <a:r>
              <a:rPr lang="en-GB" sz="1600" dirty="0">
                <a:solidFill>
                  <a:schemeClr val="tx2"/>
                </a:solidFill>
              </a:rPr>
              <a:t>Universities and educational institutions using a plagiarism checker are able to position (establish) themselves as thought and innovation leaders worldwide by providing new knowledge and consistent quality of thought</a:t>
            </a:r>
          </a:p>
          <a:p>
            <a:pPr marL="285750" indent="-285750">
              <a:buFont typeface="Arial" panose="020B0604020202020204" pitchFamily="34" charset="0"/>
              <a:buChar char="•"/>
            </a:pPr>
            <a:endParaRPr lang="en-GB" sz="1600" dirty="0">
              <a:solidFill>
                <a:schemeClr val="tx2"/>
              </a:solidFill>
            </a:endParaRPr>
          </a:p>
          <a:p>
            <a:pPr marL="285750" indent="-285750">
              <a:buFont typeface="Arial" panose="020B0604020202020204" pitchFamily="34" charset="0"/>
              <a:buChar char="•"/>
            </a:pPr>
            <a:r>
              <a:rPr lang="en-GB" sz="1600" dirty="0">
                <a:solidFill>
                  <a:schemeClr val="tx2"/>
                </a:solidFill>
              </a:rPr>
              <a:t>An automatic plagiarism checker effectively promotes academic integrity because it works both as prevention and as a controlling measure against plagiarism -&gt; leading to more time for the things that matter </a:t>
            </a:r>
          </a:p>
        </p:txBody>
      </p:sp>
    </p:spTree>
    <p:extLst>
      <p:ext uri="{BB962C8B-B14F-4D97-AF65-F5344CB8AC3E}">
        <p14:creationId xmlns:p14="http://schemas.microsoft.com/office/powerpoint/2010/main" val="2121677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108939-8CAD-A341-B226-EB9577DE441C}"/>
              </a:ext>
            </a:extLst>
          </p:cNvPr>
          <p:cNvSpPr>
            <a:spLocks noGrp="1"/>
          </p:cNvSpPr>
          <p:nvPr>
            <p:ph type="title"/>
          </p:nvPr>
        </p:nvSpPr>
        <p:spPr/>
        <p:txBody>
          <a:bodyPr/>
          <a:lstStyle/>
          <a:p>
            <a:r>
              <a:rPr lang="sv-SE" dirty="0"/>
              <a:t>WHY USE URKUND?</a:t>
            </a:r>
          </a:p>
        </p:txBody>
      </p:sp>
    </p:spTree>
    <p:extLst>
      <p:ext uri="{BB962C8B-B14F-4D97-AF65-F5344CB8AC3E}">
        <p14:creationId xmlns:p14="http://schemas.microsoft.com/office/powerpoint/2010/main" val="2348534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415B90C9-6374-4A5D-AE84-9CFA2B7ECCA9}"/>
              </a:ext>
            </a:extLst>
          </p:cNvPr>
          <p:cNvSpPr>
            <a:spLocks noGrp="1"/>
          </p:cNvSpPr>
          <p:nvPr>
            <p:ph type="title"/>
          </p:nvPr>
        </p:nvSpPr>
        <p:spPr>
          <a:xfrm>
            <a:off x="1297694" y="852899"/>
            <a:ext cx="4222260" cy="4946876"/>
          </a:xfrm>
        </p:spPr>
        <p:txBody>
          <a:bodyPr>
            <a:noAutofit/>
          </a:bodyPr>
          <a:lstStyle/>
          <a:p>
            <a:pPr algn="r"/>
            <a:r>
              <a:rPr lang="en-GB" sz="2800"/>
              <a:t> </a:t>
            </a:r>
            <a:r>
              <a:rPr lang="en-GB" sz="2800" err="1"/>
              <a:t>Urkund</a:t>
            </a:r>
            <a:r>
              <a:rPr lang="en-GB" sz="2800" b="0"/>
              <a:t> is extremely easy to use. </a:t>
            </a:r>
            <a:r>
              <a:rPr lang="en-GB" sz="2800"/>
              <a:t>Submission of texts is easy, and you get a very clear report back</a:t>
            </a:r>
            <a:r>
              <a:rPr lang="en-GB" sz="2800" b="0"/>
              <a:t>. This is very valuable to us – the more complicated the system the less willing our staff will be to use it.</a:t>
            </a:r>
            <a:endParaRPr lang="en-GB" sz="2000" b="0">
              <a:latin typeface="+mn-lt"/>
            </a:endParaRPr>
          </a:p>
        </p:txBody>
      </p:sp>
      <p:sp>
        <p:nvSpPr>
          <p:cNvPr id="14" name="textruta 13">
            <a:extLst>
              <a:ext uri="{FF2B5EF4-FFF2-40B4-BE49-F238E27FC236}">
                <a16:creationId xmlns:a16="http://schemas.microsoft.com/office/drawing/2014/main" xmlns="" id="{9E566419-DD6B-4E59-BA86-5EF59669DA26}"/>
              </a:ext>
            </a:extLst>
          </p:cNvPr>
          <p:cNvSpPr txBox="1"/>
          <p:nvPr/>
        </p:nvSpPr>
        <p:spPr>
          <a:xfrm>
            <a:off x="6299261" y="1606321"/>
            <a:ext cx="4595045" cy="3754874"/>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GB" sz="1600" dirty="0">
                <a:solidFill>
                  <a:schemeClr val="tx2"/>
                </a:solidFill>
              </a:rPr>
              <a:t>With its 20,000-plus students, the state-run Copenhagen Business School (CBS) is the biggest school of economics in northern Europe and regularly tops rankings. </a:t>
            </a:r>
          </a:p>
          <a:p>
            <a:pPr marL="285750" indent="-285750">
              <a:spcBef>
                <a:spcPts val="600"/>
              </a:spcBef>
              <a:spcAft>
                <a:spcPts val="600"/>
              </a:spcAft>
              <a:buFont typeface="Arial" panose="020B0604020202020204" pitchFamily="34" charset="0"/>
              <a:buChar char="•"/>
            </a:pPr>
            <a:r>
              <a:rPr lang="en-GB" sz="1600" dirty="0">
                <a:solidFill>
                  <a:schemeClr val="tx2"/>
                </a:solidFill>
              </a:rPr>
              <a:t>It has a very strict policy on plagiarism of research and student theses. </a:t>
            </a:r>
          </a:p>
          <a:p>
            <a:pPr marL="285750" indent="-285750">
              <a:spcBef>
                <a:spcPts val="600"/>
              </a:spcBef>
              <a:spcAft>
                <a:spcPts val="600"/>
              </a:spcAft>
              <a:buFont typeface="Arial" panose="020B0604020202020204" pitchFamily="34" charset="0"/>
              <a:buChar char="•"/>
            </a:pPr>
            <a:r>
              <a:rPr lang="en-GB" sz="1600" dirty="0">
                <a:solidFill>
                  <a:schemeClr val="tx2"/>
                </a:solidFill>
              </a:rPr>
              <a:t>In 2014, following thorough evaluations, CBS decided to start using </a:t>
            </a:r>
            <a:r>
              <a:rPr lang="en-GB" sz="1600" dirty="0" err="1">
                <a:solidFill>
                  <a:schemeClr val="tx2"/>
                </a:solidFill>
              </a:rPr>
              <a:t>Urkund</a:t>
            </a:r>
            <a:r>
              <a:rPr lang="en-GB" sz="1600" dirty="0">
                <a:solidFill>
                  <a:schemeClr val="tx2"/>
                </a:solidFill>
              </a:rPr>
              <a:t> to identify textual similarities in submitted student theses.</a:t>
            </a:r>
          </a:p>
          <a:p>
            <a:pPr marL="285750" indent="-285750">
              <a:spcBef>
                <a:spcPts val="600"/>
              </a:spcBef>
              <a:spcAft>
                <a:spcPts val="600"/>
              </a:spcAft>
              <a:buFont typeface="Arial" panose="020B0604020202020204" pitchFamily="34" charset="0"/>
              <a:buChar char="•"/>
            </a:pPr>
            <a:r>
              <a:rPr lang="en-GB" sz="1600" dirty="0">
                <a:solidFill>
                  <a:schemeClr val="tx2"/>
                </a:solidFill>
              </a:rPr>
              <a:t>The number of incidences of plagiarism detected in student essays has increased at CBS since </a:t>
            </a:r>
            <a:r>
              <a:rPr lang="en-GB" sz="1600" dirty="0" err="1">
                <a:solidFill>
                  <a:schemeClr val="tx2"/>
                </a:solidFill>
              </a:rPr>
              <a:t>Urkund</a:t>
            </a:r>
            <a:r>
              <a:rPr lang="en-GB" sz="1600" dirty="0">
                <a:solidFill>
                  <a:schemeClr val="tx2"/>
                </a:solidFill>
              </a:rPr>
              <a:t> which has led to increased awareness and quality of education.</a:t>
            </a:r>
          </a:p>
        </p:txBody>
      </p:sp>
      <p:sp>
        <p:nvSpPr>
          <p:cNvPr id="3" name="textruta 2">
            <a:extLst>
              <a:ext uri="{FF2B5EF4-FFF2-40B4-BE49-F238E27FC236}">
                <a16:creationId xmlns:a16="http://schemas.microsoft.com/office/drawing/2014/main" xmlns="" id="{08495AB4-E73E-464D-81BA-410DD99C0BAB}"/>
              </a:ext>
            </a:extLst>
          </p:cNvPr>
          <p:cNvSpPr txBox="1"/>
          <p:nvPr/>
        </p:nvSpPr>
        <p:spPr>
          <a:xfrm>
            <a:off x="1297694" y="1239214"/>
            <a:ext cx="691116" cy="1107996"/>
          </a:xfrm>
          <a:prstGeom prst="rect">
            <a:avLst/>
          </a:prstGeom>
          <a:noFill/>
        </p:spPr>
        <p:txBody>
          <a:bodyPr wrap="square" rtlCol="0">
            <a:spAutoFit/>
          </a:bodyPr>
          <a:lstStyle/>
          <a:p>
            <a:r>
              <a:rPr lang="en-GB" sz="6600" dirty="0">
                <a:solidFill>
                  <a:schemeClr val="accent2"/>
                </a:solidFill>
                <a:latin typeface="Georgia Pro Cond Black" panose="02040A06050405020203" pitchFamily="18" charset="0"/>
              </a:rPr>
              <a:t>“</a:t>
            </a:r>
          </a:p>
        </p:txBody>
      </p:sp>
      <p:sp>
        <p:nvSpPr>
          <p:cNvPr id="4" name="textruta 3">
            <a:extLst>
              <a:ext uri="{FF2B5EF4-FFF2-40B4-BE49-F238E27FC236}">
                <a16:creationId xmlns:a16="http://schemas.microsoft.com/office/drawing/2014/main" xmlns="" id="{A87A5A0A-333C-4678-85C7-192C089A9590}"/>
              </a:ext>
            </a:extLst>
          </p:cNvPr>
          <p:cNvSpPr txBox="1"/>
          <p:nvPr/>
        </p:nvSpPr>
        <p:spPr>
          <a:xfrm>
            <a:off x="5388935" y="4545586"/>
            <a:ext cx="1414130" cy="1107996"/>
          </a:xfrm>
          <a:prstGeom prst="rect">
            <a:avLst/>
          </a:prstGeom>
          <a:noFill/>
        </p:spPr>
        <p:txBody>
          <a:bodyPr wrap="square" rtlCol="0">
            <a:spAutoFit/>
          </a:bodyPr>
          <a:lstStyle/>
          <a:p>
            <a:r>
              <a:rPr lang="en-GB" sz="6600">
                <a:solidFill>
                  <a:schemeClr val="accent2"/>
                </a:solidFill>
                <a:latin typeface="Georgia Pro Cond Black" panose="02040A06050405020203" pitchFamily="18" charset="0"/>
              </a:rPr>
              <a:t>”</a:t>
            </a:r>
            <a:endParaRPr lang="en-GB" sz="6600"/>
          </a:p>
        </p:txBody>
      </p:sp>
      <p:sp>
        <p:nvSpPr>
          <p:cNvPr id="6" name="textruta 5">
            <a:extLst>
              <a:ext uri="{FF2B5EF4-FFF2-40B4-BE49-F238E27FC236}">
                <a16:creationId xmlns:a16="http://schemas.microsoft.com/office/drawing/2014/main" xmlns="" id="{34D3AD2C-6FED-4FEC-84DF-22F30E7189DF}"/>
              </a:ext>
            </a:extLst>
          </p:cNvPr>
          <p:cNvSpPr txBox="1"/>
          <p:nvPr/>
        </p:nvSpPr>
        <p:spPr>
          <a:xfrm>
            <a:off x="1407040" y="5507388"/>
            <a:ext cx="5741582" cy="584775"/>
          </a:xfrm>
          <a:prstGeom prst="rect">
            <a:avLst/>
          </a:prstGeom>
          <a:noFill/>
        </p:spPr>
        <p:txBody>
          <a:bodyPr wrap="square" rtlCol="0">
            <a:spAutoFit/>
          </a:bodyPr>
          <a:lstStyle/>
          <a:p>
            <a:r>
              <a:rPr lang="en-GB" sz="1600">
                <a:solidFill>
                  <a:schemeClr val="tx2"/>
                </a:solidFill>
              </a:rPr>
              <a:t>Joshua </a:t>
            </a:r>
            <a:r>
              <a:rPr lang="en-GB" sz="1600" err="1">
                <a:solidFill>
                  <a:schemeClr val="tx2"/>
                </a:solidFill>
              </a:rPr>
              <a:t>Kragh</a:t>
            </a:r>
            <a:r>
              <a:rPr lang="en-GB" sz="1600">
                <a:solidFill>
                  <a:schemeClr val="tx2"/>
                </a:solidFill>
              </a:rPr>
              <a:t> Bruhn, Information specialist, </a:t>
            </a:r>
            <a:br>
              <a:rPr lang="en-GB" sz="1600">
                <a:solidFill>
                  <a:schemeClr val="tx2"/>
                </a:solidFill>
              </a:rPr>
            </a:br>
            <a:r>
              <a:rPr lang="en-GB" sz="1600">
                <a:solidFill>
                  <a:schemeClr val="tx2"/>
                </a:solidFill>
              </a:rPr>
              <a:t>Copenhagen Business School</a:t>
            </a:r>
          </a:p>
        </p:txBody>
      </p:sp>
      <p:cxnSp>
        <p:nvCxnSpPr>
          <p:cNvPr id="9" name="Rak koppling 8">
            <a:extLst>
              <a:ext uri="{FF2B5EF4-FFF2-40B4-BE49-F238E27FC236}">
                <a16:creationId xmlns:a16="http://schemas.microsoft.com/office/drawing/2014/main" xmlns="" id="{148E722E-4918-490D-BA64-6D6038D4EE45}"/>
              </a:ext>
            </a:extLst>
          </p:cNvPr>
          <p:cNvCxnSpPr>
            <a:cxnSpLocks/>
          </p:cNvCxnSpPr>
          <p:nvPr/>
        </p:nvCxnSpPr>
        <p:spPr>
          <a:xfrm>
            <a:off x="5688418" y="1734489"/>
            <a:ext cx="0" cy="273118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6631683"/>
      </p:ext>
    </p:extLst>
  </p:cSld>
  <p:clrMapOvr>
    <a:masterClrMapping/>
  </p:clrMapOvr>
</p:sld>
</file>

<file path=ppt/theme/theme1.xml><?xml version="1.0" encoding="utf-8"?>
<a:theme xmlns:a="http://schemas.openxmlformats.org/drawingml/2006/main" name="Office-tema">
  <a:themeElements>
    <a:clrScheme name="URKUND">
      <a:dk1>
        <a:sysClr val="windowText" lastClr="000000"/>
      </a:dk1>
      <a:lt1>
        <a:srgbClr val="FFFFFF"/>
      </a:lt1>
      <a:dk2>
        <a:srgbClr val="373E4E"/>
      </a:dk2>
      <a:lt2>
        <a:srgbClr val="F5F5F6"/>
      </a:lt2>
      <a:accent1>
        <a:srgbClr val="696F7D"/>
      </a:accent1>
      <a:accent2>
        <a:srgbClr val="F78C03"/>
      </a:accent2>
      <a:accent3>
        <a:srgbClr val="13C3FF"/>
      </a:accent3>
      <a:accent4>
        <a:srgbClr val="E3323D"/>
      </a:accent4>
      <a:accent5>
        <a:srgbClr val="D7D11B"/>
      </a:accent5>
      <a:accent6>
        <a:srgbClr val="9A44FF"/>
      </a:accent6>
      <a:hlink>
        <a:srgbClr val="F78C03"/>
      </a:hlink>
      <a:folHlink>
        <a:srgbClr val="B96902"/>
      </a:folHlink>
    </a:clrScheme>
    <a:fontScheme name="Urkund - Lato'">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Urkund_PPT-template_empty.potx" id="{295D5D90-5F17-45DF-9E93-65F7150C9143}" vid="{B3505164-FB94-425F-BE60-5DD7AE0C7D92}"/>
    </a:ext>
  </a:extLst>
</a:theme>
</file>

<file path=docProps/app.xml><?xml version="1.0" encoding="utf-8"?>
<Properties xmlns="http://schemas.openxmlformats.org/officeDocument/2006/extended-properties" xmlns:vt="http://schemas.openxmlformats.org/officeDocument/2006/docPropsVTypes">
  <Template/>
  <TotalTime>1393</TotalTime>
  <Words>915</Words>
  <Application>Microsoft Macintosh PowerPoint</Application>
  <PresentationFormat>Custom</PresentationFormat>
  <Paragraphs>113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Office-tema</vt:lpstr>
      <vt:lpstr>This is Urkund</vt:lpstr>
      <vt:lpstr>LIST OF CONTENT:</vt:lpstr>
      <vt:lpstr>WHO WE ARE AT URKUND?</vt:lpstr>
      <vt:lpstr>OUR STORY LINE </vt:lpstr>
      <vt:lpstr>WE ARE NORDIC MARKET LEADER IN PLAGIARISM PREVENTION AND DETECTION SOFTWARE</vt:lpstr>
      <vt:lpstr>WHY IS PLAGIARISM A PROBLEM FOR ACADEMIA?</vt:lpstr>
      <vt:lpstr>WHY A PLAGIARISM CHECKER?</vt:lpstr>
      <vt:lpstr>WHY USE URKUND?</vt:lpstr>
      <vt:lpstr> Urkund is extremely easy to use. Submission of texts is easy, and you get a very clear report back. This is very valuable to us – the more complicated the system the less willing our staff will be to use it.</vt:lpstr>
      <vt:lpstr>HOW IT WORKS</vt:lpstr>
      <vt:lpstr>OUR SOURCE AREAS </vt:lpstr>
      <vt:lpstr>URKUND CAN BE INTEGRATED INTO ANY LEARNING MANAGEMENT SYSTEM</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Prio Info</dc:creator>
  <cp:lastModifiedBy>Romy Beard</cp:lastModifiedBy>
  <cp:revision>22</cp:revision>
  <dcterms:created xsi:type="dcterms:W3CDTF">2019-01-10T15:53:40Z</dcterms:created>
  <dcterms:modified xsi:type="dcterms:W3CDTF">2019-02-04T16:31:14Z</dcterms:modified>
</cp:coreProperties>
</file>