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9.jpeg" ContentType="image/jpeg"/>
  <Override PartName="/ppt/media/image20.jpeg" ContentType="image/jpeg"/>
  <Override PartName="/ppt/media/image2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B2B2B"/>
        </a:solidFill>
        <a:effectLst/>
        <a:uFillTx/>
        <a:latin typeface="Tinos"/>
        <a:ea typeface="Tinos"/>
        <a:cs typeface="Tinos"/>
        <a:sym typeface="Tinos"/>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B2B2B"/>
        </a:solidFill>
        <a:effectLst/>
        <a:uFillTx/>
        <a:latin typeface="Tinos"/>
        <a:ea typeface="Tinos"/>
        <a:cs typeface="Tinos"/>
        <a:sym typeface="Tinos"/>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B2B2B"/>
        </a:solidFill>
        <a:effectLst/>
        <a:uFillTx/>
        <a:latin typeface="Tinos"/>
        <a:ea typeface="Tinos"/>
        <a:cs typeface="Tinos"/>
        <a:sym typeface="Tinos"/>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B2B2B"/>
        </a:solidFill>
        <a:effectLst/>
        <a:uFillTx/>
        <a:latin typeface="Tinos"/>
        <a:ea typeface="Tinos"/>
        <a:cs typeface="Tinos"/>
        <a:sym typeface="Tinos"/>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B2B2B"/>
        </a:solidFill>
        <a:effectLst/>
        <a:uFillTx/>
        <a:latin typeface="Tinos"/>
        <a:ea typeface="Tinos"/>
        <a:cs typeface="Tinos"/>
        <a:sym typeface="Tinos"/>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B2B2B"/>
        </a:solidFill>
        <a:effectLst/>
        <a:uFillTx/>
        <a:latin typeface="Tinos"/>
        <a:ea typeface="Tinos"/>
        <a:cs typeface="Tinos"/>
        <a:sym typeface="Tinos"/>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B2B2B"/>
        </a:solidFill>
        <a:effectLst/>
        <a:uFillTx/>
        <a:latin typeface="Tinos"/>
        <a:ea typeface="Tinos"/>
        <a:cs typeface="Tinos"/>
        <a:sym typeface="Tinos"/>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B2B2B"/>
        </a:solidFill>
        <a:effectLst/>
        <a:uFillTx/>
        <a:latin typeface="Tinos"/>
        <a:ea typeface="Tinos"/>
        <a:cs typeface="Tinos"/>
        <a:sym typeface="Tinos"/>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B2B2B"/>
        </a:solidFill>
        <a:effectLst/>
        <a:uFillTx/>
        <a:latin typeface="Tinos"/>
        <a:ea typeface="Tinos"/>
        <a:cs typeface="Tinos"/>
        <a:sym typeface="Tin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Tinos"/>
          <a:ea typeface="Tinos"/>
          <a:cs typeface="Tinos"/>
        </a:font>
        <a:srgbClr val="2B2B2B"/>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E2"/>
          </a:solidFill>
        </a:fill>
      </a:tcStyle>
    </a:wholeTbl>
    <a:band2H>
      <a:tcTxStyle b="def" i="def"/>
      <a:tcStyle>
        <a:tcBdr/>
        <a:fill>
          <a:solidFill>
            <a:srgbClr val="E6EAF1"/>
          </a:solidFill>
        </a:fill>
      </a:tcStyle>
    </a:band2H>
    <a:firstCol>
      <a:tcTxStyle b="on" i="off">
        <a:font>
          <a:latin typeface="Tinos"/>
          <a:ea typeface="Tinos"/>
          <a:cs typeface="Tino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inos"/>
          <a:ea typeface="Tinos"/>
          <a:cs typeface="Tino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inos"/>
          <a:ea typeface="Tinos"/>
          <a:cs typeface="Tino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inos"/>
          <a:ea typeface="Tinos"/>
          <a:cs typeface="Tinos"/>
        </a:font>
        <a:srgbClr val="2B2B2B"/>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CFCB"/>
          </a:solidFill>
        </a:fill>
      </a:tcStyle>
    </a:wholeTbl>
    <a:band2H>
      <a:tcTxStyle b="def" i="def"/>
      <a:tcStyle>
        <a:tcBdr/>
        <a:fill>
          <a:solidFill>
            <a:srgbClr val="FCE8E7"/>
          </a:solidFill>
        </a:fill>
      </a:tcStyle>
    </a:band2H>
    <a:firstCol>
      <a:tcTxStyle b="on" i="off">
        <a:font>
          <a:latin typeface="Tinos"/>
          <a:ea typeface="Tinos"/>
          <a:cs typeface="Tino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inos"/>
          <a:ea typeface="Tinos"/>
          <a:cs typeface="Tino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inos"/>
          <a:ea typeface="Tinos"/>
          <a:cs typeface="Tino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inos"/>
          <a:ea typeface="Tinos"/>
          <a:cs typeface="Tinos"/>
        </a:font>
        <a:srgbClr val="2B2B2B"/>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6CA"/>
          </a:solidFill>
        </a:fill>
      </a:tcStyle>
    </a:wholeTbl>
    <a:band2H>
      <a:tcTxStyle b="def" i="def"/>
      <a:tcStyle>
        <a:tcBdr/>
        <a:fill>
          <a:solidFill>
            <a:srgbClr val="FFF3E6"/>
          </a:solidFill>
        </a:fill>
      </a:tcStyle>
    </a:band2H>
    <a:firstCol>
      <a:tcTxStyle b="on" i="off">
        <a:font>
          <a:latin typeface="Tinos"/>
          <a:ea typeface="Tinos"/>
          <a:cs typeface="Tino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inos"/>
          <a:ea typeface="Tinos"/>
          <a:cs typeface="Tino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inos"/>
          <a:ea typeface="Tinos"/>
          <a:cs typeface="Tino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inos"/>
          <a:ea typeface="Tinos"/>
          <a:cs typeface="Tinos"/>
        </a:font>
        <a:srgbClr val="2B2B2B"/>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b="def" i="def"/>
      <a:tcStyle>
        <a:tcBdr/>
        <a:fill>
          <a:solidFill>
            <a:srgbClr val="FFFFFF"/>
          </a:solidFill>
        </a:fill>
      </a:tcStyle>
    </a:band2H>
    <a:firstCol>
      <a:tcTxStyle b="on" i="off">
        <a:font>
          <a:latin typeface="Tinos"/>
          <a:ea typeface="Tinos"/>
          <a:cs typeface="Tino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inos"/>
          <a:ea typeface="Tinos"/>
          <a:cs typeface="Tinos"/>
        </a:font>
        <a:srgbClr val="2B2B2B"/>
      </a:tcTxStyle>
      <a:tcStyle>
        <a:tcBdr>
          <a:left>
            <a:ln w="12700" cap="flat">
              <a:noFill/>
              <a:miter lim="400000"/>
            </a:ln>
          </a:left>
          <a:right>
            <a:ln w="12700" cap="flat">
              <a:noFill/>
              <a:miter lim="400000"/>
            </a:ln>
          </a:right>
          <a:top>
            <a:ln w="50800" cap="flat">
              <a:solidFill>
                <a:srgbClr val="2B2B2B"/>
              </a:solidFill>
              <a:prstDash val="solid"/>
              <a:round/>
            </a:ln>
          </a:top>
          <a:bottom>
            <a:ln w="25400" cap="flat">
              <a:solidFill>
                <a:srgbClr val="2B2B2B"/>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inos"/>
          <a:ea typeface="Tinos"/>
          <a:cs typeface="Tinos"/>
        </a:font>
        <a:srgbClr val="FFFFFF"/>
      </a:tcTxStyle>
      <a:tcStyle>
        <a:tcBdr>
          <a:left>
            <a:ln w="12700" cap="flat">
              <a:noFill/>
              <a:miter lim="400000"/>
            </a:ln>
          </a:left>
          <a:right>
            <a:ln w="12700" cap="flat">
              <a:noFill/>
              <a:miter lim="400000"/>
            </a:ln>
          </a:right>
          <a:top>
            <a:ln w="25400" cap="flat">
              <a:solidFill>
                <a:srgbClr val="2B2B2B"/>
              </a:solidFill>
              <a:prstDash val="solid"/>
              <a:round/>
            </a:ln>
          </a:top>
          <a:bottom>
            <a:ln w="25400" cap="flat">
              <a:solidFill>
                <a:srgbClr val="2B2B2B"/>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inos"/>
          <a:ea typeface="Tinos"/>
          <a:cs typeface="Tinos"/>
        </a:font>
        <a:srgbClr val="2B2B2B"/>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B"/>
          </a:solidFill>
        </a:fill>
      </a:tcStyle>
    </a:wholeTbl>
    <a:band2H>
      <a:tcTxStyle b="def" i="def"/>
      <a:tcStyle>
        <a:tcBdr/>
        <a:fill>
          <a:solidFill>
            <a:srgbClr val="E7E7E7"/>
          </a:solidFill>
        </a:fill>
      </a:tcStyle>
    </a:band2H>
    <a:firstCol>
      <a:tcTxStyle b="on" i="off">
        <a:font>
          <a:latin typeface="Tinos"/>
          <a:ea typeface="Tinos"/>
          <a:cs typeface="Tino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B2B2B"/>
          </a:solidFill>
        </a:fill>
      </a:tcStyle>
    </a:firstCol>
    <a:lastRow>
      <a:tcTxStyle b="on" i="off">
        <a:font>
          <a:latin typeface="Tinos"/>
          <a:ea typeface="Tinos"/>
          <a:cs typeface="Tino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B2B2B"/>
          </a:solidFill>
        </a:fill>
      </a:tcStyle>
    </a:lastRow>
    <a:firstRow>
      <a:tcTxStyle b="on" i="off">
        <a:font>
          <a:latin typeface="Tinos"/>
          <a:ea typeface="Tinos"/>
          <a:cs typeface="Tino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B2B2B"/>
          </a:solidFill>
        </a:fill>
      </a:tcStyle>
    </a:firstRow>
  </a:tblStyle>
  <a:tblStyle styleId="{2708684C-4D16-4618-839F-0558EEFCDFE6}" styleName="">
    <a:tblBg/>
    <a:wholeTbl>
      <a:tcTxStyle b="off" i="off">
        <a:font>
          <a:latin typeface="Tinos"/>
          <a:ea typeface="Tinos"/>
          <a:cs typeface="Tinos"/>
        </a:font>
        <a:srgbClr val="2B2B2B"/>
      </a:tcTxStyle>
      <a:tcStyle>
        <a:tcBdr>
          <a:left>
            <a:ln w="12700" cap="flat">
              <a:solidFill>
                <a:srgbClr val="2B2B2B"/>
              </a:solidFill>
              <a:prstDash val="solid"/>
              <a:round/>
            </a:ln>
          </a:left>
          <a:right>
            <a:ln w="12700" cap="flat">
              <a:solidFill>
                <a:srgbClr val="2B2B2B"/>
              </a:solidFill>
              <a:prstDash val="solid"/>
              <a:round/>
            </a:ln>
          </a:right>
          <a:top>
            <a:ln w="12700" cap="flat">
              <a:solidFill>
                <a:srgbClr val="2B2B2B"/>
              </a:solidFill>
              <a:prstDash val="solid"/>
              <a:round/>
            </a:ln>
          </a:top>
          <a:bottom>
            <a:ln w="12700" cap="flat">
              <a:solidFill>
                <a:srgbClr val="2B2B2B"/>
              </a:solidFill>
              <a:prstDash val="solid"/>
              <a:round/>
            </a:ln>
          </a:bottom>
          <a:insideH>
            <a:ln w="12700" cap="flat">
              <a:solidFill>
                <a:srgbClr val="2B2B2B"/>
              </a:solidFill>
              <a:prstDash val="solid"/>
              <a:round/>
            </a:ln>
          </a:insideH>
          <a:insideV>
            <a:ln w="12700" cap="flat">
              <a:solidFill>
                <a:srgbClr val="2B2B2B"/>
              </a:solidFill>
              <a:prstDash val="solid"/>
              <a:round/>
            </a:ln>
          </a:insideV>
        </a:tcBdr>
        <a:fill>
          <a:solidFill>
            <a:srgbClr val="2B2B2B">
              <a:alpha val="20000"/>
            </a:srgbClr>
          </a:solidFill>
        </a:fill>
      </a:tcStyle>
    </a:wholeTbl>
    <a:band2H>
      <a:tcTxStyle b="def" i="def"/>
      <a:tcStyle>
        <a:tcBdr/>
        <a:fill>
          <a:solidFill>
            <a:srgbClr val="FFFFFF"/>
          </a:solidFill>
        </a:fill>
      </a:tcStyle>
    </a:band2H>
    <a:firstCol>
      <a:tcTxStyle b="on" i="off">
        <a:font>
          <a:latin typeface="Tinos"/>
          <a:ea typeface="Tinos"/>
          <a:cs typeface="Tinos"/>
        </a:font>
        <a:srgbClr val="2B2B2B"/>
      </a:tcTxStyle>
      <a:tcStyle>
        <a:tcBdr>
          <a:left>
            <a:ln w="12700" cap="flat">
              <a:solidFill>
                <a:srgbClr val="2B2B2B"/>
              </a:solidFill>
              <a:prstDash val="solid"/>
              <a:round/>
            </a:ln>
          </a:left>
          <a:right>
            <a:ln w="12700" cap="flat">
              <a:solidFill>
                <a:srgbClr val="2B2B2B"/>
              </a:solidFill>
              <a:prstDash val="solid"/>
              <a:round/>
            </a:ln>
          </a:right>
          <a:top>
            <a:ln w="12700" cap="flat">
              <a:solidFill>
                <a:srgbClr val="2B2B2B"/>
              </a:solidFill>
              <a:prstDash val="solid"/>
              <a:round/>
            </a:ln>
          </a:top>
          <a:bottom>
            <a:ln w="12700" cap="flat">
              <a:solidFill>
                <a:srgbClr val="2B2B2B"/>
              </a:solidFill>
              <a:prstDash val="solid"/>
              <a:round/>
            </a:ln>
          </a:bottom>
          <a:insideH>
            <a:ln w="12700" cap="flat">
              <a:solidFill>
                <a:srgbClr val="2B2B2B"/>
              </a:solidFill>
              <a:prstDash val="solid"/>
              <a:round/>
            </a:ln>
          </a:insideH>
          <a:insideV>
            <a:ln w="12700" cap="flat">
              <a:solidFill>
                <a:srgbClr val="2B2B2B"/>
              </a:solidFill>
              <a:prstDash val="solid"/>
              <a:round/>
            </a:ln>
          </a:insideV>
        </a:tcBdr>
        <a:fill>
          <a:solidFill>
            <a:srgbClr val="2B2B2B">
              <a:alpha val="20000"/>
            </a:srgbClr>
          </a:solidFill>
        </a:fill>
      </a:tcStyle>
    </a:firstCol>
    <a:lastRow>
      <a:tcTxStyle b="on" i="off">
        <a:font>
          <a:latin typeface="Tinos"/>
          <a:ea typeface="Tinos"/>
          <a:cs typeface="Tinos"/>
        </a:font>
        <a:srgbClr val="2B2B2B"/>
      </a:tcTxStyle>
      <a:tcStyle>
        <a:tcBdr>
          <a:left>
            <a:ln w="12700" cap="flat">
              <a:solidFill>
                <a:srgbClr val="2B2B2B"/>
              </a:solidFill>
              <a:prstDash val="solid"/>
              <a:round/>
            </a:ln>
          </a:left>
          <a:right>
            <a:ln w="12700" cap="flat">
              <a:solidFill>
                <a:srgbClr val="2B2B2B"/>
              </a:solidFill>
              <a:prstDash val="solid"/>
              <a:round/>
            </a:ln>
          </a:right>
          <a:top>
            <a:ln w="50800" cap="flat">
              <a:solidFill>
                <a:srgbClr val="2B2B2B"/>
              </a:solidFill>
              <a:prstDash val="solid"/>
              <a:round/>
            </a:ln>
          </a:top>
          <a:bottom>
            <a:ln w="12700" cap="flat">
              <a:solidFill>
                <a:srgbClr val="2B2B2B"/>
              </a:solidFill>
              <a:prstDash val="solid"/>
              <a:round/>
            </a:ln>
          </a:bottom>
          <a:insideH>
            <a:ln w="12700" cap="flat">
              <a:solidFill>
                <a:srgbClr val="2B2B2B"/>
              </a:solidFill>
              <a:prstDash val="solid"/>
              <a:round/>
            </a:ln>
          </a:insideH>
          <a:insideV>
            <a:ln w="12700" cap="flat">
              <a:solidFill>
                <a:srgbClr val="2B2B2B"/>
              </a:solidFill>
              <a:prstDash val="solid"/>
              <a:round/>
            </a:ln>
          </a:insideV>
        </a:tcBdr>
        <a:fill>
          <a:noFill/>
        </a:fill>
      </a:tcStyle>
    </a:lastRow>
    <a:firstRow>
      <a:tcTxStyle b="on" i="off">
        <a:font>
          <a:latin typeface="Tinos"/>
          <a:ea typeface="Tinos"/>
          <a:cs typeface="Tinos"/>
        </a:font>
        <a:srgbClr val="2B2B2B"/>
      </a:tcTxStyle>
      <a:tcStyle>
        <a:tcBdr>
          <a:left>
            <a:ln w="12700" cap="flat">
              <a:solidFill>
                <a:srgbClr val="2B2B2B"/>
              </a:solidFill>
              <a:prstDash val="solid"/>
              <a:round/>
            </a:ln>
          </a:left>
          <a:right>
            <a:ln w="12700" cap="flat">
              <a:solidFill>
                <a:srgbClr val="2B2B2B"/>
              </a:solidFill>
              <a:prstDash val="solid"/>
              <a:round/>
            </a:ln>
          </a:right>
          <a:top>
            <a:ln w="12700" cap="flat">
              <a:solidFill>
                <a:srgbClr val="2B2B2B"/>
              </a:solidFill>
              <a:prstDash val="solid"/>
              <a:round/>
            </a:ln>
          </a:top>
          <a:bottom>
            <a:ln w="25400" cap="flat">
              <a:solidFill>
                <a:srgbClr val="2B2B2B"/>
              </a:solidFill>
              <a:prstDash val="solid"/>
              <a:round/>
            </a:ln>
          </a:bottom>
          <a:insideH>
            <a:ln w="12700" cap="flat">
              <a:solidFill>
                <a:srgbClr val="2B2B2B"/>
              </a:solidFill>
              <a:prstDash val="solid"/>
              <a:round/>
            </a:ln>
          </a:insideH>
          <a:insideV>
            <a:ln w="12700" cap="flat">
              <a:solidFill>
                <a:srgbClr val="2B2B2B"/>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p:nvPr>
            <p:ph type="sldImg"/>
          </p:nvPr>
        </p:nvSpPr>
        <p:spPr>
          <a:xfrm>
            <a:off x="1143000" y="685800"/>
            <a:ext cx="4572000" cy="3429000"/>
          </a:xfrm>
          <a:prstGeom prst="rect">
            <a:avLst/>
          </a:prstGeom>
        </p:spPr>
        <p:txBody>
          <a:bodyPr/>
          <a:lstStyle/>
          <a:p>
            <a:pPr/>
          </a:p>
        </p:txBody>
      </p:sp>
      <p:sp>
        <p:nvSpPr>
          <p:cNvPr id="382" name="Shape 38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1" name="Shape 441"/>
          <p:cNvSpPr/>
          <p:nvPr>
            <p:ph type="sldImg"/>
          </p:nvPr>
        </p:nvSpPr>
        <p:spPr>
          <a:prstGeom prst="rect">
            <a:avLst/>
          </a:prstGeom>
        </p:spPr>
        <p:txBody>
          <a:bodyPr/>
          <a:lstStyle/>
          <a:p>
            <a:pPr/>
          </a:p>
        </p:txBody>
      </p:sp>
      <p:sp>
        <p:nvSpPr>
          <p:cNvPr id="442" name="Shape 442"/>
          <p:cNvSpPr/>
          <p:nvPr>
            <p:ph type="body" sz="quarter" idx="1"/>
          </p:nvPr>
        </p:nvSpPr>
        <p:spPr>
          <a:prstGeom prst="rect">
            <a:avLst/>
          </a:prstGeom>
        </p:spPr>
        <p:txBody>
          <a:bodyPr/>
          <a:lstStyle>
            <a:lvl1pPr>
              <a:defRPr sz="1800"/>
            </a:lvl1pPr>
          </a:lstStyle>
          <a:p>
            <a:pPr/>
            <a:r>
              <a:t>IT oriented approach — IT will be the solution!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7" name="Shape 447"/>
          <p:cNvSpPr/>
          <p:nvPr>
            <p:ph type="sldImg"/>
          </p:nvPr>
        </p:nvSpPr>
        <p:spPr>
          <a:prstGeom prst="rect">
            <a:avLst/>
          </a:prstGeom>
        </p:spPr>
        <p:txBody>
          <a:bodyPr/>
          <a:lstStyle/>
          <a:p>
            <a:pPr/>
          </a:p>
        </p:txBody>
      </p:sp>
      <p:sp>
        <p:nvSpPr>
          <p:cNvPr id="448" name="Shape 448"/>
          <p:cNvSpPr/>
          <p:nvPr>
            <p:ph type="body" sz="quarter" idx="1"/>
          </p:nvPr>
        </p:nvSpPr>
        <p:spPr>
          <a:prstGeom prst="rect">
            <a:avLst/>
          </a:prstGeom>
        </p:spPr>
        <p:txBody>
          <a:bodyPr/>
          <a:lstStyle/>
          <a:p>
            <a:pPr>
              <a:defRPr sz="1800"/>
            </a:pPr>
            <a:r>
              <a:t>FOCUS is on ACADEMIC LITERACY and related learning processes </a:t>
            </a:r>
          </a:p>
          <a:p>
            <a:pPr>
              <a:defRPr sz="1800"/>
            </a:pPr>
            <a:r>
              <a:t>Not focussing on MISCONDUCT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3" name="Shape 453"/>
          <p:cNvSpPr/>
          <p:nvPr>
            <p:ph type="sldImg"/>
          </p:nvPr>
        </p:nvSpPr>
        <p:spPr>
          <a:prstGeom prst="rect">
            <a:avLst/>
          </a:prstGeom>
        </p:spPr>
        <p:txBody>
          <a:bodyPr/>
          <a:lstStyle/>
          <a:p>
            <a:pPr/>
          </a:p>
        </p:txBody>
      </p:sp>
      <p:sp>
        <p:nvSpPr>
          <p:cNvPr id="454" name="Shape 454"/>
          <p:cNvSpPr/>
          <p:nvPr>
            <p:ph type="body" sz="quarter" idx="1"/>
          </p:nvPr>
        </p:nvSpPr>
        <p:spPr>
          <a:prstGeom prst="rect">
            <a:avLst/>
          </a:prstGeom>
        </p:spPr>
        <p:txBody>
          <a:bodyPr/>
          <a:lstStyle/>
          <a:p>
            <a:pPr/>
            <a:r>
              <a:t>NO LITERACY DEVELOPMENT </a:t>
            </a:r>
            <a:br/>
            <a:r>
              <a:t>NO LEARNING PROCESS APPROACH</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2.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2.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2.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1.pn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png"/></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1.png"/></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1.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1.png"/></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1.png"/></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1.png"/></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 Id="rId3" Type="http://schemas.openxmlformats.org/officeDocument/2006/relationships/image" Target="../media/image1.png"/></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 Id="rId3" Type="http://schemas.openxmlformats.org/officeDocument/2006/relationships/image" Target="../media/image1.png"/></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 Id="rId3" Type="http://schemas.openxmlformats.org/officeDocument/2006/relationships/image" Target="../media/image1.png"/></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1. Pealkiri ja alapealkiri - sinine taust">
    <p:bg>
      <p:bgPr>
        <a:solidFill>
          <a:schemeClr val="accent1"/>
        </a:solidFill>
      </p:bgPr>
    </p:bg>
    <p:spTree>
      <p:nvGrpSpPr>
        <p:cNvPr id="1" name=""/>
        <p:cNvGrpSpPr/>
        <p:nvPr/>
      </p:nvGrpSpPr>
      <p:grpSpPr>
        <a:xfrm>
          <a:off x="0" y="0"/>
          <a:ext cx="0" cy="0"/>
          <a:chOff x="0" y="0"/>
          <a:chExt cx="0" cy="0"/>
        </a:xfrm>
      </p:grpSpPr>
      <p:sp>
        <p:nvSpPr>
          <p:cNvPr id="13" name="Title Text"/>
          <p:cNvSpPr txBox="1"/>
          <p:nvPr>
            <p:ph type="title"/>
          </p:nvPr>
        </p:nvSpPr>
        <p:spPr>
          <a:xfrm>
            <a:off x="838200" y="3429001"/>
            <a:ext cx="10515600" cy="1420296"/>
          </a:xfrm>
          <a:prstGeom prst="rect">
            <a:avLst/>
          </a:prstGeom>
        </p:spPr>
        <p:txBody>
          <a:bodyPr anchor="t"/>
          <a:lstStyle>
            <a:lvl1pPr algn="ctr">
              <a:defRPr b="1" sz="2400">
                <a:solidFill>
                  <a:srgbClr val="FFFFFF"/>
                </a:solidFill>
              </a:defRPr>
            </a:lvl1pPr>
          </a:lstStyle>
          <a:p>
            <a:pPr/>
            <a:r>
              <a:t>Title Text</a:t>
            </a:r>
          </a:p>
        </p:txBody>
      </p:sp>
      <p:sp>
        <p:nvSpPr>
          <p:cNvPr id="14" name="Body Level One…"/>
          <p:cNvSpPr txBox="1"/>
          <p:nvPr>
            <p:ph type="body" sz="quarter" idx="1"/>
          </p:nvPr>
        </p:nvSpPr>
        <p:spPr>
          <a:xfrm>
            <a:off x="838200" y="2008706"/>
            <a:ext cx="10515600" cy="142029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5" name="Rectangle"/>
          <p:cNvSpPr/>
          <p:nvPr>
            <p:ph type="body" sz="quarter" idx="13"/>
          </p:nvPr>
        </p:nvSpPr>
        <p:spPr>
          <a:xfrm>
            <a:off x="4318000" y="6027737"/>
            <a:ext cx="3556000" cy="500063"/>
          </a:xfrm>
          <a:prstGeom prst="rect">
            <a:avLst/>
          </a:prstGeom>
        </p:spPr>
        <p:txBody>
          <a:bodyPr/>
          <a:lstStyle/>
          <a:p>
            <a:pPr>
              <a:defRPr sz="1800"/>
            </a:pPr>
          </a:p>
        </p:txBody>
      </p:sp>
      <p:pic>
        <p:nvPicPr>
          <p:cNvPr id="16" name="image1.png" descr="image1.png"/>
          <p:cNvPicPr>
            <a:picLocks noChangeAspect="1"/>
          </p:cNvPicPr>
          <p:nvPr/>
        </p:nvPicPr>
        <p:blipFill>
          <a:blip r:embed="rId2">
            <a:extLst/>
          </a:blip>
          <a:stretch>
            <a:fillRect/>
          </a:stretch>
        </p:blipFill>
        <p:spPr>
          <a:xfrm>
            <a:off x="4440932" y="558547"/>
            <a:ext cx="3310136" cy="443486"/>
          </a:xfrm>
          <a:prstGeom prst="rect">
            <a:avLst/>
          </a:prstGeom>
          <a:ln w="12700">
            <a:miter lim="400000"/>
          </a:ln>
        </p:spPr>
      </p:pic>
      <p:sp>
        <p:nvSpPr>
          <p:cNvPr id="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10. Pealkiri, loetelu ja joonis">
    <p:bg>
      <p:bgPr>
        <a:solidFill>
          <a:schemeClr val="accent1"/>
        </a:solidFill>
      </p:bgPr>
    </p:bg>
    <p:spTree>
      <p:nvGrpSpPr>
        <p:cNvPr id="1" name=""/>
        <p:cNvGrpSpPr/>
        <p:nvPr/>
      </p:nvGrpSpPr>
      <p:grpSpPr>
        <a:xfrm>
          <a:off x="0" y="0"/>
          <a:ext cx="0" cy="0"/>
          <a:chOff x="0" y="0"/>
          <a:chExt cx="0" cy="0"/>
        </a:xfrm>
      </p:grpSpPr>
      <p:pic>
        <p:nvPicPr>
          <p:cNvPr id="113" name="image9.png" descr="image9.png"/>
          <p:cNvPicPr>
            <a:picLocks noChangeAspect="1"/>
          </p:cNvPicPr>
          <p:nvPr/>
        </p:nvPicPr>
        <p:blipFill>
          <a:blip r:embed="rId2">
            <a:extLst/>
          </a:blip>
          <a:stretch>
            <a:fillRect/>
          </a:stretch>
        </p:blipFill>
        <p:spPr>
          <a:xfrm>
            <a:off x="-1117011" y="-361656"/>
            <a:ext cx="6179570" cy="6179570"/>
          </a:xfrm>
          <a:prstGeom prst="rect">
            <a:avLst/>
          </a:prstGeom>
          <a:ln w="12700">
            <a:miter lim="400000"/>
          </a:ln>
        </p:spPr>
      </p:pic>
      <p:pic>
        <p:nvPicPr>
          <p:cNvPr id="114" name="image1.png" descr="image1.png"/>
          <p:cNvPicPr>
            <a:picLocks noChangeAspect="1"/>
          </p:cNvPicPr>
          <p:nvPr/>
        </p:nvPicPr>
        <p:blipFill>
          <a:blip r:embed="rId3">
            <a:extLst/>
          </a:blip>
          <a:stretch>
            <a:fillRect/>
          </a:stretch>
        </p:blipFill>
        <p:spPr>
          <a:xfrm>
            <a:off x="8565953" y="558547"/>
            <a:ext cx="3310136" cy="443486"/>
          </a:xfrm>
          <a:prstGeom prst="rect">
            <a:avLst/>
          </a:prstGeom>
          <a:ln w="12700">
            <a:miter lim="400000"/>
          </a:ln>
        </p:spPr>
      </p:pic>
      <p:sp>
        <p:nvSpPr>
          <p:cNvPr id="115" name="Body Level One…"/>
          <p:cNvSpPr txBox="1"/>
          <p:nvPr>
            <p:ph type="body" sz="quarter" idx="1"/>
          </p:nvPr>
        </p:nvSpPr>
        <p:spPr>
          <a:xfrm>
            <a:off x="6105525" y="4148137"/>
            <a:ext cx="5770563" cy="2157413"/>
          </a:xfrm>
          <a:prstGeom prst="rect">
            <a:avLst/>
          </a:prstGeom>
        </p:spPr>
        <p:txBody>
          <a:bodyPr/>
          <a:lstStyle>
            <a:lvl1pPr algn="l">
              <a:defRPr b="0" sz="1800"/>
            </a:lvl1pPr>
            <a:lvl2pPr marL="0" indent="457200" algn="l">
              <a:buSzTx/>
              <a:buNone/>
              <a:defRPr b="0" sz="1800"/>
            </a:lvl2pPr>
            <a:lvl3pPr marL="0" indent="914400" algn="l">
              <a:buSzTx/>
              <a:buNone/>
              <a:defRPr b="0" sz="1800"/>
            </a:lvl3pPr>
            <a:lvl4pPr marL="0" indent="1371600" algn="l">
              <a:buSzTx/>
              <a:buNone/>
              <a:defRPr b="0" sz="1800"/>
            </a:lvl4pPr>
            <a:lvl5pPr marL="0" indent="1828800" algn="l">
              <a:buSzTx/>
              <a:buNone/>
              <a:defRPr b="0" sz="1800"/>
            </a:lvl5pPr>
          </a:lstStyle>
          <a:p>
            <a:pPr/>
            <a:r>
              <a:t>Body Level One</a:t>
            </a:r>
          </a:p>
          <a:p>
            <a:pPr lvl="1"/>
            <a:r>
              <a:t>Body Level Two</a:t>
            </a:r>
          </a:p>
          <a:p>
            <a:pPr lvl="2"/>
            <a:r>
              <a:t>Body Level Three</a:t>
            </a:r>
          </a:p>
          <a:p>
            <a:pPr lvl="3"/>
            <a:r>
              <a:t>Body Level Four</a:t>
            </a:r>
          </a:p>
          <a:p>
            <a:pPr lvl="4"/>
            <a:r>
              <a:t>Body Level Five</a:t>
            </a:r>
          </a:p>
        </p:txBody>
      </p:sp>
      <p:sp>
        <p:nvSpPr>
          <p:cNvPr id="116" name="Rectangle"/>
          <p:cNvSpPr/>
          <p:nvPr>
            <p:ph type="body" sz="quarter" idx="13"/>
          </p:nvPr>
        </p:nvSpPr>
        <p:spPr>
          <a:xfrm>
            <a:off x="6105525" y="2682813"/>
            <a:ext cx="5780089" cy="1465325"/>
          </a:xfrm>
          <a:prstGeom prst="rect">
            <a:avLst/>
          </a:prstGeom>
        </p:spPr>
        <p:txBody>
          <a:bodyPr/>
          <a:lstStyle/>
          <a:p>
            <a:pPr algn="l">
              <a:defRPr sz="3400"/>
            </a:pP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11. Pealkiri, loetelu ja joonis">
    <p:bg>
      <p:bgPr>
        <a:solidFill>
          <a:schemeClr val="accent1"/>
        </a:solidFill>
      </p:bgPr>
    </p:bg>
    <p:spTree>
      <p:nvGrpSpPr>
        <p:cNvPr id="1" name=""/>
        <p:cNvGrpSpPr/>
        <p:nvPr/>
      </p:nvGrpSpPr>
      <p:grpSpPr>
        <a:xfrm>
          <a:off x="0" y="0"/>
          <a:ext cx="0" cy="0"/>
          <a:chOff x="0" y="0"/>
          <a:chExt cx="0" cy="0"/>
        </a:xfrm>
      </p:grpSpPr>
      <p:pic>
        <p:nvPicPr>
          <p:cNvPr id="124" name="image10.png" descr="image10.png"/>
          <p:cNvPicPr>
            <a:picLocks noChangeAspect="1"/>
          </p:cNvPicPr>
          <p:nvPr/>
        </p:nvPicPr>
        <p:blipFill>
          <a:blip r:embed="rId2">
            <a:extLst/>
          </a:blip>
          <a:stretch>
            <a:fillRect/>
          </a:stretch>
        </p:blipFill>
        <p:spPr>
          <a:xfrm>
            <a:off x="-1080798" y="-527035"/>
            <a:ext cx="5822918" cy="5822919"/>
          </a:xfrm>
          <a:prstGeom prst="rect">
            <a:avLst/>
          </a:prstGeom>
          <a:ln w="12700">
            <a:miter lim="400000"/>
          </a:ln>
        </p:spPr>
      </p:pic>
      <p:pic>
        <p:nvPicPr>
          <p:cNvPr id="125" name="image1.png" descr="image1.png"/>
          <p:cNvPicPr>
            <a:picLocks noChangeAspect="1"/>
          </p:cNvPicPr>
          <p:nvPr/>
        </p:nvPicPr>
        <p:blipFill>
          <a:blip r:embed="rId3">
            <a:extLst/>
          </a:blip>
          <a:stretch>
            <a:fillRect/>
          </a:stretch>
        </p:blipFill>
        <p:spPr>
          <a:xfrm>
            <a:off x="8575478" y="558547"/>
            <a:ext cx="3310136" cy="443486"/>
          </a:xfrm>
          <a:prstGeom prst="rect">
            <a:avLst/>
          </a:prstGeom>
          <a:ln w="12700">
            <a:miter lim="400000"/>
          </a:ln>
        </p:spPr>
      </p:pic>
      <p:sp>
        <p:nvSpPr>
          <p:cNvPr id="126" name="Body Level One…"/>
          <p:cNvSpPr txBox="1"/>
          <p:nvPr>
            <p:ph type="body" sz="quarter" idx="1"/>
          </p:nvPr>
        </p:nvSpPr>
        <p:spPr>
          <a:xfrm>
            <a:off x="6105525" y="4148137"/>
            <a:ext cx="5770563" cy="2157413"/>
          </a:xfrm>
          <a:prstGeom prst="rect">
            <a:avLst/>
          </a:prstGeom>
        </p:spPr>
        <p:txBody>
          <a:bodyPr/>
          <a:lstStyle>
            <a:lvl1pPr algn="l">
              <a:defRPr b="0" sz="1800"/>
            </a:lvl1pPr>
            <a:lvl2pPr marL="0" indent="457200" algn="l">
              <a:buSzTx/>
              <a:buNone/>
              <a:defRPr b="0" sz="1800"/>
            </a:lvl2pPr>
            <a:lvl3pPr marL="0" indent="914400" algn="l">
              <a:buSzTx/>
              <a:buNone/>
              <a:defRPr b="0" sz="1800"/>
            </a:lvl3pPr>
            <a:lvl4pPr marL="0" indent="1371600" algn="l">
              <a:buSzTx/>
              <a:buNone/>
              <a:defRPr b="0" sz="1800"/>
            </a:lvl4pPr>
            <a:lvl5pPr marL="0" indent="1828800" algn="l">
              <a:buSzTx/>
              <a:buNone/>
              <a:defRPr b="0" sz="1800"/>
            </a:lvl5pPr>
          </a:lstStyle>
          <a:p>
            <a:pPr/>
            <a:r>
              <a:t>Body Level One</a:t>
            </a:r>
          </a:p>
          <a:p>
            <a:pPr lvl="1"/>
            <a:r>
              <a:t>Body Level Two</a:t>
            </a:r>
          </a:p>
          <a:p>
            <a:pPr lvl="2"/>
            <a:r>
              <a:t>Body Level Three</a:t>
            </a:r>
          </a:p>
          <a:p>
            <a:pPr lvl="3"/>
            <a:r>
              <a:t>Body Level Four</a:t>
            </a:r>
          </a:p>
          <a:p>
            <a:pPr lvl="4"/>
            <a:r>
              <a:t>Body Level Five</a:t>
            </a:r>
          </a:p>
        </p:txBody>
      </p:sp>
      <p:sp>
        <p:nvSpPr>
          <p:cNvPr id="127" name="Rectangle"/>
          <p:cNvSpPr/>
          <p:nvPr>
            <p:ph type="body" sz="quarter" idx="13"/>
          </p:nvPr>
        </p:nvSpPr>
        <p:spPr>
          <a:xfrm>
            <a:off x="6105525" y="2682813"/>
            <a:ext cx="5780089" cy="1465325"/>
          </a:xfrm>
          <a:prstGeom prst="rect">
            <a:avLst/>
          </a:prstGeom>
        </p:spPr>
        <p:txBody>
          <a:bodyPr/>
          <a:lstStyle/>
          <a:p>
            <a:pPr algn="l">
              <a:defRPr sz="3400"/>
            </a:pP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12. Pealkiri, loetelu ja joonis">
    <p:bg>
      <p:bgPr>
        <a:solidFill>
          <a:schemeClr val="accent1"/>
        </a:solidFill>
      </p:bgPr>
    </p:bg>
    <p:spTree>
      <p:nvGrpSpPr>
        <p:cNvPr id="1" name=""/>
        <p:cNvGrpSpPr/>
        <p:nvPr/>
      </p:nvGrpSpPr>
      <p:grpSpPr>
        <a:xfrm>
          <a:off x="0" y="0"/>
          <a:ext cx="0" cy="0"/>
          <a:chOff x="0" y="0"/>
          <a:chExt cx="0" cy="0"/>
        </a:xfrm>
      </p:grpSpPr>
      <p:sp>
        <p:nvSpPr>
          <p:cNvPr id="135" name="Body Level One…"/>
          <p:cNvSpPr txBox="1"/>
          <p:nvPr>
            <p:ph type="body" sz="quarter" idx="1"/>
          </p:nvPr>
        </p:nvSpPr>
        <p:spPr>
          <a:xfrm>
            <a:off x="1055060" y="3429000"/>
            <a:ext cx="5040941" cy="2854843"/>
          </a:xfrm>
          <a:prstGeom prst="rect">
            <a:avLst/>
          </a:prstGeom>
        </p:spPr>
        <p:txBody>
          <a:bodyPr/>
          <a:lstStyle>
            <a:lvl1pPr algn="l">
              <a:defRPr b="0" sz="1800"/>
            </a:lvl1pPr>
            <a:lvl2pPr marL="0" indent="457200" algn="l">
              <a:buSzTx/>
              <a:buNone/>
              <a:defRPr b="0" sz="1800"/>
            </a:lvl2pPr>
            <a:lvl3pPr marL="0" indent="914400" algn="l">
              <a:buSzTx/>
              <a:buNone/>
              <a:defRPr b="0" sz="1800"/>
            </a:lvl3pPr>
            <a:lvl4pPr marL="0" indent="1371600" algn="l">
              <a:buSzTx/>
              <a:buNone/>
              <a:defRPr b="0" sz="1800"/>
            </a:lvl4pPr>
            <a:lvl5pPr marL="0" indent="1828800" algn="l">
              <a:buSzTx/>
              <a:buNone/>
              <a:defRPr b="0" sz="1800"/>
            </a:lvl5pPr>
          </a:lstStyle>
          <a:p>
            <a:pPr/>
            <a:r>
              <a:t>Body Level One</a:t>
            </a:r>
          </a:p>
          <a:p>
            <a:pPr lvl="1"/>
            <a:r>
              <a:t>Body Level Two</a:t>
            </a:r>
          </a:p>
          <a:p>
            <a:pPr lvl="2"/>
            <a:r>
              <a:t>Body Level Three</a:t>
            </a:r>
          </a:p>
          <a:p>
            <a:pPr lvl="3"/>
            <a:r>
              <a:t>Body Level Four</a:t>
            </a:r>
          </a:p>
          <a:p>
            <a:pPr lvl="4"/>
            <a:r>
              <a:t>Body Level Five</a:t>
            </a:r>
          </a:p>
        </p:txBody>
      </p:sp>
      <p:sp>
        <p:nvSpPr>
          <p:cNvPr id="136" name="Rectangle"/>
          <p:cNvSpPr/>
          <p:nvPr>
            <p:ph type="body" sz="quarter" idx="13"/>
          </p:nvPr>
        </p:nvSpPr>
        <p:spPr>
          <a:xfrm>
            <a:off x="1055059" y="1963676"/>
            <a:ext cx="5040943" cy="1465324"/>
          </a:xfrm>
          <a:prstGeom prst="rect">
            <a:avLst/>
          </a:prstGeom>
        </p:spPr>
        <p:txBody>
          <a:bodyPr/>
          <a:lstStyle/>
          <a:p>
            <a:pPr algn="l">
              <a:defRPr sz="3400"/>
            </a:pPr>
          </a:p>
        </p:txBody>
      </p:sp>
      <p:pic>
        <p:nvPicPr>
          <p:cNvPr id="137" name="image11.png" descr="image11.png"/>
          <p:cNvPicPr>
            <a:picLocks noChangeAspect="1"/>
          </p:cNvPicPr>
          <p:nvPr/>
        </p:nvPicPr>
        <p:blipFill>
          <a:blip r:embed="rId2">
            <a:extLst/>
          </a:blip>
          <a:stretch>
            <a:fillRect/>
          </a:stretch>
        </p:blipFill>
        <p:spPr>
          <a:xfrm>
            <a:off x="6329672" y="722558"/>
            <a:ext cx="6100197" cy="6100197"/>
          </a:xfrm>
          <a:prstGeom prst="rect">
            <a:avLst/>
          </a:prstGeom>
          <a:ln w="12700">
            <a:miter lim="400000"/>
          </a:ln>
        </p:spPr>
      </p:pic>
      <p:pic>
        <p:nvPicPr>
          <p:cNvPr id="138" name="image1.png" descr="image1.png"/>
          <p:cNvPicPr>
            <a:picLocks noChangeAspect="1"/>
          </p:cNvPicPr>
          <p:nvPr/>
        </p:nvPicPr>
        <p:blipFill>
          <a:blip r:embed="rId3">
            <a:extLst/>
          </a:blip>
          <a:stretch>
            <a:fillRect/>
          </a:stretch>
        </p:blipFill>
        <p:spPr>
          <a:xfrm>
            <a:off x="8560868" y="558547"/>
            <a:ext cx="3310137" cy="443486"/>
          </a:xfrm>
          <a:prstGeom prst="rect">
            <a:avLst/>
          </a:prstGeom>
          <a:ln w="12700">
            <a:miter lim="400000"/>
          </a:ln>
        </p:spPr>
      </p:pic>
      <p:sp>
        <p:nvSpPr>
          <p:cNvPr id="1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13. Pealkiri ja loetelu">
    <p:spTree>
      <p:nvGrpSpPr>
        <p:cNvPr id="1" name=""/>
        <p:cNvGrpSpPr/>
        <p:nvPr/>
      </p:nvGrpSpPr>
      <p:grpSpPr>
        <a:xfrm>
          <a:off x="0" y="0"/>
          <a:ext cx="0" cy="0"/>
          <a:chOff x="0" y="0"/>
          <a:chExt cx="0" cy="0"/>
        </a:xfrm>
      </p:grpSpPr>
      <p:sp>
        <p:nvSpPr>
          <p:cNvPr id="146" name="Body Level One…"/>
          <p:cNvSpPr txBox="1"/>
          <p:nvPr>
            <p:ph type="body" idx="1"/>
          </p:nvPr>
        </p:nvSpPr>
        <p:spPr>
          <a:xfrm>
            <a:off x="1065228" y="2718961"/>
            <a:ext cx="10515601" cy="3587572"/>
          </a:xfrm>
          <a:prstGeom prst="rect">
            <a:avLst/>
          </a:prstGeom>
        </p:spPr>
        <p:txBody>
          <a:bodyPr/>
          <a:lstStyle>
            <a:lvl1pPr marL="228600" indent="-228600" algn="l">
              <a:buClr>
                <a:schemeClr val="accent1"/>
              </a:buClr>
              <a:buSzPct val="100000"/>
              <a:buFont typeface="Arial"/>
              <a:buChar char="•"/>
              <a:defRPr b="0" sz="2400">
                <a:solidFill>
                  <a:schemeClr val="accent1"/>
                </a:solidFill>
              </a:defRPr>
            </a:lvl1pPr>
            <a:lvl2pPr marL="849085" indent="-391885" algn="l">
              <a:buClr>
                <a:schemeClr val="accent1"/>
              </a:buClr>
              <a:buFont typeface="Arial"/>
              <a:defRPr b="0" sz="2400">
                <a:solidFill>
                  <a:schemeClr val="accent1"/>
                </a:solidFill>
              </a:defRPr>
            </a:lvl2pPr>
            <a:lvl3pPr marL="1280160" indent="-365760" algn="l">
              <a:buClr>
                <a:schemeClr val="accent1"/>
              </a:buClr>
              <a:buFont typeface="Arial"/>
              <a:defRPr b="0" sz="2400">
                <a:solidFill>
                  <a:schemeClr val="accent1"/>
                </a:solidFill>
              </a:defRPr>
            </a:lvl3pPr>
            <a:lvl4pPr marL="1763485" indent="-391885" algn="l">
              <a:buClr>
                <a:schemeClr val="accent1"/>
              </a:buClr>
              <a:buFont typeface="Arial"/>
              <a:defRPr b="0" sz="2400">
                <a:solidFill>
                  <a:schemeClr val="accent1"/>
                </a:solidFill>
              </a:defRPr>
            </a:lvl4pPr>
            <a:lvl5pPr marL="2220685" indent="-391885" algn="l">
              <a:buClr>
                <a:schemeClr val="accent1"/>
              </a:buClr>
              <a:buFont typeface="Arial"/>
              <a:defRPr b="0" sz="2400">
                <a:solidFill>
                  <a:schemeClr val="accent1"/>
                </a:solidFill>
              </a:defRPr>
            </a:lvl5pPr>
          </a:lstStyle>
          <a:p>
            <a:pPr/>
            <a:r>
              <a:t>Body Level One</a:t>
            </a:r>
          </a:p>
          <a:p>
            <a:pPr lvl="1"/>
            <a:r>
              <a:t>Body Level Two</a:t>
            </a:r>
          </a:p>
          <a:p>
            <a:pPr lvl="2"/>
            <a:r>
              <a:t>Body Level Three</a:t>
            </a:r>
          </a:p>
          <a:p>
            <a:pPr lvl="3"/>
            <a:r>
              <a:t>Body Level Four</a:t>
            </a:r>
          </a:p>
          <a:p>
            <a:pPr lvl="4"/>
            <a:r>
              <a:t>Body Level Five</a:t>
            </a:r>
          </a:p>
        </p:txBody>
      </p:sp>
      <p:sp>
        <p:nvSpPr>
          <p:cNvPr id="147" name="Rectangle"/>
          <p:cNvSpPr/>
          <p:nvPr>
            <p:ph type="body" sz="quarter" idx="13"/>
          </p:nvPr>
        </p:nvSpPr>
        <p:spPr>
          <a:xfrm>
            <a:off x="1065212" y="1270000"/>
            <a:ext cx="10515601" cy="1448963"/>
          </a:xfrm>
          <a:prstGeom prst="rect">
            <a:avLst/>
          </a:prstGeom>
        </p:spPr>
        <p:txBody>
          <a:bodyPr/>
          <a:lstStyle/>
          <a:p>
            <a:pPr algn="l">
              <a:defRPr sz="3400">
                <a:solidFill>
                  <a:schemeClr val="accent1"/>
                </a:solidFill>
              </a:defRPr>
            </a:pPr>
          </a:p>
        </p:txBody>
      </p:sp>
      <p:pic>
        <p:nvPicPr>
          <p:cNvPr id="148" name="image4.png" descr="image4.png"/>
          <p:cNvPicPr>
            <a:picLocks noChangeAspect="1"/>
          </p:cNvPicPr>
          <p:nvPr/>
        </p:nvPicPr>
        <p:blipFill>
          <a:blip r:embed="rId2">
            <a:extLst/>
          </a:blip>
          <a:stretch>
            <a:fillRect/>
          </a:stretch>
        </p:blipFill>
        <p:spPr>
          <a:xfrm>
            <a:off x="8555732" y="574862"/>
            <a:ext cx="3310136" cy="443485"/>
          </a:xfrm>
          <a:prstGeom prst="rect">
            <a:avLst/>
          </a:prstGeom>
          <a:ln w="12700">
            <a:miter lim="400000"/>
          </a:ln>
        </p:spPr>
      </p:pic>
      <p:sp>
        <p:nvSpPr>
          <p:cNvPr id="1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14. Pealkiri, alapealkiri, tekst, foto taust_HELE">
    <p:spTree>
      <p:nvGrpSpPr>
        <p:cNvPr id="1" name=""/>
        <p:cNvGrpSpPr/>
        <p:nvPr/>
      </p:nvGrpSpPr>
      <p:grpSpPr>
        <a:xfrm>
          <a:off x="0" y="0"/>
          <a:ext cx="0" cy="0"/>
          <a:chOff x="0" y="0"/>
          <a:chExt cx="0" cy="0"/>
        </a:xfrm>
      </p:grpSpPr>
      <p:pic>
        <p:nvPicPr>
          <p:cNvPr id="156" name="image12.jpeg" descr="image12.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57" name="Title Text"/>
          <p:cNvSpPr txBox="1"/>
          <p:nvPr>
            <p:ph type="title"/>
          </p:nvPr>
        </p:nvSpPr>
        <p:spPr>
          <a:xfrm>
            <a:off x="1073084" y="3429001"/>
            <a:ext cx="6015088" cy="715963"/>
          </a:xfrm>
          <a:prstGeom prst="rect">
            <a:avLst/>
          </a:prstGeom>
        </p:spPr>
        <p:txBody>
          <a:bodyPr anchor="t"/>
          <a:lstStyle>
            <a:lvl1pPr>
              <a:defRPr b="1" sz="2400"/>
            </a:lvl1pPr>
          </a:lstStyle>
          <a:p>
            <a:pPr/>
            <a:r>
              <a:t>Title Text</a:t>
            </a:r>
          </a:p>
        </p:txBody>
      </p:sp>
      <p:sp>
        <p:nvSpPr>
          <p:cNvPr id="158" name="Body Level One…"/>
          <p:cNvSpPr txBox="1"/>
          <p:nvPr>
            <p:ph type="body" sz="quarter" idx="1"/>
          </p:nvPr>
        </p:nvSpPr>
        <p:spPr>
          <a:xfrm>
            <a:off x="1050214" y="1305446"/>
            <a:ext cx="5045786" cy="2139963"/>
          </a:xfrm>
          <a:prstGeom prst="rect">
            <a:avLst/>
          </a:prstGeom>
        </p:spPr>
        <p:txBody>
          <a:bodyPr/>
          <a:lstStyle>
            <a:lvl1pPr algn="l">
              <a:defRPr>
                <a:solidFill>
                  <a:schemeClr val="accent1"/>
                </a:solidFill>
              </a:defRPr>
            </a:lvl1pPr>
            <a:lvl2pPr algn="l">
              <a:defRPr>
                <a:solidFill>
                  <a:schemeClr val="accent1"/>
                </a:solidFill>
              </a:defRPr>
            </a:lvl2pPr>
            <a:lvl3pPr algn="l">
              <a:defRPr>
                <a:solidFill>
                  <a:schemeClr val="accent1"/>
                </a:solidFill>
              </a:defRPr>
            </a:lvl3pPr>
            <a:lvl4pPr algn="l">
              <a:defRPr>
                <a:solidFill>
                  <a:schemeClr val="accent1"/>
                </a:solidFill>
              </a:defRPr>
            </a:lvl4pPr>
            <a:lvl5pPr algn="l">
              <a:defRPr>
                <a:solidFill>
                  <a:schemeClr val="accent1"/>
                </a:solidFill>
              </a:defRPr>
            </a:lvl5pPr>
          </a:lstStyle>
          <a:p>
            <a:pPr/>
            <a:r>
              <a:t>Body Level One</a:t>
            </a:r>
          </a:p>
          <a:p>
            <a:pPr lvl="1"/>
            <a:r>
              <a:t>Body Level Two</a:t>
            </a:r>
          </a:p>
          <a:p>
            <a:pPr lvl="2"/>
            <a:r>
              <a:t>Body Level Three</a:t>
            </a:r>
          </a:p>
          <a:p>
            <a:pPr lvl="3"/>
            <a:r>
              <a:t>Body Level Four</a:t>
            </a:r>
          </a:p>
          <a:p>
            <a:pPr lvl="4"/>
            <a:r>
              <a:t>Body Level Five</a:t>
            </a:r>
          </a:p>
        </p:txBody>
      </p:sp>
      <p:sp>
        <p:nvSpPr>
          <p:cNvPr id="159" name="Rectangle"/>
          <p:cNvSpPr/>
          <p:nvPr>
            <p:ph type="body" sz="quarter" idx="13"/>
          </p:nvPr>
        </p:nvSpPr>
        <p:spPr>
          <a:xfrm>
            <a:off x="1065212" y="4144962"/>
            <a:ext cx="7181851" cy="2171171"/>
          </a:xfrm>
          <a:prstGeom prst="rect">
            <a:avLst/>
          </a:prstGeom>
        </p:spPr>
        <p:txBody>
          <a:bodyPr/>
          <a:lstStyle/>
          <a:p>
            <a:pPr algn="l">
              <a:defRPr b="0" sz="1800">
                <a:solidFill>
                  <a:schemeClr val="accent1"/>
                </a:solidFill>
              </a:defRPr>
            </a:pPr>
          </a:p>
        </p:txBody>
      </p:sp>
      <p:pic>
        <p:nvPicPr>
          <p:cNvPr id="160" name="image4.png" descr="image4.png"/>
          <p:cNvPicPr>
            <a:picLocks noChangeAspect="1"/>
          </p:cNvPicPr>
          <p:nvPr/>
        </p:nvPicPr>
        <p:blipFill>
          <a:blip r:embed="rId3">
            <a:extLst/>
          </a:blip>
          <a:stretch>
            <a:fillRect/>
          </a:stretch>
        </p:blipFill>
        <p:spPr>
          <a:xfrm>
            <a:off x="1073084" y="574862"/>
            <a:ext cx="3310136" cy="443485"/>
          </a:xfrm>
          <a:prstGeom prst="rect">
            <a:avLst/>
          </a:prstGeom>
          <a:ln w="12700">
            <a:miter lim="400000"/>
          </a:ln>
        </p:spPr>
      </p:pic>
      <p:sp>
        <p:nvSpPr>
          <p:cNvPr id="1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15. Pealkiri, alapealkiri, tekst, foto taust_HELE">
    <p:spTree>
      <p:nvGrpSpPr>
        <p:cNvPr id="1" name=""/>
        <p:cNvGrpSpPr/>
        <p:nvPr/>
      </p:nvGrpSpPr>
      <p:grpSpPr>
        <a:xfrm>
          <a:off x="0" y="0"/>
          <a:ext cx="0" cy="0"/>
          <a:chOff x="0" y="0"/>
          <a:chExt cx="0" cy="0"/>
        </a:xfrm>
      </p:grpSpPr>
      <p:pic>
        <p:nvPicPr>
          <p:cNvPr id="168" name="image13.jpeg" descr="image13.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69" name="Title Text"/>
          <p:cNvSpPr txBox="1"/>
          <p:nvPr>
            <p:ph type="title"/>
          </p:nvPr>
        </p:nvSpPr>
        <p:spPr>
          <a:xfrm>
            <a:off x="1073084" y="3429001"/>
            <a:ext cx="6015088" cy="715963"/>
          </a:xfrm>
          <a:prstGeom prst="rect">
            <a:avLst/>
          </a:prstGeom>
        </p:spPr>
        <p:txBody>
          <a:bodyPr anchor="t"/>
          <a:lstStyle>
            <a:lvl1pPr>
              <a:defRPr b="1" sz="2400"/>
            </a:lvl1pPr>
          </a:lstStyle>
          <a:p>
            <a:pPr/>
            <a:r>
              <a:t>Title Text</a:t>
            </a:r>
          </a:p>
        </p:txBody>
      </p:sp>
      <p:sp>
        <p:nvSpPr>
          <p:cNvPr id="170" name="Body Level One…"/>
          <p:cNvSpPr txBox="1"/>
          <p:nvPr>
            <p:ph type="body" sz="quarter" idx="1"/>
          </p:nvPr>
        </p:nvSpPr>
        <p:spPr>
          <a:xfrm>
            <a:off x="1050214" y="1305446"/>
            <a:ext cx="5045786" cy="2139963"/>
          </a:xfrm>
          <a:prstGeom prst="rect">
            <a:avLst/>
          </a:prstGeom>
        </p:spPr>
        <p:txBody>
          <a:bodyPr/>
          <a:lstStyle>
            <a:lvl1pPr algn="l">
              <a:defRPr>
                <a:solidFill>
                  <a:schemeClr val="accent1"/>
                </a:solidFill>
              </a:defRPr>
            </a:lvl1pPr>
            <a:lvl2pPr algn="l">
              <a:defRPr>
                <a:solidFill>
                  <a:schemeClr val="accent1"/>
                </a:solidFill>
              </a:defRPr>
            </a:lvl2pPr>
            <a:lvl3pPr algn="l">
              <a:defRPr>
                <a:solidFill>
                  <a:schemeClr val="accent1"/>
                </a:solidFill>
              </a:defRPr>
            </a:lvl3pPr>
            <a:lvl4pPr algn="l">
              <a:defRPr>
                <a:solidFill>
                  <a:schemeClr val="accent1"/>
                </a:solidFill>
              </a:defRPr>
            </a:lvl4pPr>
            <a:lvl5pPr algn="l">
              <a:defRPr>
                <a:solidFill>
                  <a:schemeClr val="accent1"/>
                </a:solidFill>
              </a:defRPr>
            </a:lvl5pPr>
          </a:lstStyle>
          <a:p>
            <a:pPr/>
            <a:r>
              <a:t>Body Level One</a:t>
            </a:r>
          </a:p>
          <a:p>
            <a:pPr lvl="1"/>
            <a:r>
              <a:t>Body Level Two</a:t>
            </a:r>
          </a:p>
          <a:p>
            <a:pPr lvl="2"/>
            <a:r>
              <a:t>Body Level Three</a:t>
            </a:r>
          </a:p>
          <a:p>
            <a:pPr lvl="3"/>
            <a:r>
              <a:t>Body Level Four</a:t>
            </a:r>
          </a:p>
          <a:p>
            <a:pPr lvl="4"/>
            <a:r>
              <a:t>Body Level Five</a:t>
            </a:r>
          </a:p>
        </p:txBody>
      </p:sp>
      <p:sp>
        <p:nvSpPr>
          <p:cNvPr id="171" name="Rectangle"/>
          <p:cNvSpPr/>
          <p:nvPr>
            <p:ph type="body" sz="quarter" idx="13"/>
          </p:nvPr>
        </p:nvSpPr>
        <p:spPr>
          <a:xfrm>
            <a:off x="1065212" y="4144962"/>
            <a:ext cx="7181851" cy="2171171"/>
          </a:xfrm>
          <a:prstGeom prst="rect">
            <a:avLst/>
          </a:prstGeom>
        </p:spPr>
        <p:txBody>
          <a:bodyPr/>
          <a:lstStyle/>
          <a:p>
            <a:pPr algn="l">
              <a:defRPr b="0" sz="1800">
                <a:solidFill>
                  <a:schemeClr val="accent1"/>
                </a:solidFill>
              </a:defRPr>
            </a:pPr>
          </a:p>
        </p:txBody>
      </p:sp>
      <p:pic>
        <p:nvPicPr>
          <p:cNvPr id="172" name="image4.png" descr="image4.png"/>
          <p:cNvPicPr>
            <a:picLocks noChangeAspect="1"/>
          </p:cNvPicPr>
          <p:nvPr/>
        </p:nvPicPr>
        <p:blipFill>
          <a:blip r:embed="rId3">
            <a:extLst/>
          </a:blip>
          <a:stretch>
            <a:fillRect/>
          </a:stretch>
        </p:blipFill>
        <p:spPr>
          <a:xfrm>
            <a:off x="1073084" y="574862"/>
            <a:ext cx="3310136" cy="443485"/>
          </a:xfrm>
          <a:prstGeom prst="rect">
            <a:avLst/>
          </a:prstGeom>
          <a:ln w="12700">
            <a:miter lim="400000"/>
          </a:ln>
        </p:spPr>
      </p:pic>
      <p:sp>
        <p:nvSpPr>
          <p:cNvPr id="1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16. Pealkiri, alapealkiri, tekst, foto taust_HELE">
    <p:spTree>
      <p:nvGrpSpPr>
        <p:cNvPr id="1" name=""/>
        <p:cNvGrpSpPr/>
        <p:nvPr/>
      </p:nvGrpSpPr>
      <p:grpSpPr>
        <a:xfrm>
          <a:off x="0" y="0"/>
          <a:ext cx="0" cy="0"/>
          <a:chOff x="0" y="0"/>
          <a:chExt cx="0" cy="0"/>
        </a:xfrm>
      </p:grpSpPr>
      <p:pic>
        <p:nvPicPr>
          <p:cNvPr id="180" name="image14.jpeg" descr="image14.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181" name="image4.png" descr="image4.png"/>
          <p:cNvPicPr>
            <a:picLocks noChangeAspect="1"/>
          </p:cNvPicPr>
          <p:nvPr/>
        </p:nvPicPr>
        <p:blipFill>
          <a:blip r:embed="rId3">
            <a:extLst/>
          </a:blip>
          <a:stretch>
            <a:fillRect/>
          </a:stretch>
        </p:blipFill>
        <p:spPr>
          <a:xfrm>
            <a:off x="1073084" y="574862"/>
            <a:ext cx="3310136" cy="443485"/>
          </a:xfrm>
          <a:prstGeom prst="rect">
            <a:avLst/>
          </a:prstGeom>
          <a:ln w="12700">
            <a:miter lim="400000"/>
          </a:ln>
        </p:spPr>
      </p:pic>
      <p:sp>
        <p:nvSpPr>
          <p:cNvPr id="182" name="Title Text"/>
          <p:cNvSpPr txBox="1"/>
          <p:nvPr>
            <p:ph type="title"/>
          </p:nvPr>
        </p:nvSpPr>
        <p:spPr>
          <a:xfrm>
            <a:off x="1073084" y="3429001"/>
            <a:ext cx="6015088" cy="715963"/>
          </a:xfrm>
          <a:prstGeom prst="rect">
            <a:avLst/>
          </a:prstGeom>
        </p:spPr>
        <p:txBody>
          <a:bodyPr anchor="t"/>
          <a:lstStyle>
            <a:lvl1pPr>
              <a:defRPr b="1" sz="2400"/>
            </a:lvl1pPr>
          </a:lstStyle>
          <a:p>
            <a:pPr/>
            <a:r>
              <a:t>Title Text</a:t>
            </a:r>
          </a:p>
        </p:txBody>
      </p:sp>
      <p:sp>
        <p:nvSpPr>
          <p:cNvPr id="183" name="Body Level One…"/>
          <p:cNvSpPr txBox="1"/>
          <p:nvPr>
            <p:ph type="body" sz="quarter" idx="1"/>
          </p:nvPr>
        </p:nvSpPr>
        <p:spPr>
          <a:xfrm>
            <a:off x="1050214" y="1305446"/>
            <a:ext cx="5045786" cy="2139963"/>
          </a:xfrm>
          <a:prstGeom prst="rect">
            <a:avLst/>
          </a:prstGeom>
        </p:spPr>
        <p:txBody>
          <a:bodyPr/>
          <a:lstStyle>
            <a:lvl1pPr algn="l">
              <a:defRPr>
                <a:solidFill>
                  <a:schemeClr val="accent1"/>
                </a:solidFill>
              </a:defRPr>
            </a:lvl1pPr>
            <a:lvl2pPr algn="l">
              <a:defRPr>
                <a:solidFill>
                  <a:schemeClr val="accent1"/>
                </a:solidFill>
              </a:defRPr>
            </a:lvl2pPr>
            <a:lvl3pPr algn="l">
              <a:defRPr>
                <a:solidFill>
                  <a:schemeClr val="accent1"/>
                </a:solidFill>
              </a:defRPr>
            </a:lvl3pPr>
            <a:lvl4pPr algn="l">
              <a:defRPr>
                <a:solidFill>
                  <a:schemeClr val="accent1"/>
                </a:solidFill>
              </a:defRPr>
            </a:lvl4pPr>
            <a:lvl5pPr algn="l">
              <a:defRPr>
                <a:solidFill>
                  <a:schemeClr val="accent1"/>
                </a:solidFill>
              </a:defRPr>
            </a:lvl5pPr>
          </a:lstStyle>
          <a:p>
            <a:pPr/>
            <a:r>
              <a:t>Body Level One</a:t>
            </a:r>
          </a:p>
          <a:p>
            <a:pPr lvl="1"/>
            <a:r>
              <a:t>Body Level Two</a:t>
            </a:r>
          </a:p>
          <a:p>
            <a:pPr lvl="2"/>
            <a:r>
              <a:t>Body Level Three</a:t>
            </a:r>
          </a:p>
          <a:p>
            <a:pPr lvl="3"/>
            <a:r>
              <a:t>Body Level Four</a:t>
            </a:r>
          </a:p>
          <a:p>
            <a:pPr lvl="4"/>
            <a:r>
              <a:t>Body Level Five</a:t>
            </a:r>
          </a:p>
        </p:txBody>
      </p:sp>
      <p:sp>
        <p:nvSpPr>
          <p:cNvPr id="184" name="Rectangle"/>
          <p:cNvSpPr/>
          <p:nvPr>
            <p:ph type="body" sz="quarter" idx="13"/>
          </p:nvPr>
        </p:nvSpPr>
        <p:spPr>
          <a:xfrm>
            <a:off x="1065212" y="4144962"/>
            <a:ext cx="7181851" cy="2171171"/>
          </a:xfrm>
          <a:prstGeom prst="rect">
            <a:avLst/>
          </a:prstGeom>
        </p:spPr>
        <p:txBody>
          <a:bodyPr/>
          <a:lstStyle/>
          <a:p>
            <a:pPr algn="l">
              <a:defRPr b="0" sz="1800">
                <a:solidFill>
                  <a:schemeClr val="accent1"/>
                </a:solidFill>
              </a:defRPr>
            </a:pPr>
          </a:p>
        </p:txBody>
      </p:sp>
      <p:sp>
        <p:nvSpPr>
          <p:cNvPr id="1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17. Pealkiri, alapealkiri, tekst, foto taust_HELE">
    <p:spTree>
      <p:nvGrpSpPr>
        <p:cNvPr id="1" name=""/>
        <p:cNvGrpSpPr/>
        <p:nvPr/>
      </p:nvGrpSpPr>
      <p:grpSpPr>
        <a:xfrm>
          <a:off x="0" y="0"/>
          <a:ext cx="0" cy="0"/>
          <a:chOff x="0" y="0"/>
          <a:chExt cx="0" cy="0"/>
        </a:xfrm>
      </p:grpSpPr>
      <p:pic>
        <p:nvPicPr>
          <p:cNvPr id="192" name="image15.jpeg" descr="image15.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193" name="image4.png" descr="image4.png"/>
          <p:cNvPicPr>
            <a:picLocks noChangeAspect="1"/>
          </p:cNvPicPr>
          <p:nvPr/>
        </p:nvPicPr>
        <p:blipFill>
          <a:blip r:embed="rId3">
            <a:extLst/>
          </a:blip>
          <a:stretch>
            <a:fillRect/>
          </a:stretch>
        </p:blipFill>
        <p:spPr>
          <a:xfrm>
            <a:off x="1073084" y="574862"/>
            <a:ext cx="3310136" cy="443485"/>
          </a:xfrm>
          <a:prstGeom prst="rect">
            <a:avLst/>
          </a:prstGeom>
          <a:ln w="12700">
            <a:miter lim="400000"/>
          </a:ln>
        </p:spPr>
      </p:pic>
      <p:sp>
        <p:nvSpPr>
          <p:cNvPr id="194" name="Title Text"/>
          <p:cNvSpPr txBox="1"/>
          <p:nvPr>
            <p:ph type="title"/>
          </p:nvPr>
        </p:nvSpPr>
        <p:spPr>
          <a:xfrm>
            <a:off x="1073084" y="3429001"/>
            <a:ext cx="6015088" cy="715963"/>
          </a:xfrm>
          <a:prstGeom prst="rect">
            <a:avLst/>
          </a:prstGeom>
        </p:spPr>
        <p:txBody>
          <a:bodyPr anchor="t"/>
          <a:lstStyle>
            <a:lvl1pPr>
              <a:defRPr b="1" sz="2400"/>
            </a:lvl1pPr>
          </a:lstStyle>
          <a:p>
            <a:pPr/>
            <a:r>
              <a:t>Title Text</a:t>
            </a:r>
          </a:p>
        </p:txBody>
      </p:sp>
      <p:sp>
        <p:nvSpPr>
          <p:cNvPr id="195" name="Body Level One…"/>
          <p:cNvSpPr txBox="1"/>
          <p:nvPr>
            <p:ph type="body" sz="quarter" idx="1"/>
          </p:nvPr>
        </p:nvSpPr>
        <p:spPr>
          <a:xfrm>
            <a:off x="1050214" y="1305446"/>
            <a:ext cx="5045786" cy="2139963"/>
          </a:xfrm>
          <a:prstGeom prst="rect">
            <a:avLst/>
          </a:prstGeom>
        </p:spPr>
        <p:txBody>
          <a:bodyPr/>
          <a:lstStyle>
            <a:lvl1pPr algn="l">
              <a:defRPr>
                <a:solidFill>
                  <a:schemeClr val="accent1"/>
                </a:solidFill>
              </a:defRPr>
            </a:lvl1pPr>
            <a:lvl2pPr algn="l">
              <a:defRPr>
                <a:solidFill>
                  <a:schemeClr val="accent1"/>
                </a:solidFill>
              </a:defRPr>
            </a:lvl2pPr>
            <a:lvl3pPr algn="l">
              <a:defRPr>
                <a:solidFill>
                  <a:schemeClr val="accent1"/>
                </a:solidFill>
              </a:defRPr>
            </a:lvl3pPr>
            <a:lvl4pPr algn="l">
              <a:defRPr>
                <a:solidFill>
                  <a:schemeClr val="accent1"/>
                </a:solidFill>
              </a:defRPr>
            </a:lvl4pPr>
            <a:lvl5pPr algn="l">
              <a:defRPr>
                <a:solidFill>
                  <a:schemeClr val="accent1"/>
                </a:solidFill>
              </a:defRPr>
            </a:lvl5pPr>
          </a:lstStyle>
          <a:p>
            <a:pPr/>
            <a:r>
              <a:t>Body Level One</a:t>
            </a:r>
          </a:p>
          <a:p>
            <a:pPr lvl="1"/>
            <a:r>
              <a:t>Body Level Two</a:t>
            </a:r>
          </a:p>
          <a:p>
            <a:pPr lvl="2"/>
            <a:r>
              <a:t>Body Level Three</a:t>
            </a:r>
          </a:p>
          <a:p>
            <a:pPr lvl="3"/>
            <a:r>
              <a:t>Body Level Four</a:t>
            </a:r>
          </a:p>
          <a:p>
            <a:pPr lvl="4"/>
            <a:r>
              <a:t>Body Level Five</a:t>
            </a:r>
          </a:p>
        </p:txBody>
      </p:sp>
      <p:sp>
        <p:nvSpPr>
          <p:cNvPr id="196" name="Rectangle"/>
          <p:cNvSpPr/>
          <p:nvPr>
            <p:ph type="body" sz="quarter" idx="13"/>
          </p:nvPr>
        </p:nvSpPr>
        <p:spPr>
          <a:xfrm>
            <a:off x="1065212" y="4144962"/>
            <a:ext cx="7181851" cy="2171171"/>
          </a:xfrm>
          <a:prstGeom prst="rect">
            <a:avLst/>
          </a:prstGeom>
        </p:spPr>
        <p:txBody>
          <a:bodyPr/>
          <a:lstStyle/>
          <a:p>
            <a:pPr algn="l">
              <a:defRPr b="0" sz="1800">
                <a:solidFill>
                  <a:schemeClr val="accent1"/>
                </a:solidFill>
              </a:defRPr>
            </a:pPr>
          </a:p>
        </p:txBody>
      </p:sp>
      <p:sp>
        <p:nvSpPr>
          <p:cNvPr id="1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18. Pealkiri, alapealkiri, tekst, foto taust_HELE">
    <p:spTree>
      <p:nvGrpSpPr>
        <p:cNvPr id="1" name=""/>
        <p:cNvGrpSpPr/>
        <p:nvPr/>
      </p:nvGrpSpPr>
      <p:grpSpPr>
        <a:xfrm>
          <a:off x="0" y="0"/>
          <a:ext cx="0" cy="0"/>
          <a:chOff x="0" y="0"/>
          <a:chExt cx="0" cy="0"/>
        </a:xfrm>
      </p:grpSpPr>
      <p:pic>
        <p:nvPicPr>
          <p:cNvPr id="204" name="image16.jpeg" descr="image16.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205" name="image4.png" descr="image4.png"/>
          <p:cNvPicPr>
            <a:picLocks noChangeAspect="1"/>
          </p:cNvPicPr>
          <p:nvPr/>
        </p:nvPicPr>
        <p:blipFill>
          <a:blip r:embed="rId3">
            <a:extLst/>
          </a:blip>
          <a:stretch>
            <a:fillRect/>
          </a:stretch>
        </p:blipFill>
        <p:spPr>
          <a:xfrm>
            <a:off x="1073084" y="574862"/>
            <a:ext cx="3310136" cy="443485"/>
          </a:xfrm>
          <a:prstGeom prst="rect">
            <a:avLst/>
          </a:prstGeom>
          <a:ln w="12700">
            <a:miter lim="400000"/>
          </a:ln>
        </p:spPr>
      </p:pic>
      <p:sp>
        <p:nvSpPr>
          <p:cNvPr id="206" name="Title Text"/>
          <p:cNvSpPr txBox="1"/>
          <p:nvPr>
            <p:ph type="title"/>
          </p:nvPr>
        </p:nvSpPr>
        <p:spPr>
          <a:xfrm>
            <a:off x="1073084" y="3429001"/>
            <a:ext cx="6015088" cy="715963"/>
          </a:xfrm>
          <a:prstGeom prst="rect">
            <a:avLst/>
          </a:prstGeom>
        </p:spPr>
        <p:txBody>
          <a:bodyPr anchor="t"/>
          <a:lstStyle>
            <a:lvl1pPr>
              <a:defRPr b="1" sz="2400"/>
            </a:lvl1pPr>
          </a:lstStyle>
          <a:p>
            <a:pPr/>
            <a:r>
              <a:t>Title Text</a:t>
            </a:r>
          </a:p>
        </p:txBody>
      </p:sp>
      <p:sp>
        <p:nvSpPr>
          <p:cNvPr id="207" name="Body Level One…"/>
          <p:cNvSpPr txBox="1"/>
          <p:nvPr>
            <p:ph type="body" sz="quarter" idx="1"/>
          </p:nvPr>
        </p:nvSpPr>
        <p:spPr>
          <a:xfrm>
            <a:off x="1050214" y="1305446"/>
            <a:ext cx="5045786" cy="2139963"/>
          </a:xfrm>
          <a:prstGeom prst="rect">
            <a:avLst/>
          </a:prstGeom>
        </p:spPr>
        <p:txBody>
          <a:bodyPr/>
          <a:lstStyle>
            <a:lvl1pPr algn="l">
              <a:defRPr>
                <a:solidFill>
                  <a:schemeClr val="accent1"/>
                </a:solidFill>
              </a:defRPr>
            </a:lvl1pPr>
            <a:lvl2pPr algn="l">
              <a:defRPr>
                <a:solidFill>
                  <a:schemeClr val="accent1"/>
                </a:solidFill>
              </a:defRPr>
            </a:lvl2pPr>
            <a:lvl3pPr algn="l">
              <a:defRPr>
                <a:solidFill>
                  <a:schemeClr val="accent1"/>
                </a:solidFill>
              </a:defRPr>
            </a:lvl3pPr>
            <a:lvl4pPr algn="l">
              <a:defRPr>
                <a:solidFill>
                  <a:schemeClr val="accent1"/>
                </a:solidFill>
              </a:defRPr>
            </a:lvl4pPr>
            <a:lvl5pPr algn="l">
              <a:defRPr>
                <a:solidFill>
                  <a:schemeClr val="accent1"/>
                </a:solidFill>
              </a:defRPr>
            </a:lvl5pPr>
          </a:lstStyle>
          <a:p>
            <a:pPr/>
            <a:r>
              <a:t>Body Level One</a:t>
            </a:r>
          </a:p>
          <a:p>
            <a:pPr lvl="1"/>
            <a:r>
              <a:t>Body Level Two</a:t>
            </a:r>
          </a:p>
          <a:p>
            <a:pPr lvl="2"/>
            <a:r>
              <a:t>Body Level Three</a:t>
            </a:r>
          </a:p>
          <a:p>
            <a:pPr lvl="3"/>
            <a:r>
              <a:t>Body Level Four</a:t>
            </a:r>
          </a:p>
          <a:p>
            <a:pPr lvl="4"/>
            <a:r>
              <a:t>Body Level Five</a:t>
            </a:r>
          </a:p>
        </p:txBody>
      </p:sp>
      <p:sp>
        <p:nvSpPr>
          <p:cNvPr id="208" name="Rectangle"/>
          <p:cNvSpPr/>
          <p:nvPr>
            <p:ph type="body" sz="quarter" idx="13"/>
          </p:nvPr>
        </p:nvSpPr>
        <p:spPr>
          <a:xfrm>
            <a:off x="1065212" y="4144962"/>
            <a:ext cx="7181851" cy="2171171"/>
          </a:xfrm>
          <a:prstGeom prst="rect">
            <a:avLst/>
          </a:prstGeom>
        </p:spPr>
        <p:txBody>
          <a:bodyPr/>
          <a:lstStyle/>
          <a:p>
            <a:pPr algn="l">
              <a:defRPr b="0" sz="1800">
                <a:solidFill>
                  <a:schemeClr val="accent1"/>
                </a:solidFill>
              </a:defRPr>
            </a:pPr>
          </a:p>
        </p:txBody>
      </p:sp>
      <p:sp>
        <p:nvSpPr>
          <p:cNvPr id="2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19. Pealkiri, alapealkiri, tekst, foto taust_TUME">
    <p:spTree>
      <p:nvGrpSpPr>
        <p:cNvPr id="1" name=""/>
        <p:cNvGrpSpPr/>
        <p:nvPr/>
      </p:nvGrpSpPr>
      <p:grpSpPr>
        <a:xfrm>
          <a:off x="0" y="0"/>
          <a:ext cx="0" cy="0"/>
          <a:chOff x="0" y="0"/>
          <a:chExt cx="0" cy="0"/>
        </a:xfrm>
      </p:grpSpPr>
      <p:pic>
        <p:nvPicPr>
          <p:cNvPr id="216" name="image3.jpeg" descr="image3.jpeg"/>
          <p:cNvPicPr>
            <a:picLocks noChangeAspect="1"/>
          </p:cNvPicPr>
          <p:nvPr/>
        </p:nvPicPr>
        <p:blipFill>
          <a:blip r:embed="rId2">
            <a:extLst/>
          </a:blip>
          <a:stretch>
            <a:fillRect/>
          </a:stretch>
        </p:blipFill>
        <p:spPr>
          <a:xfrm>
            <a:off x="0" y="0"/>
            <a:ext cx="12192000" cy="6863644"/>
          </a:xfrm>
          <a:prstGeom prst="rect">
            <a:avLst/>
          </a:prstGeom>
          <a:ln w="12700">
            <a:miter lim="400000"/>
          </a:ln>
        </p:spPr>
      </p:pic>
      <p:sp>
        <p:nvSpPr>
          <p:cNvPr id="217" name="Title Text"/>
          <p:cNvSpPr txBox="1"/>
          <p:nvPr>
            <p:ph type="title"/>
          </p:nvPr>
        </p:nvSpPr>
        <p:spPr>
          <a:xfrm>
            <a:off x="1073084" y="3429001"/>
            <a:ext cx="6015088" cy="715963"/>
          </a:xfrm>
          <a:prstGeom prst="rect">
            <a:avLst/>
          </a:prstGeom>
        </p:spPr>
        <p:txBody>
          <a:bodyPr anchor="t"/>
          <a:lstStyle>
            <a:lvl1pPr>
              <a:defRPr b="1" sz="2400">
                <a:solidFill>
                  <a:srgbClr val="FFFFFF"/>
                </a:solidFill>
              </a:defRPr>
            </a:lvl1pPr>
          </a:lstStyle>
          <a:p>
            <a:pPr/>
            <a:r>
              <a:t>Title Text</a:t>
            </a:r>
          </a:p>
        </p:txBody>
      </p:sp>
      <p:sp>
        <p:nvSpPr>
          <p:cNvPr id="218" name="Body Level One…"/>
          <p:cNvSpPr txBox="1"/>
          <p:nvPr>
            <p:ph type="body" sz="quarter" idx="1"/>
          </p:nvPr>
        </p:nvSpPr>
        <p:spPr>
          <a:xfrm>
            <a:off x="1050214" y="1305446"/>
            <a:ext cx="5045786" cy="2139963"/>
          </a:xfrm>
          <a:prstGeom prst="rect">
            <a:avLst/>
          </a:prstGeom>
        </p:spPr>
        <p:txBody>
          <a:bodyPr/>
          <a:lstStyle>
            <a:lvl1pPr algn="l"/>
            <a:lvl2pPr algn="l"/>
            <a:lvl3pPr algn="l"/>
            <a:lvl4pPr algn="l"/>
            <a:lvl5pPr algn="l"/>
          </a:lstStyle>
          <a:p>
            <a:pPr/>
            <a:r>
              <a:t>Body Level One</a:t>
            </a:r>
          </a:p>
          <a:p>
            <a:pPr lvl="1"/>
            <a:r>
              <a:t>Body Level Two</a:t>
            </a:r>
          </a:p>
          <a:p>
            <a:pPr lvl="2"/>
            <a:r>
              <a:t>Body Level Three</a:t>
            </a:r>
          </a:p>
          <a:p>
            <a:pPr lvl="3"/>
            <a:r>
              <a:t>Body Level Four</a:t>
            </a:r>
          </a:p>
          <a:p>
            <a:pPr lvl="4"/>
            <a:r>
              <a:t>Body Level Five</a:t>
            </a:r>
          </a:p>
        </p:txBody>
      </p:sp>
      <p:sp>
        <p:nvSpPr>
          <p:cNvPr id="219" name="Rectangle"/>
          <p:cNvSpPr/>
          <p:nvPr>
            <p:ph type="body" sz="quarter" idx="13"/>
          </p:nvPr>
        </p:nvSpPr>
        <p:spPr>
          <a:xfrm>
            <a:off x="1065212" y="4144962"/>
            <a:ext cx="7181851" cy="2171171"/>
          </a:xfrm>
          <a:prstGeom prst="rect">
            <a:avLst/>
          </a:prstGeom>
        </p:spPr>
        <p:txBody>
          <a:bodyPr/>
          <a:lstStyle/>
          <a:p>
            <a:pPr algn="l">
              <a:defRPr b="0" sz="1800"/>
            </a:pPr>
          </a:p>
        </p:txBody>
      </p:sp>
      <p:pic>
        <p:nvPicPr>
          <p:cNvPr id="220" name="image1.png" descr="image1.png"/>
          <p:cNvPicPr>
            <a:picLocks noChangeAspect="1"/>
          </p:cNvPicPr>
          <p:nvPr/>
        </p:nvPicPr>
        <p:blipFill>
          <a:blip r:embed="rId3">
            <a:extLst/>
          </a:blip>
          <a:stretch>
            <a:fillRect/>
          </a:stretch>
        </p:blipFill>
        <p:spPr>
          <a:xfrm>
            <a:off x="1073084" y="558547"/>
            <a:ext cx="3310136" cy="443486"/>
          </a:xfrm>
          <a:prstGeom prst="rect">
            <a:avLst/>
          </a:prstGeom>
          <a:ln w="12700">
            <a:miter lim="400000"/>
          </a:ln>
        </p:spPr>
      </p:pic>
      <p:sp>
        <p:nvSpPr>
          <p:cNvPr id="2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2. Pealkiri ja alapealkiri - vesipildiga taust">
    <p:spTree>
      <p:nvGrpSpPr>
        <p:cNvPr id="1" name=""/>
        <p:cNvGrpSpPr/>
        <p:nvPr/>
      </p:nvGrpSpPr>
      <p:grpSpPr>
        <a:xfrm>
          <a:off x="0" y="0"/>
          <a:ext cx="0" cy="0"/>
          <a:chOff x="0" y="0"/>
          <a:chExt cx="0" cy="0"/>
        </a:xfrm>
      </p:grpSpPr>
      <p:pic>
        <p:nvPicPr>
          <p:cNvPr id="24" name="image2.jpeg" descr="image2.jpeg"/>
          <p:cNvPicPr>
            <a:picLocks noChangeAspect="1"/>
          </p:cNvPicPr>
          <p:nvPr/>
        </p:nvPicPr>
        <p:blipFill>
          <a:blip r:embed="rId2">
            <a:extLst/>
          </a:blip>
          <a:stretch>
            <a:fillRect/>
          </a:stretch>
        </p:blipFill>
        <p:spPr>
          <a:xfrm>
            <a:off x="0" y="-4640"/>
            <a:ext cx="12192000" cy="6929223"/>
          </a:xfrm>
          <a:prstGeom prst="rect">
            <a:avLst/>
          </a:prstGeom>
          <a:ln w="12700">
            <a:miter lim="400000"/>
          </a:ln>
        </p:spPr>
      </p:pic>
      <p:sp>
        <p:nvSpPr>
          <p:cNvPr id="25" name="Title Text"/>
          <p:cNvSpPr txBox="1"/>
          <p:nvPr>
            <p:ph type="title"/>
          </p:nvPr>
        </p:nvSpPr>
        <p:spPr>
          <a:xfrm>
            <a:off x="838200" y="3429001"/>
            <a:ext cx="10515600" cy="1420296"/>
          </a:xfrm>
          <a:prstGeom prst="rect">
            <a:avLst/>
          </a:prstGeom>
        </p:spPr>
        <p:txBody>
          <a:bodyPr anchor="t"/>
          <a:lstStyle>
            <a:lvl1pPr algn="ctr">
              <a:defRPr b="1" sz="2400">
                <a:solidFill>
                  <a:srgbClr val="FFFFFF"/>
                </a:solidFill>
              </a:defRPr>
            </a:lvl1pPr>
          </a:lstStyle>
          <a:p>
            <a:pPr/>
            <a:r>
              <a:t>Title Text</a:t>
            </a:r>
          </a:p>
        </p:txBody>
      </p:sp>
      <p:sp>
        <p:nvSpPr>
          <p:cNvPr id="26" name="Body Level One…"/>
          <p:cNvSpPr txBox="1"/>
          <p:nvPr>
            <p:ph type="body" sz="quarter" idx="1"/>
          </p:nvPr>
        </p:nvSpPr>
        <p:spPr>
          <a:xfrm>
            <a:off x="838200" y="2008706"/>
            <a:ext cx="10515600" cy="142029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7" name="Rectangle"/>
          <p:cNvSpPr/>
          <p:nvPr>
            <p:ph type="body" sz="quarter" idx="13"/>
          </p:nvPr>
        </p:nvSpPr>
        <p:spPr>
          <a:xfrm>
            <a:off x="4318000" y="6027737"/>
            <a:ext cx="3556000" cy="500063"/>
          </a:xfrm>
          <a:prstGeom prst="rect">
            <a:avLst/>
          </a:prstGeom>
        </p:spPr>
        <p:txBody>
          <a:bodyPr/>
          <a:lstStyle/>
          <a:p>
            <a:pPr>
              <a:defRPr sz="1800"/>
            </a:pPr>
          </a:p>
        </p:txBody>
      </p:sp>
      <p:pic>
        <p:nvPicPr>
          <p:cNvPr id="28" name="image1.png" descr="image1.png"/>
          <p:cNvPicPr>
            <a:picLocks noChangeAspect="1"/>
          </p:cNvPicPr>
          <p:nvPr/>
        </p:nvPicPr>
        <p:blipFill>
          <a:blip r:embed="rId3">
            <a:extLst/>
          </a:blip>
          <a:stretch>
            <a:fillRect/>
          </a:stretch>
        </p:blipFill>
        <p:spPr>
          <a:xfrm>
            <a:off x="4440932" y="558547"/>
            <a:ext cx="3310136" cy="443486"/>
          </a:xfrm>
          <a:prstGeom prst="rect">
            <a:avLst/>
          </a:prstGeom>
          <a:ln w="12700">
            <a:miter lim="400000"/>
          </a:ln>
        </p:spPr>
      </p:pic>
      <p:sp>
        <p:nvSpPr>
          <p:cNvPr id="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20. Pealkiri, tekst ja foto taust">
    <p:spTree>
      <p:nvGrpSpPr>
        <p:cNvPr id="1" name=""/>
        <p:cNvGrpSpPr/>
        <p:nvPr/>
      </p:nvGrpSpPr>
      <p:grpSpPr>
        <a:xfrm>
          <a:off x="0" y="0"/>
          <a:ext cx="0" cy="0"/>
          <a:chOff x="0" y="0"/>
          <a:chExt cx="0" cy="0"/>
        </a:xfrm>
      </p:grpSpPr>
      <p:pic>
        <p:nvPicPr>
          <p:cNvPr id="228" name="image2.jpeg" descr="image2.jpeg"/>
          <p:cNvPicPr>
            <a:picLocks noChangeAspect="1"/>
          </p:cNvPicPr>
          <p:nvPr/>
        </p:nvPicPr>
        <p:blipFill>
          <a:blip r:embed="rId2">
            <a:extLst/>
          </a:blip>
          <a:stretch>
            <a:fillRect/>
          </a:stretch>
        </p:blipFill>
        <p:spPr>
          <a:xfrm>
            <a:off x="0" y="-1210"/>
            <a:ext cx="12192000" cy="6850744"/>
          </a:xfrm>
          <a:prstGeom prst="rect">
            <a:avLst/>
          </a:prstGeom>
          <a:ln w="12700">
            <a:miter lim="400000"/>
          </a:ln>
        </p:spPr>
      </p:pic>
      <p:sp>
        <p:nvSpPr>
          <p:cNvPr id="229" name="Body Level One…"/>
          <p:cNvSpPr txBox="1"/>
          <p:nvPr>
            <p:ph type="body" sz="quarter" idx="1"/>
          </p:nvPr>
        </p:nvSpPr>
        <p:spPr>
          <a:xfrm>
            <a:off x="838200" y="2008706"/>
            <a:ext cx="10515600" cy="142029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30" name="Rectangle"/>
          <p:cNvSpPr/>
          <p:nvPr>
            <p:ph type="body" sz="half" idx="13"/>
          </p:nvPr>
        </p:nvSpPr>
        <p:spPr>
          <a:xfrm>
            <a:off x="838200" y="3429000"/>
            <a:ext cx="10515600" cy="2176464"/>
          </a:xfrm>
          <a:prstGeom prst="rect">
            <a:avLst/>
          </a:prstGeom>
        </p:spPr>
        <p:txBody>
          <a:bodyPr/>
          <a:lstStyle/>
          <a:p>
            <a:pPr>
              <a:defRPr b="0" sz="1800"/>
            </a:pPr>
          </a:p>
        </p:txBody>
      </p:sp>
      <p:pic>
        <p:nvPicPr>
          <p:cNvPr id="231" name="image1.png" descr="image1.png"/>
          <p:cNvPicPr>
            <a:picLocks noChangeAspect="1"/>
          </p:cNvPicPr>
          <p:nvPr/>
        </p:nvPicPr>
        <p:blipFill>
          <a:blip r:embed="rId3">
            <a:extLst/>
          </a:blip>
          <a:stretch>
            <a:fillRect/>
          </a:stretch>
        </p:blipFill>
        <p:spPr>
          <a:xfrm>
            <a:off x="4440932" y="558547"/>
            <a:ext cx="3310136" cy="443486"/>
          </a:xfrm>
          <a:prstGeom prst="rect">
            <a:avLst/>
          </a:prstGeom>
          <a:ln w="12700">
            <a:miter lim="400000"/>
          </a:ln>
        </p:spPr>
      </p:pic>
      <p:sp>
        <p:nvSpPr>
          <p:cNvPr id="2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21. Pealkiri, alapealkiri, tekst, foto taust_TUME">
    <p:spTree>
      <p:nvGrpSpPr>
        <p:cNvPr id="1" name=""/>
        <p:cNvGrpSpPr/>
        <p:nvPr/>
      </p:nvGrpSpPr>
      <p:grpSpPr>
        <a:xfrm>
          <a:off x="0" y="0"/>
          <a:ext cx="0" cy="0"/>
          <a:chOff x="0" y="0"/>
          <a:chExt cx="0" cy="0"/>
        </a:xfrm>
      </p:grpSpPr>
      <p:sp>
        <p:nvSpPr>
          <p:cNvPr id="23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22. Foto ja pealkiri">
    <p:spTree>
      <p:nvGrpSpPr>
        <p:cNvPr id="1" name=""/>
        <p:cNvGrpSpPr/>
        <p:nvPr/>
      </p:nvGrpSpPr>
      <p:grpSpPr>
        <a:xfrm>
          <a:off x="0" y="0"/>
          <a:ext cx="0" cy="0"/>
          <a:chOff x="0" y="0"/>
          <a:chExt cx="0" cy="0"/>
        </a:xfrm>
      </p:grpSpPr>
      <p:sp>
        <p:nvSpPr>
          <p:cNvPr id="247" name="Body Level One…"/>
          <p:cNvSpPr txBox="1"/>
          <p:nvPr>
            <p:ph type="body" idx="1"/>
          </p:nvPr>
        </p:nvSpPr>
        <p:spPr>
          <a:xfrm>
            <a:off x="1063659" y="1287128"/>
            <a:ext cx="10515601" cy="5045940"/>
          </a:xfrm>
          <a:prstGeom prst="rect">
            <a:avLst/>
          </a:prstGeom>
        </p:spPr>
        <p:txBody>
          <a:bodyPr/>
          <a:lstStyle>
            <a:lvl1pPr algn="l">
              <a:defRPr b="0" sz="2400">
                <a:solidFill>
                  <a:schemeClr val="accent1"/>
                </a:solidFill>
              </a:defRPr>
            </a:lvl1pPr>
            <a:lvl2pPr marL="849085" indent="-391885" algn="l">
              <a:defRPr b="0" sz="2400">
                <a:solidFill>
                  <a:schemeClr val="accent1"/>
                </a:solidFill>
              </a:defRPr>
            </a:lvl2pPr>
            <a:lvl3pPr marL="1280160" indent="-365760" algn="l">
              <a:defRPr b="0" sz="2400">
                <a:solidFill>
                  <a:schemeClr val="accent1"/>
                </a:solidFill>
              </a:defRPr>
            </a:lvl3pPr>
            <a:lvl4pPr marL="1763485" indent="-391885" algn="l">
              <a:defRPr b="0" sz="2400">
                <a:solidFill>
                  <a:schemeClr val="accent1"/>
                </a:solidFill>
              </a:defRPr>
            </a:lvl4pPr>
            <a:lvl5pPr marL="2220685" indent="-391885" algn="l">
              <a:defRPr b="0" sz="2400">
                <a:solidFill>
                  <a:schemeClr val="accent1"/>
                </a:solidFill>
              </a:defRPr>
            </a:lvl5pPr>
          </a:lstStyle>
          <a:p>
            <a:pPr/>
            <a:r>
              <a:t>Body Level One</a:t>
            </a:r>
          </a:p>
          <a:p>
            <a:pPr lvl="1"/>
            <a:r>
              <a:t>Body Level Two</a:t>
            </a:r>
          </a:p>
          <a:p>
            <a:pPr lvl="2"/>
            <a:r>
              <a:t>Body Level Three</a:t>
            </a:r>
          </a:p>
          <a:p>
            <a:pPr lvl="3"/>
            <a:r>
              <a:t>Body Level Four</a:t>
            </a:r>
          </a:p>
          <a:p>
            <a:pPr lvl="4"/>
            <a:r>
              <a:t>Body Level Five</a:t>
            </a:r>
          </a:p>
        </p:txBody>
      </p:sp>
      <p:sp>
        <p:nvSpPr>
          <p:cNvPr id="248" name="Rectangle"/>
          <p:cNvSpPr/>
          <p:nvPr>
            <p:ph type="body" sz="quarter" idx="13"/>
          </p:nvPr>
        </p:nvSpPr>
        <p:spPr>
          <a:xfrm>
            <a:off x="1065228" y="553694"/>
            <a:ext cx="7177435" cy="719669"/>
          </a:xfrm>
          <a:prstGeom prst="rect">
            <a:avLst/>
          </a:prstGeom>
        </p:spPr>
        <p:txBody>
          <a:bodyPr/>
          <a:lstStyle/>
          <a:p>
            <a:pPr algn="l">
              <a:defRPr sz="1800">
                <a:solidFill>
                  <a:schemeClr val="accent1"/>
                </a:solidFill>
              </a:defRPr>
            </a:pPr>
          </a:p>
        </p:txBody>
      </p:sp>
      <p:pic>
        <p:nvPicPr>
          <p:cNvPr id="249" name="image4.png" descr="image4.png"/>
          <p:cNvPicPr>
            <a:picLocks noChangeAspect="1"/>
          </p:cNvPicPr>
          <p:nvPr/>
        </p:nvPicPr>
        <p:blipFill>
          <a:blip r:embed="rId2">
            <a:extLst/>
          </a:blip>
          <a:stretch>
            <a:fillRect/>
          </a:stretch>
        </p:blipFill>
        <p:spPr>
          <a:xfrm>
            <a:off x="8546826" y="538426"/>
            <a:ext cx="3310136" cy="443485"/>
          </a:xfrm>
          <a:prstGeom prst="rect">
            <a:avLst/>
          </a:prstGeom>
          <a:ln w="12700">
            <a:miter lim="400000"/>
          </a:ln>
        </p:spPr>
      </p:pic>
      <p:sp>
        <p:nvSpPr>
          <p:cNvPr id="2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23. Kolm fotot">
    <p:spTree>
      <p:nvGrpSpPr>
        <p:cNvPr id="1" name=""/>
        <p:cNvGrpSpPr/>
        <p:nvPr/>
      </p:nvGrpSpPr>
      <p:grpSpPr>
        <a:xfrm>
          <a:off x="0" y="0"/>
          <a:ext cx="0" cy="0"/>
          <a:chOff x="0" y="0"/>
          <a:chExt cx="0" cy="0"/>
        </a:xfrm>
      </p:grpSpPr>
      <p:sp>
        <p:nvSpPr>
          <p:cNvPr id="257" name="Body Level One…"/>
          <p:cNvSpPr txBox="1"/>
          <p:nvPr>
            <p:ph type="body" sz="half" idx="1"/>
          </p:nvPr>
        </p:nvSpPr>
        <p:spPr>
          <a:xfrm>
            <a:off x="364066" y="1287128"/>
            <a:ext cx="5562601" cy="5045940"/>
          </a:xfrm>
          <a:prstGeom prst="rect">
            <a:avLst/>
          </a:prstGeom>
        </p:spPr>
        <p:txBody>
          <a:bodyPr/>
          <a:lstStyle>
            <a:lvl1pPr algn="l">
              <a:defRPr b="0" sz="2400">
                <a:solidFill>
                  <a:schemeClr val="accent1"/>
                </a:solidFill>
              </a:defRPr>
            </a:lvl1pPr>
            <a:lvl2pPr marL="849085" indent="-391885" algn="l">
              <a:defRPr b="0" sz="2400">
                <a:solidFill>
                  <a:schemeClr val="accent1"/>
                </a:solidFill>
              </a:defRPr>
            </a:lvl2pPr>
            <a:lvl3pPr marL="1280160" indent="-365760" algn="l">
              <a:defRPr b="0" sz="2400">
                <a:solidFill>
                  <a:schemeClr val="accent1"/>
                </a:solidFill>
              </a:defRPr>
            </a:lvl3pPr>
            <a:lvl4pPr marL="1763485" indent="-391885" algn="l">
              <a:defRPr b="0" sz="2400">
                <a:solidFill>
                  <a:schemeClr val="accent1"/>
                </a:solidFill>
              </a:defRPr>
            </a:lvl4pPr>
            <a:lvl5pPr marL="2220685" indent="-391885" algn="l">
              <a:defRPr b="0" sz="2400">
                <a:solidFill>
                  <a:schemeClr val="accent1"/>
                </a:solidFill>
              </a:defRPr>
            </a:lvl5pPr>
          </a:lstStyle>
          <a:p>
            <a:pPr/>
            <a:r>
              <a:t>Body Level One</a:t>
            </a:r>
          </a:p>
          <a:p>
            <a:pPr lvl="1"/>
            <a:r>
              <a:t>Body Level Two</a:t>
            </a:r>
          </a:p>
          <a:p>
            <a:pPr lvl="2"/>
            <a:r>
              <a:t>Body Level Three</a:t>
            </a:r>
          </a:p>
          <a:p>
            <a:pPr lvl="3"/>
            <a:r>
              <a:t>Body Level Four</a:t>
            </a:r>
          </a:p>
          <a:p>
            <a:pPr lvl="4"/>
            <a:r>
              <a:t>Body Level Five</a:t>
            </a:r>
          </a:p>
        </p:txBody>
      </p:sp>
      <p:pic>
        <p:nvPicPr>
          <p:cNvPr id="258" name="image4.png" descr="image4.png"/>
          <p:cNvPicPr>
            <a:picLocks noChangeAspect="1"/>
          </p:cNvPicPr>
          <p:nvPr/>
        </p:nvPicPr>
        <p:blipFill>
          <a:blip r:embed="rId2">
            <a:extLst/>
          </a:blip>
          <a:stretch>
            <a:fillRect/>
          </a:stretch>
        </p:blipFill>
        <p:spPr>
          <a:xfrm>
            <a:off x="8526264" y="574862"/>
            <a:ext cx="3310136" cy="443485"/>
          </a:xfrm>
          <a:prstGeom prst="rect">
            <a:avLst/>
          </a:prstGeom>
          <a:ln w="12700">
            <a:miter lim="400000"/>
          </a:ln>
        </p:spPr>
      </p:pic>
      <p:sp>
        <p:nvSpPr>
          <p:cNvPr id="2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showMasterPhAnim="1">
  <p:cSld name="24. Tühi leht">
    <p:spTree>
      <p:nvGrpSpPr>
        <p:cNvPr id="1" name=""/>
        <p:cNvGrpSpPr/>
        <p:nvPr/>
      </p:nvGrpSpPr>
      <p:grpSpPr>
        <a:xfrm>
          <a:off x="0" y="0"/>
          <a:ext cx="0" cy="0"/>
          <a:chOff x="0" y="0"/>
          <a:chExt cx="0" cy="0"/>
        </a:xfrm>
      </p:grpSpPr>
      <p:pic>
        <p:nvPicPr>
          <p:cNvPr id="266" name="image4.png" descr="image4.png"/>
          <p:cNvPicPr>
            <a:picLocks noChangeAspect="1"/>
          </p:cNvPicPr>
          <p:nvPr/>
        </p:nvPicPr>
        <p:blipFill>
          <a:blip r:embed="rId2">
            <a:extLst/>
          </a:blip>
          <a:stretch>
            <a:fillRect/>
          </a:stretch>
        </p:blipFill>
        <p:spPr>
          <a:xfrm>
            <a:off x="8558100" y="574862"/>
            <a:ext cx="3310137" cy="443485"/>
          </a:xfrm>
          <a:prstGeom prst="rect">
            <a:avLst/>
          </a:prstGeom>
          <a:ln w="12700">
            <a:miter lim="400000"/>
          </a:ln>
        </p:spPr>
      </p:pic>
      <p:sp>
        <p:nvSpPr>
          <p:cNvPr id="2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0" showMasterPhAnim="1">
  <p:cSld name="25. Sinine foto taust">
    <p:spTree>
      <p:nvGrpSpPr>
        <p:cNvPr id="1" name=""/>
        <p:cNvGrpSpPr/>
        <p:nvPr/>
      </p:nvGrpSpPr>
      <p:grpSpPr>
        <a:xfrm>
          <a:off x="0" y="0"/>
          <a:ext cx="0" cy="0"/>
          <a:chOff x="0" y="0"/>
          <a:chExt cx="0" cy="0"/>
        </a:xfrm>
      </p:grpSpPr>
      <p:pic>
        <p:nvPicPr>
          <p:cNvPr id="274" name="image17.jpeg" descr="image17.jpeg"/>
          <p:cNvPicPr>
            <a:picLocks noChangeAspect="1"/>
          </p:cNvPicPr>
          <p:nvPr/>
        </p:nvPicPr>
        <p:blipFill>
          <a:blip r:embed="rId2">
            <a:extLst/>
          </a:blip>
          <a:stretch>
            <a:fillRect/>
          </a:stretch>
        </p:blipFill>
        <p:spPr>
          <a:xfrm>
            <a:off x="0" y="0"/>
            <a:ext cx="12192000" cy="6860032"/>
          </a:xfrm>
          <a:prstGeom prst="rect">
            <a:avLst/>
          </a:prstGeom>
          <a:ln w="12700">
            <a:miter lim="400000"/>
          </a:ln>
        </p:spPr>
      </p:pic>
      <p:pic>
        <p:nvPicPr>
          <p:cNvPr id="275" name="image1.png" descr="image1.png"/>
          <p:cNvPicPr>
            <a:picLocks noChangeAspect="1"/>
          </p:cNvPicPr>
          <p:nvPr/>
        </p:nvPicPr>
        <p:blipFill>
          <a:blip r:embed="rId3">
            <a:extLst/>
          </a:blip>
          <a:stretch>
            <a:fillRect/>
          </a:stretch>
        </p:blipFill>
        <p:spPr>
          <a:xfrm>
            <a:off x="8571142" y="558547"/>
            <a:ext cx="3310136" cy="443486"/>
          </a:xfrm>
          <a:prstGeom prst="rect">
            <a:avLst/>
          </a:prstGeom>
          <a:ln w="12700">
            <a:miter lim="400000"/>
          </a:ln>
        </p:spPr>
      </p:pic>
      <p:sp>
        <p:nvSpPr>
          <p:cNvPr id="2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0" showMasterPhAnim="1">
  <p:cSld name="26. Sinine foto taust">
    <p:spTree>
      <p:nvGrpSpPr>
        <p:cNvPr id="1" name=""/>
        <p:cNvGrpSpPr/>
        <p:nvPr/>
      </p:nvGrpSpPr>
      <p:grpSpPr>
        <a:xfrm>
          <a:off x="0" y="0"/>
          <a:ext cx="0" cy="0"/>
          <a:chOff x="0" y="0"/>
          <a:chExt cx="0" cy="0"/>
        </a:xfrm>
      </p:grpSpPr>
      <p:pic>
        <p:nvPicPr>
          <p:cNvPr id="283" name="image18.jpeg" descr="image18.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284" name="image1.png" descr="image1.png"/>
          <p:cNvPicPr>
            <a:picLocks noChangeAspect="1"/>
          </p:cNvPicPr>
          <p:nvPr/>
        </p:nvPicPr>
        <p:blipFill>
          <a:blip r:embed="rId3">
            <a:extLst/>
          </a:blip>
          <a:stretch>
            <a:fillRect/>
          </a:stretch>
        </p:blipFill>
        <p:spPr>
          <a:xfrm>
            <a:off x="8571142" y="558547"/>
            <a:ext cx="3310136" cy="443486"/>
          </a:xfrm>
          <a:prstGeom prst="rect">
            <a:avLst/>
          </a:prstGeom>
          <a:ln w="12700">
            <a:miter lim="400000"/>
          </a:ln>
        </p:spPr>
      </p:pic>
      <p:sp>
        <p:nvSpPr>
          <p:cNvPr id="2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0" showMasterPhAnim="1">
  <p:cSld name="27. Sinine foto taust">
    <p:spTree>
      <p:nvGrpSpPr>
        <p:cNvPr id="1" name=""/>
        <p:cNvGrpSpPr/>
        <p:nvPr/>
      </p:nvGrpSpPr>
      <p:grpSpPr>
        <a:xfrm>
          <a:off x="0" y="0"/>
          <a:ext cx="0" cy="0"/>
          <a:chOff x="0" y="0"/>
          <a:chExt cx="0" cy="0"/>
        </a:xfrm>
      </p:grpSpPr>
      <p:pic>
        <p:nvPicPr>
          <p:cNvPr id="292" name="image2.jpeg" descr="image2.jpeg"/>
          <p:cNvPicPr>
            <a:picLocks noChangeAspect="1"/>
          </p:cNvPicPr>
          <p:nvPr/>
        </p:nvPicPr>
        <p:blipFill>
          <a:blip r:embed="rId2">
            <a:extLst/>
          </a:blip>
          <a:stretch>
            <a:fillRect/>
          </a:stretch>
        </p:blipFill>
        <p:spPr>
          <a:xfrm>
            <a:off x="0" y="0"/>
            <a:ext cx="12192000" cy="6850744"/>
          </a:xfrm>
          <a:prstGeom prst="rect">
            <a:avLst/>
          </a:prstGeom>
          <a:ln w="12700">
            <a:miter lim="400000"/>
          </a:ln>
        </p:spPr>
      </p:pic>
      <p:pic>
        <p:nvPicPr>
          <p:cNvPr id="293" name="image1.png" descr="image1.png"/>
          <p:cNvPicPr>
            <a:picLocks noChangeAspect="1"/>
          </p:cNvPicPr>
          <p:nvPr/>
        </p:nvPicPr>
        <p:blipFill>
          <a:blip r:embed="rId3">
            <a:extLst/>
          </a:blip>
          <a:stretch>
            <a:fillRect/>
          </a:stretch>
        </p:blipFill>
        <p:spPr>
          <a:xfrm>
            <a:off x="8571142" y="558547"/>
            <a:ext cx="3310136" cy="443486"/>
          </a:xfrm>
          <a:prstGeom prst="rect">
            <a:avLst/>
          </a:prstGeom>
          <a:ln w="12700">
            <a:miter lim="400000"/>
          </a:ln>
        </p:spPr>
      </p:pic>
      <p:sp>
        <p:nvSpPr>
          <p:cNvPr id="2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0" showMasterPhAnim="1">
  <p:cSld name="28. Sinine foto taust">
    <p:spTree>
      <p:nvGrpSpPr>
        <p:cNvPr id="1" name=""/>
        <p:cNvGrpSpPr/>
        <p:nvPr/>
      </p:nvGrpSpPr>
      <p:grpSpPr>
        <a:xfrm>
          <a:off x="0" y="0"/>
          <a:ext cx="0" cy="0"/>
          <a:chOff x="0" y="0"/>
          <a:chExt cx="0" cy="0"/>
        </a:xfrm>
      </p:grpSpPr>
      <p:pic>
        <p:nvPicPr>
          <p:cNvPr id="301" name="image19.jpeg" descr="image19.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302" name="image1.png" descr="image1.png"/>
          <p:cNvPicPr>
            <a:picLocks noChangeAspect="1"/>
          </p:cNvPicPr>
          <p:nvPr/>
        </p:nvPicPr>
        <p:blipFill>
          <a:blip r:embed="rId3">
            <a:extLst/>
          </a:blip>
          <a:stretch>
            <a:fillRect/>
          </a:stretch>
        </p:blipFill>
        <p:spPr>
          <a:xfrm>
            <a:off x="8571142" y="558547"/>
            <a:ext cx="3310136" cy="443486"/>
          </a:xfrm>
          <a:prstGeom prst="rect">
            <a:avLst/>
          </a:prstGeom>
          <a:ln w="12700">
            <a:miter lim="400000"/>
          </a:ln>
        </p:spPr>
      </p:pic>
      <p:sp>
        <p:nvSpPr>
          <p:cNvPr id="3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0" showMasterPhAnim="1">
  <p:cSld name="29. Sinine foto taust">
    <p:spTree>
      <p:nvGrpSpPr>
        <p:cNvPr id="1" name=""/>
        <p:cNvGrpSpPr/>
        <p:nvPr/>
      </p:nvGrpSpPr>
      <p:grpSpPr>
        <a:xfrm>
          <a:off x="0" y="0"/>
          <a:ext cx="0" cy="0"/>
          <a:chOff x="0" y="0"/>
          <a:chExt cx="0" cy="0"/>
        </a:xfrm>
      </p:grpSpPr>
      <p:pic>
        <p:nvPicPr>
          <p:cNvPr id="310" name="image20.jpeg" descr="image20.jpeg"/>
          <p:cNvPicPr>
            <a:picLocks noChangeAspect="1"/>
          </p:cNvPicPr>
          <p:nvPr/>
        </p:nvPicPr>
        <p:blipFill>
          <a:blip r:embed="rId2">
            <a:extLst/>
          </a:blip>
          <a:stretch>
            <a:fillRect/>
          </a:stretch>
        </p:blipFill>
        <p:spPr>
          <a:xfrm>
            <a:off x="0" y="0"/>
            <a:ext cx="12192000" cy="6861658"/>
          </a:xfrm>
          <a:prstGeom prst="rect">
            <a:avLst/>
          </a:prstGeom>
          <a:ln w="12700">
            <a:miter lim="400000"/>
          </a:ln>
        </p:spPr>
      </p:pic>
      <p:pic>
        <p:nvPicPr>
          <p:cNvPr id="311" name="image1.png" descr="image1.png"/>
          <p:cNvPicPr>
            <a:picLocks noChangeAspect="1"/>
          </p:cNvPicPr>
          <p:nvPr/>
        </p:nvPicPr>
        <p:blipFill>
          <a:blip r:embed="rId3">
            <a:extLst/>
          </a:blip>
          <a:stretch>
            <a:fillRect/>
          </a:stretch>
        </p:blipFill>
        <p:spPr>
          <a:xfrm>
            <a:off x="8571142" y="558547"/>
            <a:ext cx="3310136" cy="443486"/>
          </a:xfrm>
          <a:prstGeom prst="rect">
            <a:avLst/>
          </a:prstGeom>
          <a:ln w="12700">
            <a:miter lim="400000"/>
          </a:ln>
        </p:spPr>
      </p:pic>
      <p:sp>
        <p:nvSpPr>
          <p:cNvPr id="3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3. Pealkiri ja alapealkiri - 45kraadine taust">
    <p:spTree>
      <p:nvGrpSpPr>
        <p:cNvPr id="1" name=""/>
        <p:cNvGrpSpPr/>
        <p:nvPr/>
      </p:nvGrpSpPr>
      <p:grpSpPr>
        <a:xfrm>
          <a:off x="0" y="0"/>
          <a:ext cx="0" cy="0"/>
          <a:chOff x="0" y="0"/>
          <a:chExt cx="0" cy="0"/>
        </a:xfrm>
      </p:grpSpPr>
      <p:pic>
        <p:nvPicPr>
          <p:cNvPr id="36" name="image3.jpeg" descr="image3.jpeg"/>
          <p:cNvPicPr>
            <a:picLocks noChangeAspect="1"/>
          </p:cNvPicPr>
          <p:nvPr/>
        </p:nvPicPr>
        <p:blipFill>
          <a:blip r:embed="rId2">
            <a:extLst/>
          </a:blip>
          <a:stretch>
            <a:fillRect/>
          </a:stretch>
        </p:blipFill>
        <p:spPr>
          <a:xfrm>
            <a:off x="0" y="0"/>
            <a:ext cx="12192000" cy="6863644"/>
          </a:xfrm>
          <a:prstGeom prst="rect">
            <a:avLst/>
          </a:prstGeom>
          <a:ln w="12700">
            <a:miter lim="400000"/>
          </a:ln>
        </p:spPr>
      </p:pic>
      <p:sp>
        <p:nvSpPr>
          <p:cNvPr id="37" name="Body Level One…"/>
          <p:cNvSpPr txBox="1"/>
          <p:nvPr>
            <p:ph type="body" sz="quarter" idx="1"/>
          </p:nvPr>
        </p:nvSpPr>
        <p:spPr>
          <a:xfrm>
            <a:off x="1065212" y="4157131"/>
            <a:ext cx="5767389" cy="1451816"/>
          </a:xfrm>
          <a:prstGeom prst="rect">
            <a:avLst/>
          </a:prstGeom>
        </p:spPr>
        <p:txBody>
          <a:bodyPr/>
          <a:lstStyle>
            <a:lvl1pPr algn="l">
              <a:defRPr sz="2400"/>
            </a:lvl1pPr>
            <a:lvl2pPr marL="685800" indent="-228600" algn="l">
              <a:defRPr sz="2400"/>
            </a:lvl2pPr>
            <a:lvl3pPr marL="1143000" indent="-228600" algn="l">
              <a:defRPr sz="2400"/>
            </a:lvl3pPr>
            <a:lvl4pPr marL="1600200" indent="-228600" algn="l">
              <a:defRPr sz="2400"/>
            </a:lvl4pPr>
            <a:lvl5pPr marL="2057400" indent="-228600" algn="l">
              <a:defRPr sz="2400"/>
            </a:lvl5pPr>
          </a:lstStyle>
          <a:p>
            <a:pPr/>
            <a:r>
              <a:t>Body Level One</a:t>
            </a:r>
          </a:p>
          <a:p>
            <a:pPr lvl="1"/>
            <a:r>
              <a:t>Body Level Two</a:t>
            </a:r>
          </a:p>
          <a:p>
            <a:pPr lvl="2"/>
            <a:r>
              <a:t>Body Level Three</a:t>
            </a:r>
          </a:p>
          <a:p>
            <a:pPr lvl="3"/>
            <a:r>
              <a:t>Body Level Four</a:t>
            </a:r>
          </a:p>
          <a:p>
            <a:pPr lvl="4"/>
            <a:r>
              <a:t>Body Level Five</a:t>
            </a:r>
          </a:p>
        </p:txBody>
      </p:sp>
      <p:sp>
        <p:nvSpPr>
          <p:cNvPr id="38" name="Rectangle"/>
          <p:cNvSpPr/>
          <p:nvPr>
            <p:ph type="body" sz="quarter" idx="13"/>
          </p:nvPr>
        </p:nvSpPr>
        <p:spPr>
          <a:xfrm>
            <a:off x="1050214" y="2008706"/>
            <a:ext cx="5045786" cy="2148427"/>
          </a:xfrm>
          <a:prstGeom prst="rect">
            <a:avLst/>
          </a:prstGeom>
        </p:spPr>
        <p:txBody>
          <a:bodyPr/>
          <a:lstStyle/>
          <a:p>
            <a:pPr algn="l"/>
          </a:p>
        </p:txBody>
      </p:sp>
      <p:sp>
        <p:nvSpPr>
          <p:cNvPr id="39" name="Rectangle"/>
          <p:cNvSpPr/>
          <p:nvPr>
            <p:ph type="body" sz="quarter" idx="14"/>
          </p:nvPr>
        </p:nvSpPr>
        <p:spPr>
          <a:xfrm>
            <a:off x="1055016" y="6027737"/>
            <a:ext cx="3556001" cy="500063"/>
          </a:xfrm>
          <a:prstGeom prst="rect">
            <a:avLst/>
          </a:prstGeom>
        </p:spPr>
        <p:txBody>
          <a:bodyPr/>
          <a:lstStyle/>
          <a:p>
            <a:pPr algn="l">
              <a:defRPr sz="1800"/>
            </a:pPr>
          </a:p>
        </p:txBody>
      </p:sp>
      <p:pic>
        <p:nvPicPr>
          <p:cNvPr id="40" name="image1.png" descr="image1.png"/>
          <p:cNvPicPr>
            <a:picLocks noChangeAspect="1"/>
          </p:cNvPicPr>
          <p:nvPr/>
        </p:nvPicPr>
        <p:blipFill>
          <a:blip r:embed="rId3">
            <a:extLst/>
          </a:blip>
          <a:stretch>
            <a:fillRect/>
          </a:stretch>
        </p:blipFill>
        <p:spPr>
          <a:xfrm>
            <a:off x="1050214" y="558547"/>
            <a:ext cx="3310137" cy="443486"/>
          </a:xfrm>
          <a:prstGeom prst="rect">
            <a:avLst/>
          </a:prstGeom>
          <a:ln w="12700">
            <a:miter lim="400000"/>
          </a:ln>
        </p:spPr>
      </p:pic>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0" showMasterPhAnim="1">
  <p:cSld name="30. Sinine foto taust">
    <p:spTree>
      <p:nvGrpSpPr>
        <p:cNvPr id="1" name=""/>
        <p:cNvGrpSpPr/>
        <p:nvPr/>
      </p:nvGrpSpPr>
      <p:grpSpPr>
        <a:xfrm>
          <a:off x="0" y="0"/>
          <a:ext cx="0" cy="0"/>
          <a:chOff x="0" y="0"/>
          <a:chExt cx="0" cy="0"/>
        </a:xfrm>
      </p:grpSpPr>
      <p:pic>
        <p:nvPicPr>
          <p:cNvPr id="319" name="image21.jpeg" descr="image21.jpeg"/>
          <p:cNvPicPr>
            <a:picLocks noChangeAspect="1"/>
          </p:cNvPicPr>
          <p:nvPr/>
        </p:nvPicPr>
        <p:blipFill>
          <a:blip r:embed="rId2">
            <a:extLst/>
          </a:blip>
          <a:stretch>
            <a:fillRect/>
          </a:stretch>
        </p:blipFill>
        <p:spPr>
          <a:xfrm>
            <a:off x="0" y="0"/>
            <a:ext cx="12192000" cy="6860032"/>
          </a:xfrm>
          <a:prstGeom prst="rect">
            <a:avLst/>
          </a:prstGeom>
          <a:ln w="12700">
            <a:miter lim="400000"/>
          </a:ln>
        </p:spPr>
      </p:pic>
      <p:pic>
        <p:nvPicPr>
          <p:cNvPr id="320" name="image1.png" descr="image1.png"/>
          <p:cNvPicPr>
            <a:picLocks noChangeAspect="1"/>
          </p:cNvPicPr>
          <p:nvPr/>
        </p:nvPicPr>
        <p:blipFill>
          <a:blip r:embed="rId3">
            <a:extLst/>
          </a:blip>
          <a:stretch>
            <a:fillRect/>
          </a:stretch>
        </p:blipFill>
        <p:spPr>
          <a:xfrm>
            <a:off x="8571142" y="558547"/>
            <a:ext cx="3310136" cy="443486"/>
          </a:xfrm>
          <a:prstGeom prst="rect">
            <a:avLst/>
          </a:prstGeom>
          <a:ln w="12700">
            <a:miter lim="400000"/>
          </a:ln>
        </p:spPr>
      </p:pic>
      <p:sp>
        <p:nvSpPr>
          <p:cNvPr id="3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0" showMasterPhAnim="1">
  <p:cSld name="31. Sinine foto taust">
    <p:spTree>
      <p:nvGrpSpPr>
        <p:cNvPr id="1" name=""/>
        <p:cNvGrpSpPr/>
        <p:nvPr/>
      </p:nvGrpSpPr>
      <p:grpSpPr>
        <a:xfrm>
          <a:off x="0" y="0"/>
          <a:ext cx="0" cy="0"/>
          <a:chOff x="0" y="0"/>
          <a:chExt cx="0" cy="0"/>
        </a:xfrm>
      </p:grpSpPr>
      <p:pic>
        <p:nvPicPr>
          <p:cNvPr id="328" name="image22.jpeg" descr="image22.jpeg"/>
          <p:cNvPicPr>
            <a:picLocks noChangeAspect="1"/>
          </p:cNvPicPr>
          <p:nvPr/>
        </p:nvPicPr>
        <p:blipFill>
          <a:blip r:embed="rId2">
            <a:extLst/>
          </a:blip>
          <a:stretch>
            <a:fillRect/>
          </a:stretch>
        </p:blipFill>
        <p:spPr>
          <a:xfrm>
            <a:off x="0" y="0"/>
            <a:ext cx="12192000" cy="6860032"/>
          </a:xfrm>
          <a:prstGeom prst="rect">
            <a:avLst/>
          </a:prstGeom>
          <a:ln w="12700">
            <a:miter lim="400000"/>
          </a:ln>
        </p:spPr>
      </p:pic>
      <p:pic>
        <p:nvPicPr>
          <p:cNvPr id="329" name="image1.png" descr="image1.png"/>
          <p:cNvPicPr>
            <a:picLocks noChangeAspect="1"/>
          </p:cNvPicPr>
          <p:nvPr/>
        </p:nvPicPr>
        <p:blipFill>
          <a:blip r:embed="rId3">
            <a:extLst/>
          </a:blip>
          <a:stretch>
            <a:fillRect/>
          </a:stretch>
        </p:blipFill>
        <p:spPr>
          <a:xfrm>
            <a:off x="8571142" y="558547"/>
            <a:ext cx="3310136" cy="443486"/>
          </a:xfrm>
          <a:prstGeom prst="rect">
            <a:avLst/>
          </a:prstGeom>
          <a:ln w="12700">
            <a:miter lim="400000"/>
          </a:ln>
        </p:spPr>
      </p:pic>
      <p:sp>
        <p:nvSpPr>
          <p:cNvPr id="3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0" showMasterPhAnim="1">
  <p:cSld name="32. Sinine foto taust">
    <p:spTree>
      <p:nvGrpSpPr>
        <p:cNvPr id="1" name=""/>
        <p:cNvGrpSpPr/>
        <p:nvPr/>
      </p:nvGrpSpPr>
      <p:grpSpPr>
        <a:xfrm>
          <a:off x="0" y="0"/>
          <a:ext cx="0" cy="0"/>
          <a:chOff x="0" y="0"/>
          <a:chExt cx="0" cy="0"/>
        </a:xfrm>
      </p:grpSpPr>
      <p:pic>
        <p:nvPicPr>
          <p:cNvPr id="337" name="image23.jpeg" descr="image23.jpeg"/>
          <p:cNvPicPr>
            <a:picLocks noChangeAspect="1"/>
          </p:cNvPicPr>
          <p:nvPr/>
        </p:nvPicPr>
        <p:blipFill>
          <a:blip r:embed="rId2">
            <a:extLst/>
          </a:blip>
          <a:stretch>
            <a:fillRect/>
          </a:stretch>
        </p:blipFill>
        <p:spPr>
          <a:xfrm>
            <a:off x="0" y="0"/>
            <a:ext cx="12192000" cy="6855969"/>
          </a:xfrm>
          <a:prstGeom prst="rect">
            <a:avLst/>
          </a:prstGeom>
          <a:ln w="12700">
            <a:miter lim="400000"/>
          </a:ln>
        </p:spPr>
      </p:pic>
      <p:pic>
        <p:nvPicPr>
          <p:cNvPr id="338" name="image1.png" descr="image1.png"/>
          <p:cNvPicPr>
            <a:picLocks noChangeAspect="1"/>
          </p:cNvPicPr>
          <p:nvPr/>
        </p:nvPicPr>
        <p:blipFill>
          <a:blip r:embed="rId3">
            <a:extLst/>
          </a:blip>
          <a:stretch>
            <a:fillRect/>
          </a:stretch>
        </p:blipFill>
        <p:spPr>
          <a:xfrm>
            <a:off x="8571142" y="558547"/>
            <a:ext cx="3310136" cy="443486"/>
          </a:xfrm>
          <a:prstGeom prst="rect">
            <a:avLst/>
          </a:prstGeom>
          <a:ln w="12700">
            <a:miter lim="400000"/>
          </a:ln>
        </p:spPr>
      </p:pic>
      <p:sp>
        <p:nvSpPr>
          <p:cNvPr id="3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0" showMasterPhAnim="1">
  <p:cSld name="33. Sinine foto taust">
    <p:spTree>
      <p:nvGrpSpPr>
        <p:cNvPr id="1" name=""/>
        <p:cNvGrpSpPr/>
        <p:nvPr/>
      </p:nvGrpSpPr>
      <p:grpSpPr>
        <a:xfrm>
          <a:off x="0" y="0"/>
          <a:ext cx="0" cy="0"/>
          <a:chOff x="0" y="0"/>
          <a:chExt cx="0" cy="0"/>
        </a:xfrm>
      </p:grpSpPr>
      <p:pic>
        <p:nvPicPr>
          <p:cNvPr id="346" name="image24.jpeg" descr="image24.jpeg"/>
          <p:cNvPicPr>
            <a:picLocks noChangeAspect="1"/>
          </p:cNvPicPr>
          <p:nvPr/>
        </p:nvPicPr>
        <p:blipFill>
          <a:blip r:embed="rId2">
            <a:extLst/>
          </a:blip>
          <a:stretch>
            <a:fillRect/>
          </a:stretch>
        </p:blipFill>
        <p:spPr>
          <a:xfrm>
            <a:off x="0" y="0"/>
            <a:ext cx="12192000" cy="6855969"/>
          </a:xfrm>
          <a:prstGeom prst="rect">
            <a:avLst/>
          </a:prstGeom>
          <a:ln w="12700">
            <a:miter lim="400000"/>
          </a:ln>
        </p:spPr>
      </p:pic>
      <p:pic>
        <p:nvPicPr>
          <p:cNvPr id="347" name="image1.png" descr="image1.png"/>
          <p:cNvPicPr>
            <a:picLocks noChangeAspect="1"/>
          </p:cNvPicPr>
          <p:nvPr/>
        </p:nvPicPr>
        <p:blipFill>
          <a:blip r:embed="rId3">
            <a:extLst/>
          </a:blip>
          <a:stretch>
            <a:fillRect/>
          </a:stretch>
        </p:blipFill>
        <p:spPr>
          <a:xfrm>
            <a:off x="8571142" y="558547"/>
            <a:ext cx="3310136" cy="443486"/>
          </a:xfrm>
          <a:prstGeom prst="rect">
            <a:avLst/>
          </a:prstGeom>
          <a:ln w="12700">
            <a:miter lim="400000"/>
          </a:ln>
        </p:spPr>
      </p:pic>
      <p:sp>
        <p:nvSpPr>
          <p:cNvPr id="3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0" showMasterPhAnim="1">
  <p:cSld name="34. Sinine foto taust">
    <p:spTree>
      <p:nvGrpSpPr>
        <p:cNvPr id="1" name=""/>
        <p:cNvGrpSpPr/>
        <p:nvPr/>
      </p:nvGrpSpPr>
      <p:grpSpPr>
        <a:xfrm>
          <a:off x="0" y="0"/>
          <a:ext cx="0" cy="0"/>
          <a:chOff x="0" y="0"/>
          <a:chExt cx="0" cy="0"/>
        </a:xfrm>
      </p:grpSpPr>
      <p:pic>
        <p:nvPicPr>
          <p:cNvPr id="355" name="image25.jpeg" descr="image25.jpeg"/>
          <p:cNvPicPr>
            <a:picLocks noChangeAspect="1"/>
          </p:cNvPicPr>
          <p:nvPr/>
        </p:nvPicPr>
        <p:blipFill>
          <a:blip r:embed="rId2">
            <a:extLst/>
          </a:blip>
          <a:stretch>
            <a:fillRect/>
          </a:stretch>
        </p:blipFill>
        <p:spPr>
          <a:xfrm>
            <a:off x="0" y="0"/>
            <a:ext cx="12192000" cy="6860032"/>
          </a:xfrm>
          <a:prstGeom prst="rect">
            <a:avLst/>
          </a:prstGeom>
          <a:ln w="12700">
            <a:miter lim="400000"/>
          </a:ln>
        </p:spPr>
      </p:pic>
      <p:pic>
        <p:nvPicPr>
          <p:cNvPr id="356" name="image1.png" descr="image1.png"/>
          <p:cNvPicPr>
            <a:picLocks noChangeAspect="1"/>
          </p:cNvPicPr>
          <p:nvPr/>
        </p:nvPicPr>
        <p:blipFill>
          <a:blip r:embed="rId3">
            <a:extLst/>
          </a:blip>
          <a:stretch>
            <a:fillRect/>
          </a:stretch>
        </p:blipFill>
        <p:spPr>
          <a:xfrm>
            <a:off x="8571142" y="558547"/>
            <a:ext cx="3310136" cy="443486"/>
          </a:xfrm>
          <a:prstGeom prst="rect">
            <a:avLst/>
          </a:prstGeom>
          <a:ln w="12700">
            <a:miter lim="400000"/>
          </a:ln>
        </p:spPr>
      </p:pic>
      <p:sp>
        <p:nvSpPr>
          <p:cNvPr id="3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0" showMasterPhAnim="1">
  <p:cSld name="35. Sinine foto taust">
    <p:spTree>
      <p:nvGrpSpPr>
        <p:cNvPr id="1" name=""/>
        <p:cNvGrpSpPr/>
        <p:nvPr/>
      </p:nvGrpSpPr>
      <p:grpSpPr>
        <a:xfrm>
          <a:off x="0" y="0"/>
          <a:ext cx="0" cy="0"/>
          <a:chOff x="0" y="0"/>
          <a:chExt cx="0" cy="0"/>
        </a:xfrm>
      </p:grpSpPr>
      <p:pic>
        <p:nvPicPr>
          <p:cNvPr id="364" name="image26.jpeg" descr="image26.jpeg"/>
          <p:cNvPicPr>
            <a:picLocks noChangeAspect="1"/>
          </p:cNvPicPr>
          <p:nvPr/>
        </p:nvPicPr>
        <p:blipFill>
          <a:blip r:embed="rId2">
            <a:extLst/>
          </a:blip>
          <a:stretch>
            <a:fillRect/>
          </a:stretch>
        </p:blipFill>
        <p:spPr>
          <a:xfrm>
            <a:off x="0" y="0"/>
            <a:ext cx="12192000" cy="6860032"/>
          </a:xfrm>
          <a:prstGeom prst="rect">
            <a:avLst/>
          </a:prstGeom>
          <a:ln w="12700">
            <a:miter lim="400000"/>
          </a:ln>
        </p:spPr>
      </p:pic>
      <p:pic>
        <p:nvPicPr>
          <p:cNvPr id="365" name="image1.png" descr="image1.png"/>
          <p:cNvPicPr>
            <a:picLocks noChangeAspect="1"/>
          </p:cNvPicPr>
          <p:nvPr/>
        </p:nvPicPr>
        <p:blipFill>
          <a:blip r:embed="rId3">
            <a:extLst/>
          </a:blip>
          <a:stretch>
            <a:fillRect/>
          </a:stretch>
        </p:blipFill>
        <p:spPr>
          <a:xfrm>
            <a:off x="8571142" y="558547"/>
            <a:ext cx="3310136" cy="443486"/>
          </a:xfrm>
          <a:prstGeom prst="rect">
            <a:avLst/>
          </a:prstGeom>
          <a:ln w="12700">
            <a:miter lim="400000"/>
          </a:ln>
        </p:spPr>
      </p:pic>
      <p:sp>
        <p:nvSpPr>
          <p:cNvPr id="3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0" showMasterPhAnim="1">
  <p:cSld name="36. Sinine foto taust">
    <p:spTree>
      <p:nvGrpSpPr>
        <p:cNvPr id="1" name=""/>
        <p:cNvGrpSpPr/>
        <p:nvPr/>
      </p:nvGrpSpPr>
      <p:grpSpPr>
        <a:xfrm>
          <a:off x="0" y="0"/>
          <a:ext cx="0" cy="0"/>
          <a:chOff x="0" y="0"/>
          <a:chExt cx="0" cy="0"/>
        </a:xfrm>
      </p:grpSpPr>
      <p:pic>
        <p:nvPicPr>
          <p:cNvPr id="373" name="image27.jpeg" descr="image27.jpeg"/>
          <p:cNvPicPr>
            <a:picLocks noChangeAspect="1"/>
          </p:cNvPicPr>
          <p:nvPr/>
        </p:nvPicPr>
        <p:blipFill>
          <a:blip r:embed="rId2">
            <a:extLst/>
          </a:blip>
          <a:stretch>
            <a:fillRect/>
          </a:stretch>
        </p:blipFill>
        <p:spPr>
          <a:xfrm>
            <a:off x="0" y="0"/>
            <a:ext cx="12192000" cy="6860032"/>
          </a:xfrm>
          <a:prstGeom prst="rect">
            <a:avLst/>
          </a:prstGeom>
          <a:ln w="12700">
            <a:miter lim="400000"/>
          </a:ln>
        </p:spPr>
      </p:pic>
      <p:pic>
        <p:nvPicPr>
          <p:cNvPr id="374" name="image1.png" descr="image1.png"/>
          <p:cNvPicPr>
            <a:picLocks noChangeAspect="1"/>
          </p:cNvPicPr>
          <p:nvPr/>
        </p:nvPicPr>
        <p:blipFill>
          <a:blip r:embed="rId3">
            <a:extLst/>
          </a:blip>
          <a:stretch>
            <a:fillRect/>
          </a:stretch>
        </p:blipFill>
        <p:spPr>
          <a:xfrm>
            <a:off x="8571142" y="558547"/>
            <a:ext cx="3310136" cy="443486"/>
          </a:xfrm>
          <a:prstGeom prst="rect">
            <a:avLst/>
          </a:prstGeom>
          <a:ln w="12700">
            <a:miter lim="400000"/>
          </a:ln>
        </p:spPr>
      </p:pic>
      <p:sp>
        <p:nvSpPr>
          <p:cNvPr id="3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4. foto, alapealkiri, tekst">
    <p:spTree>
      <p:nvGrpSpPr>
        <p:cNvPr id="1" name=""/>
        <p:cNvGrpSpPr/>
        <p:nvPr/>
      </p:nvGrpSpPr>
      <p:grpSpPr>
        <a:xfrm>
          <a:off x="0" y="0"/>
          <a:ext cx="0" cy="0"/>
          <a:chOff x="0" y="0"/>
          <a:chExt cx="0" cy="0"/>
        </a:xfrm>
      </p:grpSpPr>
      <p:sp>
        <p:nvSpPr>
          <p:cNvPr id="48" name="Body Level One…"/>
          <p:cNvSpPr txBox="1"/>
          <p:nvPr>
            <p:ph type="body" sz="half" idx="1"/>
          </p:nvPr>
        </p:nvSpPr>
        <p:spPr>
          <a:xfrm>
            <a:off x="1065228" y="0"/>
            <a:ext cx="4311105" cy="6858000"/>
          </a:xfrm>
          <a:prstGeom prst="rect">
            <a:avLst/>
          </a:prstGeom>
        </p:spPr>
        <p:txBody>
          <a:bodyPr/>
          <a:lstStyle>
            <a:lvl1pPr algn="l">
              <a:defRPr b="0" sz="2400">
                <a:solidFill>
                  <a:schemeClr val="accent1"/>
                </a:solidFill>
              </a:defRPr>
            </a:lvl1pPr>
            <a:lvl2pPr marL="849085" indent="-391885" algn="l">
              <a:defRPr b="0" sz="2400">
                <a:solidFill>
                  <a:schemeClr val="accent1"/>
                </a:solidFill>
              </a:defRPr>
            </a:lvl2pPr>
            <a:lvl3pPr marL="1280160" indent="-365760" algn="l">
              <a:defRPr b="0" sz="2400">
                <a:solidFill>
                  <a:schemeClr val="accent1"/>
                </a:solidFill>
              </a:defRPr>
            </a:lvl3pPr>
            <a:lvl4pPr marL="1763485" indent="-391885" algn="l">
              <a:defRPr b="0" sz="2400">
                <a:solidFill>
                  <a:schemeClr val="accent1"/>
                </a:solidFill>
              </a:defRPr>
            </a:lvl4pPr>
            <a:lvl5pPr marL="2220685" indent="-391885" algn="l">
              <a:defRPr b="0" sz="2400">
                <a:solidFill>
                  <a:schemeClr val="accent1"/>
                </a:solidFill>
              </a:defRPr>
            </a:lvl5pPr>
          </a:lstStyle>
          <a:p>
            <a:pPr/>
            <a:r>
              <a:t>Body Level One</a:t>
            </a:r>
          </a:p>
          <a:p>
            <a:pPr lvl="1"/>
            <a:r>
              <a:t>Body Level Two</a:t>
            </a:r>
          </a:p>
          <a:p>
            <a:pPr lvl="2"/>
            <a:r>
              <a:t>Body Level Three</a:t>
            </a:r>
          </a:p>
          <a:p>
            <a:pPr lvl="3"/>
            <a:r>
              <a:t>Body Level Four</a:t>
            </a:r>
          </a:p>
          <a:p>
            <a:pPr lvl="4"/>
            <a:r>
              <a:t>Body Level Five</a:t>
            </a:r>
          </a:p>
        </p:txBody>
      </p:sp>
      <p:sp>
        <p:nvSpPr>
          <p:cNvPr id="49" name="Rectangle"/>
          <p:cNvSpPr/>
          <p:nvPr>
            <p:ph type="body" sz="quarter" idx="13"/>
          </p:nvPr>
        </p:nvSpPr>
        <p:spPr>
          <a:xfrm>
            <a:off x="6113462" y="1997605"/>
            <a:ext cx="5070476" cy="1431395"/>
          </a:xfrm>
          <a:prstGeom prst="rect">
            <a:avLst/>
          </a:prstGeom>
        </p:spPr>
        <p:txBody>
          <a:bodyPr/>
          <a:lstStyle/>
          <a:p>
            <a:pPr algn="l">
              <a:defRPr sz="3400">
                <a:solidFill>
                  <a:schemeClr val="accent1"/>
                </a:solidFill>
              </a:defRPr>
            </a:pPr>
          </a:p>
        </p:txBody>
      </p:sp>
      <p:sp>
        <p:nvSpPr>
          <p:cNvPr id="50" name="Rectangle"/>
          <p:cNvSpPr/>
          <p:nvPr>
            <p:ph type="body" sz="quarter" idx="14"/>
          </p:nvPr>
        </p:nvSpPr>
        <p:spPr>
          <a:xfrm>
            <a:off x="6113462" y="3424844"/>
            <a:ext cx="5070476" cy="2176464"/>
          </a:xfrm>
          <a:prstGeom prst="rect">
            <a:avLst/>
          </a:prstGeom>
        </p:spPr>
        <p:txBody>
          <a:bodyPr/>
          <a:lstStyle/>
          <a:p>
            <a:pPr algn="l">
              <a:defRPr b="0" sz="1800">
                <a:solidFill>
                  <a:schemeClr val="accent1"/>
                </a:solidFill>
              </a:defRPr>
            </a:pPr>
          </a:p>
        </p:txBody>
      </p:sp>
      <p:pic>
        <p:nvPicPr>
          <p:cNvPr id="51" name="image4.png" descr="image4.png"/>
          <p:cNvPicPr>
            <a:picLocks noChangeAspect="1"/>
          </p:cNvPicPr>
          <p:nvPr/>
        </p:nvPicPr>
        <p:blipFill>
          <a:blip r:embed="rId2">
            <a:extLst/>
          </a:blip>
          <a:stretch>
            <a:fillRect/>
          </a:stretch>
        </p:blipFill>
        <p:spPr>
          <a:xfrm>
            <a:off x="8555732" y="574862"/>
            <a:ext cx="3310136" cy="443485"/>
          </a:xfrm>
          <a:prstGeom prst="rect">
            <a:avLst/>
          </a:prstGeom>
          <a:ln w="12700">
            <a:miter lim="400000"/>
          </a:ln>
        </p:spPr>
      </p:pic>
      <p:sp>
        <p:nvSpPr>
          <p:cNvPr id="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5. Loetelu ja foto">
    <p:spTree>
      <p:nvGrpSpPr>
        <p:cNvPr id="1" name=""/>
        <p:cNvGrpSpPr/>
        <p:nvPr/>
      </p:nvGrpSpPr>
      <p:grpSpPr>
        <a:xfrm>
          <a:off x="0" y="0"/>
          <a:ext cx="0" cy="0"/>
          <a:chOff x="0" y="0"/>
          <a:chExt cx="0" cy="0"/>
        </a:xfrm>
      </p:grpSpPr>
      <p:sp>
        <p:nvSpPr>
          <p:cNvPr id="59" name="Body Level One…"/>
          <p:cNvSpPr txBox="1"/>
          <p:nvPr>
            <p:ph type="body" sz="half" idx="1"/>
          </p:nvPr>
        </p:nvSpPr>
        <p:spPr>
          <a:xfrm>
            <a:off x="1065228" y="0"/>
            <a:ext cx="4311105" cy="6858000"/>
          </a:xfrm>
          <a:prstGeom prst="rect">
            <a:avLst/>
          </a:prstGeom>
        </p:spPr>
        <p:txBody>
          <a:bodyPr/>
          <a:lstStyle>
            <a:lvl1pPr algn="l">
              <a:defRPr b="0" sz="2400">
                <a:solidFill>
                  <a:schemeClr val="accent1"/>
                </a:solidFill>
              </a:defRPr>
            </a:lvl1pPr>
            <a:lvl2pPr marL="849085" indent="-391885" algn="l">
              <a:defRPr b="0" sz="2400">
                <a:solidFill>
                  <a:schemeClr val="accent1"/>
                </a:solidFill>
              </a:defRPr>
            </a:lvl2pPr>
            <a:lvl3pPr marL="1280160" indent="-365760" algn="l">
              <a:defRPr b="0" sz="2400">
                <a:solidFill>
                  <a:schemeClr val="accent1"/>
                </a:solidFill>
              </a:defRPr>
            </a:lvl3pPr>
            <a:lvl4pPr marL="1763485" indent="-391885" algn="l">
              <a:defRPr b="0" sz="2400">
                <a:solidFill>
                  <a:schemeClr val="accent1"/>
                </a:solidFill>
              </a:defRPr>
            </a:lvl4pPr>
            <a:lvl5pPr marL="2220685" indent="-391885" algn="l">
              <a:defRPr b="0" sz="2400">
                <a:solidFill>
                  <a:schemeClr val="accent1"/>
                </a:solidFill>
              </a:defRPr>
            </a:lvl5pPr>
          </a:lstStyle>
          <a:p>
            <a:pPr/>
            <a:r>
              <a:t>Body Level One</a:t>
            </a:r>
          </a:p>
          <a:p>
            <a:pPr lvl="1"/>
            <a:r>
              <a:t>Body Level Two</a:t>
            </a:r>
          </a:p>
          <a:p>
            <a:pPr lvl="2"/>
            <a:r>
              <a:t>Body Level Three</a:t>
            </a:r>
          </a:p>
          <a:p>
            <a:pPr lvl="3"/>
            <a:r>
              <a:t>Body Level Four</a:t>
            </a:r>
          </a:p>
          <a:p>
            <a:pPr lvl="4"/>
            <a:r>
              <a:t>Body Level Five</a:t>
            </a:r>
          </a:p>
        </p:txBody>
      </p:sp>
      <p:sp>
        <p:nvSpPr>
          <p:cNvPr id="60" name="Rectangle"/>
          <p:cNvSpPr/>
          <p:nvPr>
            <p:ph type="body" sz="half" idx="13"/>
          </p:nvPr>
        </p:nvSpPr>
        <p:spPr>
          <a:xfrm>
            <a:off x="6113462" y="1972734"/>
            <a:ext cx="5070476" cy="4351867"/>
          </a:xfrm>
          <a:prstGeom prst="rect">
            <a:avLst/>
          </a:prstGeom>
        </p:spPr>
        <p:txBody>
          <a:bodyPr/>
          <a:lstStyle/>
          <a:p>
            <a:pPr marL="285750" indent="-285750" algn="l">
              <a:buClr>
                <a:schemeClr val="accent1"/>
              </a:buClr>
              <a:buSzPct val="100000"/>
              <a:buFont typeface="Arial"/>
              <a:buChar char="•"/>
              <a:defRPr b="0" sz="1800">
                <a:solidFill>
                  <a:schemeClr val="accent1"/>
                </a:solidFill>
              </a:defRPr>
            </a:pPr>
          </a:p>
        </p:txBody>
      </p:sp>
      <p:pic>
        <p:nvPicPr>
          <p:cNvPr id="61" name="image4.png" descr="image4.png"/>
          <p:cNvPicPr>
            <a:picLocks noChangeAspect="1"/>
          </p:cNvPicPr>
          <p:nvPr/>
        </p:nvPicPr>
        <p:blipFill>
          <a:blip r:embed="rId2">
            <a:extLst/>
          </a:blip>
          <a:stretch>
            <a:fillRect/>
          </a:stretch>
        </p:blipFill>
        <p:spPr>
          <a:xfrm>
            <a:off x="8555732" y="574862"/>
            <a:ext cx="3310136" cy="443485"/>
          </a:xfrm>
          <a:prstGeom prst="rect">
            <a:avLst/>
          </a:prstGeom>
          <a:ln w="12700">
            <a:miter lim="400000"/>
          </a:ln>
        </p:spPr>
      </p:pic>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6. Pealkiri, loetelu ja joonis">
    <p:bg>
      <p:bgPr>
        <a:solidFill>
          <a:schemeClr val="accent1"/>
        </a:solidFill>
      </p:bgPr>
    </p:bg>
    <p:spTree>
      <p:nvGrpSpPr>
        <p:cNvPr id="1" name=""/>
        <p:cNvGrpSpPr/>
        <p:nvPr/>
      </p:nvGrpSpPr>
      <p:grpSpPr>
        <a:xfrm>
          <a:off x="0" y="0"/>
          <a:ext cx="0" cy="0"/>
          <a:chOff x="0" y="0"/>
          <a:chExt cx="0" cy="0"/>
        </a:xfrm>
      </p:grpSpPr>
      <p:pic>
        <p:nvPicPr>
          <p:cNvPr id="69" name="image5.png" descr="image5.png"/>
          <p:cNvPicPr>
            <a:picLocks noChangeAspect="1"/>
          </p:cNvPicPr>
          <p:nvPr/>
        </p:nvPicPr>
        <p:blipFill>
          <a:blip r:embed="rId2">
            <a:extLst/>
          </a:blip>
          <a:stretch>
            <a:fillRect/>
          </a:stretch>
        </p:blipFill>
        <p:spPr>
          <a:xfrm>
            <a:off x="-1670987" y="-2102179"/>
            <a:ext cx="7474660" cy="6858001"/>
          </a:xfrm>
          <a:prstGeom prst="rect">
            <a:avLst/>
          </a:prstGeom>
          <a:ln w="12700">
            <a:miter lim="400000"/>
          </a:ln>
        </p:spPr>
      </p:pic>
      <p:sp>
        <p:nvSpPr>
          <p:cNvPr id="70" name="Body Level One…"/>
          <p:cNvSpPr txBox="1"/>
          <p:nvPr>
            <p:ph type="body" sz="quarter" idx="1"/>
          </p:nvPr>
        </p:nvSpPr>
        <p:spPr>
          <a:xfrm>
            <a:off x="6105525" y="4148137"/>
            <a:ext cx="5770563" cy="2157413"/>
          </a:xfrm>
          <a:prstGeom prst="rect">
            <a:avLst/>
          </a:prstGeom>
        </p:spPr>
        <p:txBody>
          <a:bodyPr/>
          <a:lstStyle>
            <a:lvl1pPr algn="l">
              <a:defRPr b="0" sz="1800"/>
            </a:lvl1pPr>
            <a:lvl2pPr marL="0" indent="457200" algn="l">
              <a:buSzTx/>
              <a:buNone/>
              <a:defRPr b="0" sz="1800"/>
            </a:lvl2pPr>
            <a:lvl3pPr marL="0" indent="914400" algn="l">
              <a:buSzTx/>
              <a:buNone/>
              <a:defRPr b="0" sz="1800"/>
            </a:lvl3pPr>
            <a:lvl4pPr marL="0" indent="1371600" algn="l">
              <a:buSzTx/>
              <a:buNone/>
              <a:defRPr b="0" sz="1800"/>
            </a:lvl4pPr>
            <a:lvl5pPr marL="0" indent="1828800" algn="l">
              <a:buSzTx/>
              <a:buNone/>
              <a:defRPr b="0" sz="1800"/>
            </a:lvl5pPr>
          </a:lstStyle>
          <a:p>
            <a:pPr/>
            <a:r>
              <a:t>Body Level One</a:t>
            </a:r>
          </a:p>
          <a:p>
            <a:pPr lvl="1"/>
            <a:r>
              <a:t>Body Level Two</a:t>
            </a:r>
          </a:p>
          <a:p>
            <a:pPr lvl="2"/>
            <a:r>
              <a:t>Body Level Three</a:t>
            </a:r>
          </a:p>
          <a:p>
            <a:pPr lvl="3"/>
            <a:r>
              <a:t>Body Level Four</a:t>
            </a:r>
          </a:p>
          <a:p>
            <a:pPr lvl="4"/>
            <a:r>
              <a:t>Body Level Five</a:t>
            </a:r>
          </a:p>
        </p:txBody>
      </p:sp>
      <p:sp>
        <p:nvSpPr>
          <p:cNvPr id="71" name="Rectangle"/>
          <p:cNvSpPr/>
          <p:nvPr>
            <p:ph type="body" sz="quarter" idx="13"/>
          </p:nvPr>
        </p:nvSpPr>
        <p:spPr>
          <a:xfrm>
            <a:off x="6105525" y="2682813"/>
            <a:ext cx="5780089" cy="1465325"/>
          </a:xfrm>
          <a:prstGeom prst="rect">
            <a:avLst/>
          </a:prstGeom>
        </p:spPr>
        <p:txBody>
          <a:bodyPr/>
          <a:lstStyle/>
          <a:p>
            <a:pPr algn="l">
              <a:defRPr sz="3400"/>
            </a:pPr>
          </a:p>
        </p:txBody>
      </p:sp>
      <p:pic>
        <p:nvPicPr>
          <p:cNvPr id="72" name="image1.png" descr="image1.png"/>
          <p:cNvPicPr>
            <a:picLocks noChangeAspect="1"/>
          </p:cNvPicPr>
          <p:nvPr/>
        </p:nvPicPr>
        <p:blipFill>
          <a:blip r:embed="rId3">
            <a:extLst/>
          </a:blip>
          <a:stretch>
            <a:fillRect/>
          </a:stretch>
        </p:blipFill>
        <p:spPr>
          <a:xfrm>
            <a:off x="8565953" y="558547"/>
            <a:ext cx="3310136" cy="443486"/>
          </a:xfrm>
          <a:prstGeom prst="rect">
            <a:avLst/>
          </a:prstGeom>
          <a:ln w="12700">
            <a:miter lim="400000"/>
          </a:ln>
        </p:spPr>
      </p:pic>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7. Pealkiri, loetelu ja joonis">
    <p:bg>
      <p:bgPr>
        <a:solidFill>
          <a:schemeClr val="accent1"/>
        </a:solidFill>
      </p:bgPr>
    </p:bg>
    <p:spTree>
      <p:nvGrpSpPr>
        <p:cNvPr id="1" name=""/>
        <p:cNvGrpSpPr/>
        <p:nvPr/>
      </p:nvGrpSpPr>
      <p:grpSpPr>
        <a:xfrm>
          <a:off x="0" y="0"/>
          <a:ext cx="0" cy="0"/>
          <a:chOff x="0" y="0"/>
          <a:chExt cx="0" cy="0"/>
        </a:xfrm>
      </p:grpSpPr>
      <p:pic>
        <p:nvPicPr>
          <p:cNvPr id="80" name="image6.png" descr="image6.png"/>
          <p:cNvPicPr>
            <a:picLocks noChangeAspect="1"/>
          </p:cNvPicPr>
          <p:nvPr/>
        </p:nvPicPr>
        <p:blipFill>
          <a:blip r:embed="rId2">
            <a:extLst/>
          </a:blip>
          <a:stretch>
            <a:fillRect/>
          </a:stretch>
        </p:blipFill>
        <p:spPr>
          <a:xfrm>
            <a:off x="-1745513" y="-1758746"/>
            <a:ext cx="6858001" cy="6858001"/>
          </a:xfrm>
          <a:prstGeom prst="rect">
            <a:avLst/>
          </a:prstGeom>
          <a:ln w="12700">
            <a:miter lim="400000"/>
          </a:ln>
        </p:spPr>
      </p:pic>
      <p:pic>
        <p:nvPicPr>
          <p:cNvPr id="81" name="image1.png" descr="image1.png"/>
          <p:cNvPicPr>
            <a:picLocks noChangeAspect="1"/>
          </p:cNvPicPr>
          <p:nvPr/>
        </p:nvPicPr>
        <p:blipFill>
          <a:blip r:embed="rId3">
            <a:extLst/>
          </a:blip>
          <a:stretch>
            <a:fillRect/>
          </a:stretch>
        </p:blipFill>
        <p:spPr>
          <a:xfrm>
            <a:off x="8575478" y="558547"/>
            <a:ext cx="3310136" cy="443486"/>
          </a:xfrm>
          <a:prstGeom prst="rect">
            <a:avLst/>
          </a:prstGeom>
          <a:ln w="12700">
            <a:miter lim="400000"/>
          </a:ln>
        </p:spPr>
      </p:pic>
      <p:sp>
        <p:nvSpPr>
          <p:cNvPr id="82" name="Body Level One…"/>
          <p:cNvSpPr txBox="1"/>
          <p:nvPr>
            <p:ph type="body" sz="quarter" idx="1"/>
          </p:nvPr>
        </p:nvSpPr>
        <p:spPr>
          <a:xfrm>
            <a:off x="6105525" y="4148137"/>
            <a:ext cx="5770563" cy="2157413"/>
          </a:xfrm>
          <a:prstGeom prst="rect">
            <a:avLst/>
          </a:prstGeom>
        </p:spPr>
        <p:txBody>
          <a:bodyPr/>
          <a:lstStyle>
            <a:lvl1pPr algn="l">
              <a:defRPr b="0" sz="1800"/>
            </a:lvl1pPr>
            <a:lvl2pPr marL="0" indent="457200" algn="l">
              <a:buSzTx/>
              <a:buNone/>
              <a:defRPr b="0" sz="1800"/>
            </a:lvl2pPr>
            <a:lvl3pPr marL="0" indent="914400" algn="l">
              <a:buSzTx/>
              <a:buNone/>
              <a:defRPr b="0" sz="1800"/>
            </a:lvl3pPr>
            <a:lvl4pPr marL="0" indent="1371600" algn="l">
              <a:buSzTx/>
              <a:buNone/>
              <a:defRPr b="0" sz="1800"/>
            </a:lvl4pPr>
            <a:lvl5pPr marL="0" indent="1828800" algn="l">
              <a:buSzTx/>
              <a:buNone/>
              <a:defRPr b="0" sz="1800"/>
            </a:lvl5pPr>
          </a:lstStyle>
          <a:p>
            <a:pPr/>
            <a:r>
              <a:t>Body Level One</a:t>
            </a:r>
          </a:p>
          <a:p>
            <a:pPr lvl="1"/>
            <a:r>
              <a:t>Body Level Two</a:t>
            </a:r>
          </a:p>
          <a:p>
            <a:pPr lvl="2"/>
            <a:r>
              <a:t>Body Level Three</a:t>
            </a:r>
          </a:p>
          <a:p>
            <a:pPr lvl="3"/>
            <a:r>
              <a:t>Body Level Four</a:t>
            </a:r>
          </a:p>
          <a:p>
            <a:pPr lvl="4"/>
            <a:r>
              <a:t>Body Level Five</a:t>
            </a:r>
          </a:p>
        </p:txBody>
      </p:sp>
      <p:sp>
        <p:nvSpPr>
          <p:cNvPr id="83" name="Rectangle"/>
          <p:cNvSpPr/>
          <p:nvPr>
            <p:ph type="body" sz="quarter" idx="13"/>
          </p:nvPr>
        </p:nvSpPr>
        <p:spPr>
          <a:xfrm>
            <a:off x="6105525" y="2682813"/>
            <a:ext cx="5780089" cy="1465325"/>
          </a:xfrm>
          <a:prstGeom prst="rect">
            <a:avLst/>
          </a:prstGeom>
        </p:spPr>
        <p:txBody>
          <a:bodyPr/>
          <a:lstStyle/>
          <a:p>
            <a:pPr algn="l">
              <a:defRPr sz="3400"/>
            </a:pP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8. Pealkiri, loetelu ja joonis">
    <p:bg>
      <p:bgPr>
        <a:solidFill>
          <a:schemeClr val="accent1"/>
        </a:solidFill>
      </p:bgPr>
    </p:bg>
    <p:spTree>
      <p:nvGrpSpPr>
        <p:cNvPr id="1" name=""/>
        <p:cNvGrpSpPr/>
        <p:nvPr/>
      </p:nvGrpSpPr>
      <p:grpSpPr>
        <a:xfrm>
          <a:off x="0" y="0"/>
          <a:ext cx="0" cy="0"/>
          <a:chOff x="0" y="0"/>
          <a:chExt cx="0" cy="0"/>
        </a:xfrm>
      </p:grpSpPr>
      <p:pic>
        <p:nvPicPr>
          <p:cNvPr id="91" name="image7.png" descr="image7.png"/>
          <p:cNvPicPr>
            <a:picLocks noChangeAspect="1"/>
          </p:cNvPicPr>
          <p:nvPr/>
        </p:nvPicPr>
        <p:blipFill>
          <a:blip r:embed="rId2">
            <a:extLst/>
          </a:blip>
          <a:stretch>
            <a:fillRect/>
          </a:stretch>
        </p:blipFill>
        <p:spPr>
          <a:xfrm>
            <a:off x="-1031358" y="-986642"/>
            <a:ext cx="5981756" cy="5981757"/>
          </a:xfrm>
          <a:prstGeom prst="rect">
            <a:avLst/>
          </a:prstGeom>
          <a:ln w="12700">
            <a:miter lim="400000"/>
          </a:ln>
        </p:spPr>
      </p:pic>
      <p:pic>
        <p:nvPicPr>
          <p:cNvPr id="92" name="image1.png" descr="image1.png"/>
          <p:cNvPicPr>
            <a:picLocks noChangeAspect="1"/>
          </p:cNvPicPr>
          <p:nvPr/>
        </p:nvPicPr>
        <p:blipFill>
          <a:blip r:embed="rId3">
            <a:extLst/>
          </a:blip>
          <a:stretch>
            <a:fillRect/>
          </a:stretch>
        </p:blipFill>
        <p:spPr>
          <a:xfrm>
            <a:off x="8575478" y="558547"/>
            <a:ext cx="3310136" cy="443486"/>
          </a:xfrm>
          <a:prstGeom prst="rect">
            <a:avLst/>
          </a:prstGeom>
          <a:ln w="12700">
            <a:miter lim="400000"/>
          </a:ln>
        </p:spPr>
      </p:pic>
      <p:sp>
        <p:nvSpPr>
          <p:cNvPr id="93" name="Body Level One…"/>
          <p:cNvSpPr txBox="1"/>
          <p:nvPr>
            <p:ph type="body" sz="quarter" idx="1"/>
          </p:nvPr>
        </p:nvSpPr>
        <p:spPr>
          <a:xfrm>
            <a:off x="6105525" y="4148137"/>
            <a:ext cx="5770563" cy="2157413"/>
          </a:xfrm>
          <a:prstGeom prst="rect">
            <a:avLst/>
          </a:prstGeom>
        </p:spPr>
        <p:txBody>
          <a:bodyPr/>
          <a:lstStyle>
            <a:lvl1pPr algn="l">
              <a:defRPr b="0" sz="1800"/>
            </a:lvl1pPr>
            <a:lvl2pPr marL="0" indent="457200" algn="l">
              <a:buSzTx/>
              <a:buNone/>
              <a:defRPr b="0" sz="1800"/>
            </a:lvl2pPr>
            <a:lvl3pPr marL="0" indent="914400" algn="l">
              <a:buSzTx/>
              <a:buNone/>
              <a:defRPr b="0" sz="1800"/>
            </a:lvl3pPr>
            <a:lvl4pPr marL="0" indent="1371600" algn="l">
              <a:buSzTx/>
              <a:buNone/>
              <a:defRPr b="0" sz="1800"/>
            </a:lvl4pPr>
            <a:lvl5pPr marL="0" indent="1828800" algn="l">
              <a:buSzTx/>
              <a:buNone/>
              <a:defRPr b="0" sz="1800"/>
            </a:lvl5pPr>
          </a:lstStyle>
          <a:p>
            <a:pPr/>
            <a:r>
              <a:t>Body Level One</a:t>
            </a:r>
          </a:p>
          <a:p>
            <a:pPr lvl="1"/>
            <a:r>
              <a:t>Body Level Two</a:t>
            </a:r>
          </a:p>
          <a:p>
            <a:pPr lvl="2"/>
            <a:r>
              <a:t>Body Level Three</a:t>
            </a:r>
          </a:p>
          <a:p>
            <a:pPr lvl="3"/>
            <a:r>
              <a:t>Body Level Four</a:t>
            </a:r>
          </a:p>
          <a:p>
            <a:pPr lvl="4"/>
            <a:r>
              <a:t>Body Level Five</a:t>
            </a:r>
          </a:p>
        </p:txBody>
      </p:sp>
      <p:sp>
        <p:nvSpPr>
          <p:cNvPr id="94" name="Rectangle"/>
          <p:cNvSpPr/>
          <p:nvPr>
            <p:ph type="body" sz="quarter" idx="13"/>
          </p:nvPr>
        </p:nvSpPr>
        <p:spPr>
          <a:xfrm>
            <a:off x="6105525" y="2682813"/>
            <a:ext cx="5780089" cy="1465325"/>
          </a:xfrm>
          <a:prstGeom prst="rect">
            <a:avLst/>
          </a:prstGeom>
        </p:spPr>
        <p:txBody>
          <a:bodyPr/>
          <a:lstStyle/>
          <a:p>
            <a:pPr algn="l">
              <a:defRPr sz="3400"/>
            </a:pP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9. Pealkiri, loetelu ja joonis">
    <p:bg>
      <p:bgPr>
        <a:solidFill>
          <a:schemeClr val="accent1"/>
        </a:solidFill>
      </p:bgPr>
    </p:bg>
    <p:spTree>
      <p:nvGrpSpPr>
        <p:cNvPr id="1" name=""/>
        <p:cNvGrpSpPr/>
        <p:nvPr/>
      </p:nvGrpSpPr>
      <p:grpSpPr>
        <a:xfrm>
          <a:off x="0" y="0"/>
          <a:ext cx="0" cy="0"/>
          <a:chOff x="0" y="0"/>
          <a:chExt cx="0" cy="0"/>
        </a:xfrm>
      </p:grpSpPr>
      <p:pic>
        <p:nvPicPr>
          <p:cNvPr id="102" name="image8.png" descr="image8.png"/>
          <p:cNvPicPr>
            <a:picLocks noChangeAspect="1"/>
          </p:cNvPicPr>
          <p:nvPr/>
        </p:nvPicPr>
        <p:blipFill>
          <a:blip r:embed="rId2">
            <a:extLst/>
          </a:blip>
          <a:stretch>
            <a:fillRect/>
          </a:stretch>
        </p:blipFill>
        <p:spPr>
          <a:xfrm>
            <a:off x="-603620" y="-871392"/>
            <a:ext cx="5866735" cy="5866735"/>
          </a:xfrm>
          <a:prstGeom prst="rect">
            <a:avLst/>
          </a:prstGeom>
          <a:ln w="12700">
            <a:miter lim="400000"/>
          </a:ln>
        </p:spPr>
      </p:pic>
      <p:pic>
        <p:nvPicPr>
          <p:cNvPr id="103" name="image1.png" descr="image1.png"/>
          <p:cNvPicPr>
            <a:picLocks noChangeAspect="1"/>
          </p:cNvPicPr>
          <p:nvPr/>
        </p:nvPicPr>
        <p:blipFill>
          <a:blip r:embed="rId3">
            <a:extLst/>
          </a:blip>
          <a:stretch>
            <a:fillRect/>
          </a:stretch>
        </p:blipFill>
        <p:spPr>
          <a:xfrm>
            <a:off x="8565953" y="558547"/>
            <a:ext cx="3310136" cy="443486"/>
          </a:xfrm>
          <a:prstGeom prst="rect">
            <a:avLst/>
          </a:prstGeom>
          <a:ln w="12700">
            <a:miter lim="400000"/>
          </a:ln>
        </p:spPr>
      </p:pic>
      <p:sp>
        <p:nvSpPr>
          <p:cNvPr id="104" name="Body Level One…"/>
          <p:cNvSpPr txBox="1"/>
          <p:nvPr>
            <p:ph type="body" sz="quarter" idx="1"/>
          </p:nvPr>
        </p:nvSpPr>
        <p:spPr>
          <a:xfrm>
            <a:off x="6105525" y="4148137"/>
            <a:ext cx="5770563" cy="2157413"/>
          </a:xfrm>
          <a:prstGeom prst="rect">
            <a:avLst/>
          </a:prstGeom>
        </p:spPr>
        <p:txBody>
          <a:bodyPr/>
          <a:lstStyle>
            <a:lvl1pPr algn="l">
              <a:defRPr b="0" sz="1800"/>
            </a:lvl1pPr>
            <a:lvl2pPr marL="0" indent="457200" algn="l">
              <a:buSzTx/>
              <a:buNone/>
              <a:defRPr b="0" sz="1800"/>
            </a:lvl2pPr>
            <a:lvl3pPr marL="0" indent="914400" algn="l">
              <a:buSzTx/>
              <a:buNone/>
              <a:defRPr b="0" sz="1800"/>
            </a:lvl3pPr>
            <a:lvl4pPr marL="0" indent="1371600" algn="l">
              <a:buSzTx/>
              <a:buNone/>
              <a:defRPr b="0" sz="1800"/>
            </a:lvl4pPr>
            <a:lvl5pPr marL="0" indent="1828800" algn="l">
              <a:buSzTx/>
              <a:buNone/>
              <a:defRPr b="0" sz="1800"/>
            </a:lvl5pPr>
          </a:lstStyle>
          <a:p>
            <a:pPr/>
            <a:r>
              <a:t>Body Level One</a:t>
            </a:r>
          </a:p>
          <a:p>
            <a:pPr lvl="1"/>
            <a:r>
              <a:t>Body Level Two</a:t>
            </a:r>
          </a:p>
          <a:p>
            <a:pPr lvl="2"/>
            <a:r>
              <a:t>Body Level Three</a:t>
            </a:r>
          </a:p>
          <a:p>
            <a:pPr lvl="3"/>
            <a:r>
              <a:t>Body Level Four</a:t>
            </a:r>
          </a:p>
          <a:p>
            <a:pPr lvl="4"/>
            <a:r>
              <a:t>Body Level Five</a:t>
            </a:r>
          </a:p>
        </p:txBody>
      </p:sp>
      <p:sp>
        <p:nvSpPr>
          <p:cNvPr id="105" name="Rectangle"/>
          <p:cNvSpPr/>
          <p:nvPr>
            <p:ph type="body" sz="quarter" idx="13"/>
          </p:nvPr>
        </p:nvSpPr>
        <p:spPr>
          <a:xfrm>
            <a:off x="6105525" y="2682813"/>
            <a:ext cx="5780089" cy="1465325"/>
          </a:xfrm>
          <a:prstGeom prst="rect">
            <a:avLst/>
          </a:prstGeom>
        </p:spPr>
        <p:txBody>
          <a:bodyPr/>
          <a:lstStyle/>
          <a:p>
            <a:pPr algn="l">
              <a:defRPr sz="3400"/>
            </a:pPr>
          </a:p>
        </p:txBody>
      </p:sp>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 Id="rId31" Type="http://schemas.openxmlformats.org/officeDocument/2006/relationships/slideLayout" Target="../slideLayouts/slideLayout28.xml"/><Relationship Id="rId32" Type="http://schemas.openxmlformats.org/officeDocument/2006/relationships/slideLayout" Target="../slideLayouts/slideLayout29.xml"/><Relationship Id="rId33" Type="http://schemas.openxmlformats.org/officeDocument/2006/relationships/slideLayout" Target="../slideLayouts/slideLayout30.xml"/><Relationship Id="rId34" Type="http://schemas.openxmlformats.org/officeDocument/2006/relationships/slideLayout" Target="../slideLayouts/slideLayout31.xml"/><Relationship Id="rId35" Type="http://schemas.openxmlformats.org/officeDocument/2006/relationships/slideLayout" Target="../slideLayouts/slideLayout32.xml"/><Relationship Id="rId36" Type="http://schemas.openxmlformats.org/officeDocument/2006/relationships/slideLayout" Target="../slideLayouts/slideLayout33.xml"/><Relationship Id="rId37" Type="http://schemas.openxmlformats.org/officeDocument/2006/relationships/slideLayout" Target="../slideLayouts/slideLayout34.xml"/><Relationship Id="rId38" Type="http://schemas.openxmlformats.org/officeDocument/2006/relationships/slideLayout" Target="../slideLayouts/slideLayout35.xml"/><Relationship Id="rId3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image2.jpeg" descr="image2.jpeg"/>
          <p:cNvPicPr>
            <a:picLocks noChangeAspect="1"/>
          </p:cNvPicPr>
          <p:nvPr/>
        </p:nvPicPr>
        <p:blipFill>
          <a:blip r:embed="rId2">
            <a:extLst/>
          </a:blip>
          <a:stretch>
            <a:fillRect/>
          </a:stretch>
        </p:blipFill>
        <p:spPr>
          <a:xfrm>
            <a:off x="0" y="-9677"/>
            <a:ext cx="12192000" cy="6889871"/>
          </a:xfrm>
          <a:prstGeom prst="rect">
            <a:avLst/>
          </a:prstGeom>
          <a:ln w="12700">
            <a:miter lim="400000"/>
          </a:ln>
        </p:spPr>
      </p:pic>
      <p:sp>
        <p:nvSpPr>
          <p:cNvPr id="3" name="Body Level One…"/>
          <p:cNvSpPr txBox="1"/>
          <p:nvPr>
            <p:ph type="body" idx="1"/>
          </p:nvPr>
        </p:nvSpPr>
        <p:spPr>
          <a:xfrm>
            <a:off x="838200" y="2008704"/>
            <a:ext cx="10515600" cy="42820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pic>
        <p:nvPicPr>
          <p:cNvPr id="4" name="image1.png" descr="image1.png"/>
          <p:cNvPicPr>
            <a:picLocks noChangeAspect="1"/>
          </p:cNvPicPr>
          <p:nvPr/>
        </p:nvPicPr>
        <p:blipFill>
          <a:blip r:embed="rId3">
            <a:extLst/>
          </a:blip>
          <a:stretch>
            <a:fillRect/>
          </a:stretch>
        </p:blipFill>
        <p:spPr>
          <a:xfrm>
            <a:off x="4440932" y="558547"/>
            <a:ext cx="3310136" cy="443486"/>
          </a:xfrm>
          <a:prstGeom prst="rect">
            <a:avLst/>
          </a:prstGeom>
          <a:ln w="12700">
            <a:miter lim="400000"/>
          </a:ln>
        </p:spPr>
      </p:pic>
      <p:sp>
        <p:nvSpPr>
          <p:cNvPr id="5" name="Title Text"/>
          <p:cNvSpPr txBox="1"/>
          <p:nvPr>
            <p:ph type="title"/>
          </p:nvPr>
        </p:nvSpPr>
        <p:spPr>
          <a:xfrm>
            <a:off x="609600" y="0"/>
            <a:ext cx="10972800" cy="169227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6" name="Slide Number"/>
          <p:cNvSpPr txBox="1"/>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3600" u="none">
          <a:ln>
            <a:noFill/>
          </a:ln>
          <a:solidFill>
            <a:schemeClr val="accent1"/>
          </a:solidFill>
          <a:uFillTx/>
          <a:latin typeface="Tinos"/>
          <a:ea typeface="Tinos"/>
          <a:cs typeface="Tinos"/>
          <a:sym typeface="Tinos"/>
        </a:defRPr>
      </a:lvl1pPr>
      <a:lvl2pPr marL="0" marR="0" indent="0" algn="l" defTabSz="914400" rtl="0" latinLnBrk="0">
        <a:lnSpc>
          <a:spcPct val="90000"/>
        </a:lnSpc>
        <a:spcBef>
          <a:spcPts val="0"/>
        </a:spcBef>
        <a:spcAft>
          <a:spcPts val="0"/>
        </a:spcAft>
        <a:buClrTx/>
        <a:buSzTx/>
        <a:buFontTx/>
        <a:buNone/>
        <a:tabLst/>
        <a:defRPr b="0" baseline="0" cap="none" i="0" spc="0" strike="noStrike" sz="3600" u="none">
          <a:ln>
            <a:noFill/>
          </a:ln>
          <a:solidFill>
            <a:schemeClr val="accent1"/>
          </a:solidFill>
          <a:uFillTx/>
          <a:latin typeface="Tinos"/>
          <a:ea typeface="Tinos"/>
          <a:cs typeface="Tinos"/>
          <a:sym typeface="Tinos"/>
        </a:defRPr>
      </a:lvl2pPr>
      <a:lvl3pPr marL="0" marR="0" indent="0" algn="l" defTabSz="914400" rtl="0" latinLnBrk="0">
        <a:lnSpc>
          <a:spcPct val="90000"/>
        </a:lnSpc>
        <a:spcBef>
          <a:spcPts val="0"/>
        </a:spcBef>
        <a:spcAft>
          <a:spcPts val="0"/>
        </a:spcAft>
        <a:buClrTx/>
        <a:buSzTx/>
        <a:buFontTx/>
        <a:buNone/>
        <a:tabLst/>
        <a:defRPr b="0" baseline="0" cap="none" i="0" spc="0" strike="noStrike" sz="3600" u="none">
          <a:ln>
            <a:noFill/>
          </a:ln>
          <a:solidFill>
            <a:schemeClr val="accent1"/>
          </a:solidFill>
          <a:uFillTx/>
          <a:latin typeface="Tinos"/>
          <a:ea typeface="Tinos"/>
          <a:cs typeface="Tinos"/>
          <a:sym typeface="Tinos"/>
        </a:defRPr>
      </a:lvl3pPr>
      <a:lvl4pPr marL="0" marR="0" indent="0" algn="l" defTabSz="914400" rtl="0" latinLnBrk="0">
        <a:lnSpc>
          <a:spcPct val="90000"/>
        </a:lnSpc>
        <a:spcBef>
          <a:spcPts val="0"/>
        </a:spcBef>
        <a:spcAft>
          <a:spcPts val="0"/>
        </a:spcAft>
        <a:buClrTx/>
        <a:buSzTx/>
        <a:buFontTx/>
        <a:buNone/>
        <a:tabLst/>
        <a:defRPr b="0" baseline="0" cap="none" i="0" spc="0" strike="noStrike" sz="3600" u="none">
          <a:ln>
            <a:noFill/>
          </a:ln>
          <a:solidFill>
            <a:schemeClr val="accent1"/>
          </a:solidFill>
          <a:uFillTx/>
          <a:latin typeface="Tinos"/>
          <a:ea typeface="Tinos"/>
          <a:cs typeface="Tinos"/>
          <a:sym typeface="Tinos"/>
        </a:defRPr>
      </a:lvl4pPr>
      <a:lvl5pPr marL="0" marR="0" indent="0" algn="l" defTabSz="914400" rtl="0" latinLnBrk="0">
        <a:lnSpc>
          <a:spcPct val="90000"/>
        </a:lnSpc>
        <a:spcBef>
          <a:spcPts val="0"/>
        </a:spcBef>
        <a:spcAft>
          <a:spcPts val="0"/>
        </a:spcAft>
        <a:buClrTx/>
        <a:buSzTx/>
        <a:buFontTx/>
        <a:buNone/>
        <a:tabLst/>
        <a:defRPr b="0" baseline="0" cap="none" i="0" spc="0" strike="noStrike" sz="3600" u="none">
          <a:ln>
            <a:noFill/>
          </a:ln>
          <a:solidFill>
            <a:schemeClr val="accent1"/>
          </a:solidFill>
          <a:uFillTx/>
          <a:latin typeface="Tinos"/>
          <a:ea typeface="Tinos"/>
          <a:cs typeface="Tinos"/>
          <a:sym typeface="Tinos"/>
        </a:defRPr>
      </a:lvl5pPr>
      <a:lvl6pPr marL="0" marR="0" indent="0" algn="l" defTabSz="914400" rtl="0" latinLnBrk="0">
        <a:lnSpc>
          <a:spcPct val="90000"/>
        </a:lnSpc>
        <a:spcBef>
          <a:spcPts val="0"/>
        </a:spcBef>
        <a:spcAft>
          <a:spcPts val="0"/>
        </a:spcAft>
        <a:buClrTx/>
        <a:buSzTx/>
        <a:buFontTx/>
        <a:buNone/>
        <a:tabLst/>
        <a:defRPr b="0" baseline="0" cap="none" i="0" spc="0" strike="noStrike" sz="3600" u="none">
          <a:ln>
            <a:noFill/>
          </a:ln>
          <a:solidFill>
            <a:schemeClr val="accent1"/>
          </a:solidFill>
          <a:uFillTx/>
          <a:latin typeface="Tinos"/>
          <a:ea typeface="Tinos"/>
          <a:cs typeface="Tinos"/>
          <a:sym typeface="Tinos"/>
        </a:defRPr>
      </a:lvl6pPr>
      <a:lvl7pPr marL="0" marR="0" indent="0" algn="l" defTabSz="914400" rtl="0" latinLnBrk="0">
        <a:lnSpc>
          <a:spcPct val="90000"/>
        </a:lnSpc>
        <a:spcBef>
          <a:spcPts val="0"/>
        </a:spcBef>
        <a:spcAft>
          <a:spcPts val="0"/>
        </a:spcAft>
        <a:buClrTx/>
        <a:buSzTx/>
        <a:buFontTx/>
        <a:buNone/>
        <a:tabLst/>
        <a:defRPr b="0" baseline="0" cap="none" i="0" spc="0" strike="noStrike" sz="3600" u="none">
          <a:ln>
            <a:noFill/>
          </a:ln>
          <a:solidFill>
            <a:schemeClr val="accent1"/>
          </a:solidFill>
          <a:uFillTx/>
          <a:latin typeface="Tinos"/>
          <a:ea typeface="Tinos"/>
          <a:cs typeface="Tinos"/>
          <a:sym typeface="Tinos"/>
        </a:defRPr>
      </a:lvl7pPr>
      <a:lvl8pPr marL="0" marR="0" indent="0" algn="l" defTabSz="914400" rtl="0" latinLnBrk="0">
        <a:lnSpc>
          <a:spcPct val="90000"/>
        </a:lnSpc>
        <a:spcBef>
          <a:spcPts val="0"/>
        </a:spcBef>
        <a:spcAft>
          <a:spcPts val="0"/>
        </a:spcAft>
        <a:buClrTx/>
        <a:buSzTx/>
        <a:buFontTx/>
        <a:buNone/>
        <a:tabLst/>
        <a:defRPr b="0" baseline="0" cap="none" i="0" spc="0" strike="noStrike" sz="3600" u="none">
          <a:ln>
            <a:noFill/>
          </a:ln>
          <a:solidFill>
            <a:schemeClr val="accent1"/>
          </a:solidFill>
          <a:uFillTx/>
          <a:latin typeface="Tinos"/>
          <a:ea typeface="Tinos"/>
          <a:cs typeface="Tinos"/>
          <a:sym typeface="Tinos"/>
        </a:defRPr>
      </a:lvl8pPr>
      <a:lvl9pPr marL="0" marR="0" indent="0" algn="l" defTabSz="914400" rtl="0" latinLnBrk="0">
        <a:lnSpc>
          <a:spcPct val="90000"/>
        </a:lnSpc>
        <a:spcBef>
          <a:spcPts val="0"/>
        </a:spcBef>
        <a:spcAft>
          <a:spcPts val="0"/>
        </a:spcAft>
        <a:buClrTx/>
        <a:buSzTx/>
        <a:buFontTx/>
        <a:buNone/>
        <a:tabLst/>
        <a:defRPr b="0" baseline="0" cap="none" i="0" spc="0" strike="noStrike" sz="3600" u="none">
          <a:ln>
            <a:noFill/>
          </a:ln>
          <a:solidFill>
            <a:schemeClr val="accent1"/>
          </a:solidFill>
          <a:uFillTx/>
          <a:latin typeface="Tinos"/>
          <a:ea typeface="Tinos"/>
          <a:cs typeface="Tinos"/>
          <a:sym typeface="Tinos"/>
        </a:defRPr>
      </a:lvl9pPr>
    </p:titleStyle>
    <p:bodyStyle>
      <a:lvl1pPr marL="0" marR="0" indent="0" algn="ctr" defTabSz="914400" rtl="0" latinLnBrk="0">
        <a:lnSpc>
          <a:spcPct val="120000"/>
        </a:lnSpc>
        <a:spcBef>
          <a:spcPts val="1000"/>
        </a:spcBef>
        <a:spcAft>
          <a:spcPts val="0"/>
        </a:spcAft>
        <a:buClrTx/>
        <a:buSzTx/>
        <a:buFontTx/>
        <a:buNone/>
        <a:tabLst/>
        <a:defRPr b="1" baseline="0" cap="none" i="0" spc="0" strike="noStrike" sz="4600" u="none">
          <a:ln>
            <a:noFill/>
          </a:ln>
          <a:solidFill>
            <a:srgbClr val="FFFFFF"/>
          </a:solidFill>
          <a:uFillTx/>
          <a:latin typeface="Tinos"/>
          <a:ea typeface="Tinos"/>
          <a:cs typeface="Tinos"/>
          <a:sym typeface="Tinos"/>
        </a:defRPr>
      </a:lvl1pPr>
      <a:lvl2pPr marL="1041400" marR="0" indent="-584200" algn="ctr" defTabSz="914400" rtl="0" latinLnBrk="0">
        <a:lnSpc>
          <a:spcPct val="120000"/>
        </a:lnSpc>
        <a:spcBef>
          <a:spcPts val="1000"/>
        </a:spcBef>
        <a:spcAft>
          <a:spcPts val="0"/>
        </a:spcAft>
        <a:buClrTx/>
        <a:buSzPct val="100000"/>
        <a:buFontTx/>
        <a:buChar char="•"/>
        <a:tabLst/>
        <a:defRPr b="1" baseline="0" cap="none" i="0" spc="0" strike="noStrike" sz="4600" u="none">
          <a:ln>
            <a:noFill/>
          </a:ln>
          <a:solidFill>
            <a:srgbClr val="FFFFFF"/>
          </a:solidFill>
          <a:uFillTx/>
          <a:latin typeface="Tinos"/>
          <a:ea typeface="Tinos"/>
          <a:cs typeface="Tinos"/>
          <a:sym typeface="Tinos"/>
        </a:defRPr>
      </a:lvl2pPr>
      <a:lvl3pPr marL="1615439" marR="0" indent="-701039" algn="ctr" defTabSz="914400" rtl="0" latinLnBrk="0">
        <a:lnSpc>
          <a:spcPct val="120000"/>
        </a:lnSpc>
        <a:spcBef>
          <a:spcPts val="1000"/>
        </a:spcBef>
        <a:spcAft>
          <a:spcPts val="0"/>
        </a:spcAft>
        <a:buClrTx/>
        <a:buSzPct val="100000"/>
        <a:buFontTx/>
        <a:buChar char="•"/>
        <a:tabLst/>
        <a:defRPr b="1" baseline="0" cap="none" i="0" spc="0" strike="noStrike" sz="4600" u="none">
          <a:ln>
            <a:noFill/>
          </a:ln>
          <a:solidFill>
            <a:srgbClr val="FFFFFF"/>
          </a:solidFill>
          <a:uFillTx/>
          <a:latin typeface="Tinos"/>
          <a:ea typeface="Tinos"/>
          <a:cs typeface="Tinos"/>
          <a:sym typeface="Tinos"/>
        </a:defRPr>
      </a:lvl3pPr>
      <a:lvl4pPr marL="2122714" marR="0" indent="-751114" algn="ctr" defTabSz="914400" rtl="0" latinLnBrk="0">
        <a:lnSpc>
          <a:spcPct val="120000"/>
        </a:lnSpc>
        <a:spcBef>
          <a:spcPts val="1000"/>
        </a:spcBef>
        <a:spcAft>
          <a:spcPts val="0"/>
        </a:spcAft>
        <a:buClrTx/>
        <a:buSzPct val="100000"/>
        <a:buFontTx/>
        <a:buChar char="•"/>
        <a:tabLst/>
        <a:defRPr b="1" baseline="0" cap="none" i="0" spc="0" strike="noStrike" sz="4600" u="none">
          <a:ln>
            <a:noFill/>
          </a:ln>
          <a:solidFill>
            <a:srgbClr val="FFFFFF"/>
          </a:solidFill>
          <a:uFillTx/>
          <a:latin typeface="Tinos"/>
          <a:ea typeface="Tinos"/>
          <a:cs typeface="Tinos"/>
          <a:sym typeface="Tinos"/>
        </a:defRPr>
      </a:lvl4pPr>
      <a:lvl5pPr marL="2579914" marR="0" indent="-751114" algn="ctr" defTabSz="914400" rtl="0" latinLnBrk="0">
        <a:lnSpc>
          <a:spcPct val="120000"/>
        </a:lnSpc>
        <a:spcBef>
          <a:spcPts val="1000"/>
        </a:spcBef>
        <a:spcAft>
          <a:spcPts val="0"/>
        </a:spcAft>
        <a:buClrTx/>
        <a:buSzPct val="100000"/>
        <a:buFontTx/>
        <a:buChar char="•"/>
        <a:tabLst/>
        <a:defRPr b="1" baseline="0" cap="none" i="0" spc="0" strike="noStrike" sz="4600" u="none">
          <a:ln>
            <a:noFill/>
          </a:ln>
          <a:solidFill>
            <a:srgbClr val="FFFFFF"/>
          </a:solidFill>
          <a:uFillTx/>
          <a:latin typeface="Tinos"/>
          <a:ea typeface="Tinos"/>
          <a:cs typeface="Tinos"/>
          <a:sym typeface="Tinos"/>
        </a:defRPr>
      </a:lvl5pPr>
      <a:lvl6pPr marL="2870200" marR="0" indent="-584200" algn="ctr" defTabSz="914400" rtl="0" latinLnBrk="0">
        <a:lnSpc>
          <a:spcPct val="120000"/>
        </a:lnSpc>
        <a:spcBef>
          <a:spcPts val="1000"/>
        </a:spcBef>
        <a:spcAft>
          <a:spcPts val="0"/>
        </a:spcAft>
        <a:buClrTx/>
        <a:buSzPct val="100000"/>
        <a:buFontTx/>
        <a:buChar char="•"/>
        <a:tabLst/>
        <a:defRPr b="1" baseline="0" cap="none" i="0" spc="0" strike="noStrike" sz="4600" u="none">
          <a:ln>
            <a:noFill/>
          </a:ln>
          <a:solidFill>
            <a:srgbClr val="FFFFFF"/>
          </a:solidFill>
          <a:uFillTx/>
          <a:latin typeface="Tinos"/>
          <a:ea typeface="Tinos"/>
          <a:cs typeface="Tinos"/>
          <a:sym typeface="Tinos"/>
        </a:defRPr>
      </a:lvl6pPr>
      <a:lvl7pPr marL="3327400" marR="0" indent="-584200" algn="ctr" defTabSz="914400" rtl="0" latinLnBrk="0">
        <a:lnSpc>
          <a:spcPct val="120000"/>
        </a:lnSpc>
        <a:spcBef>
          <a:spcPts val="1000"/>
        </a:spcBef>
        <a:spcAft>
          <a:spcPts val="0"/>
        </a:spcAft>
        <a:buClrTx/>
        <a:buSzPct val="100000"/>
        <a:buFontTx/>
        <a:buChar char="•"/>
        <a:tabLst/>
        <a:defRPr b="1" baseline="0" cap="none" i="0" spc="0" strike="noStrike" sz="4600" u="none">
          <a:ln>
            <a:noFill/>
          </a:ln>
          <a:solidFill>
            <a:srgbClr val="FFFFFF"/>
          </a:solidFill>
          <a:uFillTx/>
          <a:latin typeface="Tinos"/>
          <a:ea typeface="Tinos"/>
          <a:cs typeface="Tinos"/>
          <a:sym typeface="Tinos"/>
        </a:defRPr>
      </a:lvl7pPr>
      <a:lvl8pPr marL="3784600" marR="0" indent="-584200" algn="ctr" defTabSz="914400" rtl="0" latinLnBrk="0">
        <a:lnSpc>
          <a:spcPct val="120000"/>
        </a:lnSpc>
        <a:spcBef>
          <a:spcPts val="1000"/>
        </a:spcBef>
        <a:spcAft>
          <a:spcPts val="0"/>
        </a:spcAft>
        <a:buClrTx/>
        <a:buSzPct val="100000"/>
        <a:buFontTx/>
        <a:buChar char="•"/>
        <a:tabLst/>
        <a:defRPr b="1" baseline="0" cap="none" i="0" spc="0" strike="noStrike" sz="4600" u="none">
          <a:ln>
            <a:noFill/>
          </a:ln>
          <a:solidFill>
            <a:srgbClr val="FFFFFF"/>
          </a:solidFill>
          <a:uFillTx/>
          <a:latin typeface="Tinos"/>
          <a:ea typeface="Tinos"/>
          <a:cs typeface="Tinos"/>
          <a:sym typeface="Tinos"/>
        </a:defRPr>
      </a:lvl8pPr>
      <a:lvl9pPr marL="4241800" marR="0" indent="-584200" algn="ctr" defTabSz="914400" rtl="0" latinLnBrk="0">
        <a:lnSpc>
          <a:spcPct val="120000"/>
        </a:lnSpc>
        <a:spcBef>
          <a:spcPts val="1000"/>
        </a:spcBef>
        <a:spcAft>
          <a:spcPts val="0"/>
        </a:spcAft>
        <a:buClrTx/>
        <a:buSzPct val="100000"/>
        <a:buFontTx/>
        <a:buChar char="•"/>
        <a:tabLst/>
        <a:defRPr b="1" baseline="0" cap="none" i="0" spc="0" strike="noStrike" sz="4600" u="none">
          <a:ln>
            <a:noFill/>
          </a:ln>
          <a:solidFill>
            <a:srgbClr val="FFFFFF"/>
          </a:solidFill>
          <a:uFillTx/>
          <a:latin typeface="Tinos"/>
          <a:ea typeface="Tinos"/>
          <a:cs typeface="Tinos"/>
          <a:sym typeface="Tin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Tinos"/>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Tinos"/>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Tinos"/>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Tinos"/>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Tinos"/>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Tinos"/>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Tinos"/>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Tinos"/>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Tino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gif"/><Relationship Id="rId3" Type="http://schemas.openxmlformats.org/officeDocument/2006/relationships/image" Target="../media/image14.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 Id="rId3" Type="http://schemas.openxmlformats.org/officeDocument/2006/relationships/image" Target="../media/image18.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eg"/><Relationship Id="rId3" Type="http://schemas.openxmlformats.org/officeDocument/2006/relationships/image" Target="../media/image14.png"/><Relationship Id="rId4" Type="http://schemas.openxmlformats.org/officeDocument/2006/relationships/image" Target="../media/image1.gif"/><Relationship Id="rId5" Type="http://schemas.openxmlformats.org/officeDocument/2006/relationships/hyperlink" Target="http://xandernatas.deviantart.com/" TargetMode="External"/><Relationship Id="rId6" Type="http://schemas.openxmlformats.org/officeDocument/2006/relationships/hyperlink" Target="http://xandernatas.deviantart.com/art/Atlas-Shrugged-10071363" TargetMode="Externa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xandernatas.deviantart.com/" TargetMode="External"/><Relationship Id="rId3" Type="http://schemas.openxmlformats.org/officeDocument/2006/relationships/hyperlink" Target="http://xandernatas.deviantart.com/art/Atlas-Shrugged-10071363" TargetMode="External"/><Relationship Id="rId4" Type="http://schemas.openxmlformats.org/officeDocument/2006/relationships/image" Target="../media/image19.jpeg"/><Relationship Id="rId5" Type="http://schemas.openxmlformats.org/officeDocument/2006/relationships/image" Target="../media/image14.png"/><Relationship Id="rId6" Type="http://schemas.openxmlformats.org/officeDocument/2006/relationships/image" Target="../media/image1.g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 Id="rId3" Type="http://schemas.openxmlformats.org/officeDocument/2006/relationships/image" Target="../media/image1.gif"/><Relationship Id="rId4" Type="http://schemas.openxmlformats.org/officeDocument/2006/relationships/image" Target="../media/image20.png"/><Relationship Id="rId5" Type="http://schemas.openxmlformats.org/officeDocument/2006/relationships/image" Target="../media/image20.jpeg"/><Relationship Id="rId6" Type="http://schemas.openxmlformats.org/officeDocument/2006/relationships/image" Target="../media/image21.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14.png"/><Relationship Id="rId5" Type="http://schemas.openxmlformats.org/officeDocument/2006/relationships/image" Target="../media/image1.gif"/><Relationship Id="rId6" Type="http://schemas.openxmlformats.org/officeDocument/2006/relationships/image" Target="../media/image16.png"/><Relationship Id="rId7" Type="http://schemas.openxmlformats.org/officeDocument/2006/relationships/image" Target="../media/image2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mailto:djuddah.leijen@ut.ee" TargetMode="Externa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 Id="rId3" Type="http://schemas.openxmlformats.org/officeDocument/2006/relationships/image" Target="../media/image12.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gif"/><Relationship Id="rId3" Type="http://schemas.openxmlformats.org/officeDocument/2006/relationships/image" Target="../media/image1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4" name="Djuddah A.J. Leijen"/>
          <p:cNvSpPr txBox="1"/>
          <p:nvPr>
            <p:ph type="title"/>
          </p:nvPr>
        </p:nvSpPr>
        <p:spPr>
          <a:prstGeom prst="rect">
            <a:avLst/>
          </a:prstGeom>
        </p:spPr>
        <p:txBody>
          <a:bodyPr/>
          <a:lstStyle/>
          <a:p>
            <a:pPr/>
            <a:r>
              <a:t>Djuddah A.J. Leijen</a:t>
            </a:r>
          </a:p>
        </p:txBody>
      </p:sp>
      <p:sp>
        <p:nvSpPr>
          <p:cNvPr id="385" name="The intricate process of implementing URKUND at the University of Tartu, Estonia"/>
          <p:cNvSpPr txBox="1"/>
          <p:nvPr>
            <p:ph type="body" sz="quarter" idx="1"/>
          </p:nvPr>
        </p:nvSpPr>
        <p:spPr>
          <a:prstGeom prst="rect">
            <a:avLst/>
          </a:prstGeom>
        </p:spPr>
        <p:txBody>
          <a:bodyPr/>
          <a:lstStyle>
            <a:lvl1pPr defTabSz="502920">
              <a:spcBef>
                <a:spcPts val="500"/>
              </a:spcBef>
              <a:defRPr sz="2530"/>
            </a:lvl1pPr>
          </a:lstStyle>
          <a:p>
            <a:pPr/>
            <a:r>
              <a:t>The intricate process of implementing URKUND at the University of Tartu, Estonia </a:t>
            </a:r>
          </a:p>
        </p:txBody>
      </p:sp>
      <p:sp>
        <p:nvSpPr>
          <p:cNvPr id="386" name="AVOK|Centre for Academic Writing and Communication"/>
          <p:cNvSpPr/>
          <p:nvPr>
            <p:ph type="body" idx="13"/>
          </p:nvPr>
        </p:nvSpPr>
        <p:spPr>
          <a:xfrm>
            <a:off x="2776449" y="6301095"/>
            <a:ext cx="6639102" cy="443486"/>
          </a:xfrm>
          <a:prstGeom prst="rect">
            <a:avLst/>
          </a:prstGeom>
          <a:extLst>
            <a:ext uri="{C572A759-6A51-4108-AA02-DFA0A04FC94B}">
              <ma14:wrappingTextBoxFlag xmlns:ma14="http://schemas.microsoft.com/office/mac/drawingml/2011/main" val="1"/>
            </a:ext>
          </a:extLst>
        </p:spPr>
        <p:txBody>
          <a:bodyPr/>
          <a:lstStyle>
            <a:lvl1pPr>
              <a:defRPr sz="1800"/>
            </a:lvl1pPr>
          </a:lstStyle>
          <a:p>
            <a:pPr/>
            <a:r>
              <a:t>AVOK|Centre for Academic Writing and Communication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2" name="Introduce a (new) system URKUND…"/>
          <p:cNvSpPr txBox="1"/>
          <p:nvPr>
            <p:ph type="body" idx="1"/>
          </p:nvPr>
        </p:nvSpPr>
        <p:spPr>
          <a:prstGeom prst="rect">
            <a:avLst/>
          </a:prstGeom>
        </p:spPr>
        <p:txBody>
          <a:bodyPr/>
          <a:lstStyle/>
          <a:p>
            <a:pPr/>
            <a:r>
              <a:t>Introduce a (new) system URKUND</a:t>
            </a:r>
            <a:br/>
          </a:p>
          <a:p>
            <a:pPr marL="0" indent="0">
              <a:buClrTx/>
              <a:buSzTx/>
              <a:buFontTx/>
              <a:buNone/>
            </a:pPr>
            <a:r>
              <a:t>but, use the introduction to — </a:t>
            </a:r>
          </a:p>
          <a:p>
            <a:pPr marL="0" indent="0">
              <a:buClrTx/>
              <a:buSzTx/>
              <a:buFontTx/>
              <a:buNone/>
            </a:pPr>
            <a:r>
              <a:t>—— </a:t>
            </a:r>
          </a:p>
          <a:p>
            <a:pPr/>
            <a:r>
              <a:t>Support good practice and awareness through this introduction </a:t>
            </a:r>
          </a:p>
        </p:txBody>
      </p:sp>
      <p:sp>
        <p:nvSpPr>
          <p:cNvPr id="423" name="Fulfilling the NEEDS"/>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lgn="l">
              <a:defRPr sz="3400">
                <a:solidFill>
                  <a:schemeClr val="accent1"/>
                </a:solidFill>
              </a:defRPr>
            </a:lvl1pPr>
          </a:lstStyle>
          <a:p>
            <a:pPr/>
            <a:r>
              <a:t>Fulfilling the NEEDS</a:t>
            </a:r>
          </a:p>
        </p:txBody>
      </p:sp>
      <p:pic>
        <p:nvPicPr>
          <p:cNvPr id="424" name="pasted-image.gif" descr="pasted-image.gif"/>
          <p:cNvPicPr>
            <a:picLocks noChangeAspect="1"/>
          </p:cNvPicPr>
          <p:nvPr/>
        </p:nvPicPr>
        <p:blipFill>
          <a:blip r:embed="rId2">
            <a:extLst/>
          </a:blip>
          <a:stretch>
            <a:fillRect/>
          </a:stretch>
        </p:blipFill>
        <p:spPr>
          <a:xfrm>
            <a:off x="9340556" y="1866643"/>
            <a:ext cx="1905001" cy="1905001"/>
          </a:xfrm>
          <a:prstGeom prst="rect">
            <a:avLst/>
          </a:prstGeom>
          <a:ln w="12700">
            <a:miter lim="400000"/>
          </a:ln>
        </p:spPr>
      </p:pic>
      <p:pic>
        <p:nvPicPr>
          <p:cNvPr id="425" name="AVOK LOGO_uniblue very small copy.png" descr="AVOK LOGO_uniblue very small copy.png"/>
          <p:cNvPicPr>
            <a:picLocks noChangeAspect="1"/>
          </p:cNvPicPr>
          <p:nvPr/>
        </p:nvPicPr>
        <p:blipFill>
          <a:blip r:embed="rId3">
            <a:extLst/>
          </a:blip>
          <a:stretch>
            <a:fillRect/>
          </a:stretch>
        </p:blipFill>
        <p:spPr>
          <a:xfrm>
            <a:off x="8955216" y="5240110"/>
            <a:ext cx="2675681" cy="1032719"/>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7" name="pasted-image.png" descr="pasted-image.png"/>
          <p:cNvPicPr>
            <a:picLocks noChangeAspect="1"/>
          </p:cNvPicPr>
          <p:nvPr/>
        </p:nvPicPr>
        <p:blipFill>
          <a:blip r:embed="rId2">
            <a:alphaModFix amt="53604"/>
            <a:extLst/>
          </a:blip>
          <a:stretch>
            <a:fillRect/>
          </a:stretch>
        </p:blipFill>
        <p:spPr>
          <a:xfrm>
            <a:off x="2745725" y="-1"/>
            <a:ext cx="9446282" cy="6858001"/>
          </a:xfrm>
          <a:prstGeom prst="rect">
            <a:avLst/>
          </a:prstGeom>
          <a:ln w="12700">
            <a:miter lim="400000"/>
          </a:ln>
        </p:spPr>
      </p:pic>
      <p:sp>
        <p:nvSpPr>
          <p:cNvPr id="428" name="What do we know about the  context of plagiarism in our  region?"/>
          <p:cNvSpPr txBox="1"/>
          <p:nvPr>
            <p:ph type="body" idx="1"/>
          </p:nvPr>
        </p:nvSpPr>
        <p:spPr>
          <a:prstGeom prst="rect">
            <a:avLst/>
          </a:prstGeom>
        </p:spPr>
        <p:txBody>
          <a:bodyPr/>
          <a:lstStyle/>
          <a:p>
            <a:pPr/>
            <a:r>
              <a:t>What do we know about the </a:t>
            </a:r>
            <a:br/>
            <a:r>
              <a:t>context of plagiarism in our </a:t>
            </a:r>
            <a:br/>
            <a:r>
              <a:t>region? </a:t>
            </a:r>
          </a:p>
        </p:txBody>
      </p:sp>
      <p:sp>
        <p:nvSpPr>
          <p:cNvPr id="429" name="Are the needs fulfilled?"/>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lgn="l">
              <a:defRPr sz="3400">
                <a:solidFill>
                  <a:schemeClr val="accent1"/>
                </a:solidFill>
              </a:defRPr>
            </a:lvl1pPr>
          </a:lstStyle>
          <a:p>
            <a:pPr/>
            <a:r>
              <a:t>Are the needs fulfilled?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1" name="pasted-image.png" descr="pasted-image.png"/>
          <p:cNvPicPr>
            <a:picLocks noChangeAspect="1"/>
          </p:cNvPicPr>
          <p:nvPr/>
        </p:nvPicPr>
        <p:blipFill>
          <a:blip r:embed="rId2">
            <a:alphaModFix amt="16457"/>
            <a:extLst/>
          </a:blip>
          <a:stretch>
            <a:fillRect/>
          </a:stretch>
        </p:blipFill>
        <p:spPr>
          <a:xfrm>
            <a:off x="2745725" y="-1"/>
            <a:ext cx="9446282" cy="6858001"/>
          </a:xfrm>
          <a:prstGeom prst="rect">
            <a:avLst/>
          </a:prstGeom>
          <a:ln w="12700">
            <a:miter lim="400000"/>
          </a:ln>
        </p:spPr>
      </p:pic>
      <p:sp>
        <p:nvSpPr>
          <p:cNvPr id="432" name="Eastern European context (is an important context)…"/>
          <p:cNvSpPr txBox="1"/>
          <p:nvPr>
            <p:ph type="body" sz="half" idx="1"/>
          </p:nvPr>
        </p:nvSpPr>
        <p:spPr>
          <a:xfrm>
            <a:off x="1065228" y="2718961"/>
            <a:ext cx="7631857" cy="3587572"/>
          </a:xfrm>
          <a:prstGeom prst="rect">
            <a:avLst/>
          </a:prstGeom>
        </p:spPr>
        <p:txBody>
          <a:bodyPr/>
          <a:lstStyle/>
          <a:p>
            <a:pPr marL="217170" indent="-217170" defTabSz="868680">
              <a:spcBef>
                <a:spcPts val="900"/>
              </a:spcBef>
              <a:defRPr sz="2280"/>
            </a:pPr>
            <a:r>
              <a:t>Eastern European context (is an important context)</a:t>
            </a:r>
          </a:p>
          <a:p>
            <a:pPr marL="217170" indent="-217170" defTabSz="868680">
              <a:spcBef>
                <a:spcPts val="900"/>
              </a:spcBef>
              <a:defRPr sz="2280"/>
            </a:pPr>
            <a:r>
              <a:t>Different perspectives on plagiarism (in comparison to western Europe. </a:t>
            </a:r>
            <a:br/>
          </a:p>
          <a:p>
            <a:pPr marL="0" indent="0" defTabSz="868680">
              <a:spcBef>
                <a:spcPts val="900"/>
              </a:spcBef>
              <a:buSzTx/>
              <a:buNone/>
              <a:defRPr sz="2280"/>
            </a:pPr>
            <a:r>
              <a:t>“</a:t>
            </a:r>
            <a:r>
              <a:rPr i="1"/>
              <a:t>[There are] </a:t>
            </a:r>
            <a:r>
              <a:t>huge differences in attitude to plagiarism between western and post-communist countries” (Foltýnek &amp; Čech 2012)</a:t>
            </a:r>
          </a:p>
          <a:p>
            <a:pPr marL="0" indent="0" defTabSz="868680">
              <a:spcBef>
                <a:spcPts val="900"/>
              </a:spcBef>
              <a:buSzTx/>
              <a:buNone/>
              <a:defRPr sz="2280"/>
            </a:pPr>
            <a:r>
              <a:t>Evidence:  we see this in their writing (literacy development)</a:t>
            </a:r>
          </a:p>
        </p:txBody>
      </p:sp>
      <p:sp>
        <p:nvSpPr>
          <p:cNvPr id="433" name="Are the needs fulfilled?"/>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lgn="l">
              <a:defRPr sz="3400">
                <a:solidFill>
                  <a:schemeClr val="accent1"/>
                </a:solidFill>
              </a:defRPr>
            </a:lvl1pPr>
          </a:lstStyle>
          <a:p>
            <a:pPr/>
            <a:r>
              <a:t>Are the needs fulfilled?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5" name="pasted-image.png" descr="pasted-image.png"/>
          <p:cNvPicPr>
            <a:picLocks noChangeAspect="1"/>
          </p:cNvPicPr>
          <p:nvPr/>
        </p:nvPicPr>
        <p:blipFill>
          <a:blip r:embed="rId2">
            <a:alphaModFix amt="16457"/>
            <a:extLst/>
          </a:blip>
          <a:stretch>
            <a:fillRect/>
          </a:stretch>
        </p:blipFill>
        <p:spPr>
          <a:xfrm>
            <a:off x="2745725" y="-1"/>
            <a:ext cx="9446282" cy="6858001"/>
          </a:xfrm>
          <a:prstGeom prst="rect">
            <a:avLst/>
          </a:prstGeom>
          <a:ln w="12700">
            <a:miter lim="400000"/>
          </a:ln>
        </p:spPr>
      </p:pic>
      <p:sp>
        <p:nvSpPr>
          <p:cNvPr id="436" name="According to the Rector’s office…"/>
          <p:cNvSpPr txBox="1"/>
          <p:nvPr>
            <p:ph type="body" idx="1"/>
          </p:nvPr>
        </p:nvSpPr>
        <p:spPr>
          <a:xfrm>
            <a:off x="1065228" y="2718961"/>
            <a:ext cx="10515570" cy="3587572"/>
          </a:xfrm>
          <a:prstGeom prst="rect">
            <a:avLst/>
          </a:prstGeom>
        </p:spPr>
        <p:txBody>
          <a:bodyPr/>
          <a:lstStyle/>
          <a:p>
            <a:pPr/>
            <a:r>
              <a:t>According to the </a:t>
            </a:r>
            <a:r>
              <a:rPr b="1"/>
              <a:t>Rector’s office</a:t>
            </a:r>
            <a:r>
              <a:t> </a:t>
            </a:r>
          </a:p>
          <a:p>
            <a:pPr lvl="1"/>
            <a:r>
              <a:t>YES (we have a system in place)</a:t>
            </a:r>
          </a:p>
          <a:p>
            <a:pPr/>
            <a:r>
              <a:t>According to the </a:t>
            </a:r>
            <a:r>
              <a:rPr b="1"/>
              <a:t>Office of Academic Affairs</a:t>
            </a:r>
            <a:r>
              <a:t> (includes legal counselling; quality assurance; lifelong learning; study systems such as Moodle, Panopto, Urkund)</a:t>
            </a:r>
          </a:p>
          <a:p>
            <a:pPr lvl="1"/>
            <a:r>
              <a:t>YES (we have written and translated manuals how to use the system)</a:t>
            </a:r>
          </a:p>
          <a:p>
            <a:pPr/>
            <a:r>
              <a:t>According to the </a:t>
            </a:r>
            <a:r>
              <a:rPr b="1"/>
              <a:t>The Centre for Professional Development </a:t>
            </a:r>
            <a:r>
              <a:t>(supports teachers) </a:t>
            </a:r>
          </a:p>
          <a:p>
            <a:pPr lvl="1"/>
            <a:r>
              <a:t>YES (we tell teachers that there is Urkund to check plagiarism) </a:t>
            </a:r>
          </a:p>
        </p:txBody>
      </p:sp>
      <p:sp>
        <p:nvSpPr>
          <p:cNvPr id="437" name="Current situation:…"/>
          <p:cNvSpPr/>
          <p:nvPr>
            <p:ph type="body" idx="13"/>
          </p:nvPr>
        </p:nvSpPr>
        <p:spPr>
          <a:prstGeom prst="rect">
            <a:avLst/>
          </a:prstGeom>
          <a:extLst>
            <a:ext uri="{C572A759-6A51-4108-AA02-DFA0A04FC94B}">
              <ma14:wrappingTextBoxFlag xmlns:ma14="http://schemas.microsoft.com/office/mac/drawingml/2011/main" val="1"/>
            </a:ext>
          </a:extLst>
        </p:spPr>
        <p:txBody>
          <a:bodyPr/>
          <a:lstStyle/>
          <a:p>
            <a:pPr algn="l">
              <a:defRPr sz="3400">
                <a:solidFill>
                  <a:schemeClr val="accent1"/>
                </a:solidFill>
              </a:defRPr>
            </a:pPr>
            <a:r>
              <a:t>Current situation:</a:t>
            </a:r>
          </a:p>
          <a:p>
            <a:pPr algn="l">
              <a:defRPr sz="3400">
                <a:solidFill>
                  <a:schemeClr val="accent1"/>
                </a:solidFill>
              </a:defRPr>
            </a:pPr>
            <a:r>
              <a:t>Are the needs fulfilled?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9" name="““The plagiarism catching net” [URKUND] is so good that nothing gets trough and “the poor student who makes a mistake” will be caught by the programme no matter what.”"/>
          <p:cNvSpPr txBox="1"/>
          <p:nvPr>
            <p:ph type="body" sz="half" idx="1"/>
          </p:nvPr>
        </p:nvSpPr>
        <p:spPr>
          <a:xfrm>
            <a:off x="1065228" y="2718961"/>
            <a:ext cx="9116720" cy="3587572"/>
          </a:xfrm>
          <a:prstGeom prst="rect">
            <a:avLst/>
          </a:prstGeom>
        </p:spPr>
        <p:txBody>
          <a:bodyPr/>
          <a:lstStyle/>
          <a:p>
            <a:pPr lvl="5" marL="0" indent="1143000" algn="l">
              <a:buSzTx/>
              <a:buNone/>
              <a:defRPr b="0" sz="3200">
                <a:solidFill>
                  <a:schemeClr val="accent1"/>
                </a:solidFill>
              </a:defRPr>
            </a:pPr>
          </a:p>
          <a:p>
            <a:pPr lvl="5" marL="0" indent="1143000" algn="l">
              <a:buSzTx/>
              <a:buNone/>
              <a:defRPr b="0" sz="3200">
                <a:solidFill>
                  <a:schemeClr val="accent1"/>
                </a:solidFill>
              </a:defRPr>
            </a:pPr>
            <a:r>
              <a:t>““The plagiarism catching net” [URKUND] is so good that nothing gets trough and “the poor student who makes a mistake” will be caught by the programme no matter what.” </a:t>
            </a:r>
          </a:p>
        </p:txBody>
      </p:sp>
      <p:sp>
        <p:nvSpPr>
          <p:cNvPr id="440" name="For example:…"/>
          <p:cNvSpPr/>
          <p:nvPr>
            <p:ph type="body" idx="13"/>
          </p:nvPr>
        </p:nvSpPr>
        <p:spPr>
          <a:prstGeom prst="rect">
            <a:avLst/>
          </a:prstGeom>
          <a:extLst>
            <a:ext uri="{C572A759-6A51-4108-AA02-DFA0A04FC94B}">
              <ma14:wrappingTextBoxFlag xmlns:ma14="http://schemas.microsoft.com/office/mac/drawingml/2011/main" val="1"/>
            </a:ext>
          </a:extLst>
        </p:spPr>
        <p:txBody>
          <a:bodyPr/>
          <a:lstStyle/>
          <a:p>
            <a:pPr algn="l" defTabSz="640079">
              <a:spcBef>
                <a:spcPts val="700"/>
              </a:spcBef>
              <a:defRPr sz="2380">
                <a:solidFill>
                  <a:schemeClr val="accent1"/>
                </a:solidFill>
              </a:defRPr>
            </a:pPr>
            <a:r>
              <a:t>For example: </a:t>
            </a:r>
          </a:p>
          <a:p>
            <a:pPr algn="l" defTabSz="640079">
              <a:spcBef>
                <a:spcPts val="700"/>
              </a:spcBef>
              <a:defRPr b="0" sz="2380">
                <a:solidFill>
                  <a:schemeClr val="accent1"/>
                </a:solidFill>
              </a:defRPr>
            </a:pPr>
            <a:r>
              <a:t>In a recent interview with the office of academic affairs</a:t>
            </a:r>
          </a:p>
          <a:p>
            <a:pPr algn="l" defTabSz="640079">
              <a:spcBef>
                <a:spcPts val="700"/>
              </a:spcBef>
              <a:defRPr b="0" sz="2380">
                <a:solidFill>
                  <a:schemeClr val="accent1"/>
                </a:solidFill>
              </a:defRPr>
            </a:pPr>
            <a:r>
              <a:t>URKUND is the IT app that will solve our plagiarisms problems.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4" name="pasted-image.png" descr="pasted-image.png"/>
          <p:cNvPicPr>
            <a:picLocks noChangeAspect="1"/>
          </p:cNvPicPr>
          <p:nvPr/>
        </p:nvPicPr>
        <p:blipFill>
          <a:blip r:embed="rId3">
            <a:alphaModFix amt="16457"/>
            <a:extLst/>
          </a:blip>
          <a:stretch>
            <a:fillRect/>
          </a:stretch>
        </p:blipFill>
        <p:spPr>
          <a:xfrm>
            <a:off x="2745725" y="-1"/>
            <a:ext cx="9446282" cy="6858001"/>
          </a:xfrm>
          <a:prstGeom prst="rect">
            <a:avLst/>
          </a:prstGeom>
          <a:ln w="12700">
            <a:miter lim="400000"/>
          </a:ln>
        </p:spPr>
      </p:pic>
      <p:sp>
        <p:nvSpPr>
          <p:cNvPr id="445" name="Focus should be on developing:…"/>
          <p:cNvSpPr txBox="1"/>
          <p:nvPr>
            <p:ph type="body" idx="1"/>
          </p:nvPr>
        </p:nvSpPr>
        <p:spPr>
          <a:xfrm>
            <a:off x="1065228" y="2718961"/>
            <a:ext cx="10515570" cy="3587572"/>
          </a:xfrm>
          <a:prstGeom prst="rect">
            <a:avLst/>
          </a:prstGeom>
        </p:spPr>
        <p:txBody>
          <a:bodyPr/>
          <a:lstStyle/>
          <a:p>
            <a:pPr marL="336042" indent="-336042" defTabSz="896111">
              <a:spcBef>
                <a:spcPts val="900"/>
              </a:spcBef>
              <a:defRPr sz="3528"/>
            </a:pPr>
            <a:r>
              <a:t>Focus should be on developing:</a:t>
            </a:r>
          </a:p>
          <a:p>
            <a:pPr lvl="1" marL="1024127" indent="-576072" defTabSz="896111">
              <a:spcBef>
                <a:spcPts val="900"/>
              </a:spcBef>
              <a:defRPr sz="3528"/>
            </a:pPr>
            <a:r>
              <a:t>academic literacy</a:t>
            </a:r>
          </a:p>
          <a:p>
            <a:pPr lvl="1" marL="1024127" indent="-576072" defTabSz="896111">
              <a:spcBef>
                <a:spcPts val="900"/>
              </a:spcBef>
              <a:defRPr sz="3528"/>
            </a:pPr>
            <a:r>
              <a:t>related learning processes</a:t>
            </a:r>
          </a:p>
          <a:p>
            <a:pPr marL="336042" indent="-336042" defTabSz="896111">
              <a:spcBef>
                <a:spcPts val="900"/>
              </a:spcBef>
              <a:defRPr sz="3528"/>
            </a:pPr>
            <a:r>
              <a:t>NOT on MISCONDUCT</a:t>
            </a:r>
          </a:p>
          <a:p>
            <a:pPr lvl="5" marL="0" indent="1120140" algn="r" defTabSz="896111">
              <a:spcBef>
                <a:spcPts val="900"/>
              </a:spcBef>
              <a:buSzTx/>
              <a:buNone/>
              <a:defRPr b="0" sz="3528">
                <a:solidFill>
                  <a:schemeClr val="accent1"/>
                </a:solidFill>
              </a:defRPr>
            </a:pPr>
            <a:r>
              <a:t>(Löfström, 2017)</a:t>
            </a:r>
          </a:p>
        </p:txBody>
      </p:sp>
      <p:sp>
        <p:nvSpPr>
          <p:cNvPr id="446" name="According to literature and previous cases:  Are the needs fulfilled?"/>
          <p:cNvSpPr/>
          <p:nvPr>
            <p:ph type="body" idx="13"/>
          </p:nvPr>
        </p:nvSpPr>
        <p:spPr>
          <a:prstGeom prst="rect">
            <a:avLst/>
          </a:prstGeom>
          <a:extLst>
            <a:ext uri="{C572A759-6A51-4108-AA02-DFA0A04FC94B}">
              <ma14:wrappingTextBoxFlag xmlns:ma14="http://schemas.microsoft.com/office/mac/drawingml/2011/main" val="1"/>
            </a:ext>
          </a:extLst>
        </p:spPr>
        <p:txBody>
          <a:bodyPr/>
          <a:lstStyle/>
          <a:p>
            <a:pPr algn="l">
              <a:defRPr sz="3400">
                <a:solidFill>
                  <a:schemeClr val="accent1"/>
                </a:solidFill>
              </a:defRPr>
            </a:pPr>
            <a:r>
              <a:t>According to literature and previous cases: </a:t>
            </a:r>
            <a:br/>
            <a:r>
              <a:t>Are the needs fulfilled?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0" name="NO! There is no plan to educate everybody about plagiarism! No central stance! No information! No workshops!…"/>
          <p:cNvSpPr txBox="1"/>
          <p:nvPr>
            <p:ph type="body" idx="1"/>
          </p:nvPr>
        </p:nvSpPr>
        <p:spPr>
          <a:prstGeom prst="rect">
            <a:avLst/>
          </a:prstGeom>
        </p:spPr>
        <p:txBody>
          <a:bodyPr/>
          <a:lstStyle/>
          <a:p>
            <a:pPr lvl="2" marL="0" indent="438911" defTabSz="877823">
              <a:spcBef>
                <a:spcPts val="900"/>
              </a:spcBef>
              <a:buClrTx/>
              <a:buSzTx/>
              <a:buFontTx/>
              <a:buNone/>
              <a:defRPr sz="3455"/>
            </a:pPr>
            <a:r>
              <a:t>NO! There is no plan to educate everybody about plagiarism! No central stance! No information! No workshops! </a:t>
            </a:r>
          </a:p>
          <a:p>
            <a:pPr lvl="2" marL="0" indent="438911" defTabSz="877823">
              <a:spcBef>
                <a:spcPts val="900"/>
              </a:spcBef>
              <a:buClrTx/>
              <a:buSzTx/>
              <a:buFontTx/>
              <a:buNone/>
              <a:defRPr sz="3455"/>
            </a:pPr>
          </a:p>
          <a:p>
            <a:pPr lvl="2" marL="0" indent="438911" defTabSz="877823">
              <a:spcBef>
                <a:spcPts val="900"/>
              </a:spcBef>
              <a:buClrTx/>
              <a:buSzTx/>
              <a:buFontTx/>
              <a:buNone/>
              <a:defRPr sz="3455"/>
            </a:pPr>
            <a:r>
              <a:t>But maybe we are being too critical and too pessimistic? </a:t>
            </a:r>
          </a:p>
        </p:txBody>
      </p:sp>
      <p:sp>
        <p:nvSpPr>
          <p:cNvPr id="451" name="Needs fulfilled?"/>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lgn="l">
              <a:defRPr sz="3400">
                <a:solidFill>
                  <a:schemeClr val="accent1"/>
                </a:solidFill>
              </a:defRPr>
            </a:lvl1pPr>
          </a:lstStyle>
          <a:p>
            <a:pPr/>
            <a:r>
              <a:t>Needs fulfilled?</a:t>
            </a:r>
          </a:p>
        </p:txBody>
      </p:sp>
      <p:pic>
        <p:nvPicPr>
          <p:cNvPr id="452" name="AVOK LOGO_uniblue very small copy.png" descr="AVOK LOGO_uniblue very small copy.png"/>
          <p:cNvPicPr>
            <a:picLocks noChangeAspect="1"/>
          </p:cNvPicPr>
          <p:nvPr/>
        </p:nvPicPr>
        <p:blipFill>
          <a:blip r:embed="rId3">
            <a:extLst/>
          </a:blip>
          <a:stretch>
            <a:fillRect/>
          </a:stretch>
        </p:blipFill>
        <p:spPr>
          <a:xfrm>
            <a:off x="1187389" y="156216"/>
            <a:ext cx="2675680" cy="103272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6" name="Recent survey investigating writing:…"/>
          <p:cNvSpPr txBox="1"/>
          <p:nvPr>
            <p:ph type="body" idx="1"/>
          </p:nvPr>
        </p:nvSpPr>
        <p:spPr>
          <a:xfrm>
            <a:off x="1065228" y="1507601"/>
            <a:ext cx="10515601" cy="4798932"/>
          </a:xfrm>
          <a:prstGeom prst="rect">
            <a:avLst/>
          </a:prstGeom>
        </p:spPr>
        <p:txBody>
          <a:bodyPr/>
          <a:lstStyle/>
          <a:p>
            <a:pPr marL="0" indent="0">
              <a:buClrTx/>
              <a:buSzTx/>
              <a:buFontTx/>
              <a:buNone/>
            </a:pPr>
            <a:r>
              <a:t>Recent survey investigating writing: </a:t>
            </a:r>
          </a:p>
          <a:p>
            <a:pPr lvl="1"/>
            <a:r>
              <a:t>In my opinion, </a:t>
            </a:r>
            <a:r>
              <a:rPr b="1"/>
              <a:t>the situation [of academic writing] is bad in the university</a:t>
            </a:r>
            <a:r>
              <a:t> [of Tartu] - I feel like </a:t>
            </a:r>
            <a:r>
              <a:rPr b="1"/>
              <a:t>we do not educate our students in this field enough</a:t>
            </a:r>
            <a:r>
              <a:t>. Also </a:t>
            </a:r>
            <a:r>
              <a:rPr b="1"/>
              <a:t>the Urkund seminars that are being held throughout the university are merely formal</a:t>
            </a:r>
            <a:r>
              <a:t>. They </a:t>
            </a:r>
            <a:r>
              <a:rPr b="1"/>
              <a:t>introduce the system</a:t>
            </a:r>
            <a:r>
              <a:t>, but the </a:t>
            </a:r>
            <a:r>
              <a:rPr b="1"/>
              <a:t>pedagogical aspect is not at all addressed</a:t>
            </a:r>
            <a:r>
              <a:t>. In my opinion, the teaching consultants who are teaching these seminars are also not competent to do that. </a:t>
            </a:r>
            <a:r>
              <a:rPr b="1"/>
              <a:t>I consider it very important that the university has a centre that would advise and support teachers and offer them training sessions that would help them to better develop students' writing skills.</a:t>
            </a:r>
          </a:p>
        </p:txBody>
      </p:sp>
      <p:pic>
        <p:nvPicPr>
          <p:cNvPr id="457" name="AVOK LOGO_uniblue very small copy.png" descr="AVOK LOGO_uniblue very small copy.png"/>
          <p:cNvPicPr>
            <a:picLocks noChangeAspect="1"/>
          </p:cNvPicPr>
          <p:nvPr/>
        </p:nvPicPr>
        <p:blipFill>
          <a:blip r:embed="rId2">
            <a:extLst/>
          </a:blip>
          <a:stretch>
            <a:fillRect/>
          </a:stretch>
        </p:blipFill>
        <p:spPr>
          <a:xfrm>
            <a:off x="1261806" y="163419"/>
            <a:ext cx="2675681" cy="103272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9" name="Personally — YES! Urkund has come to Tartu and Estonia!…"/>
          <p:cNvSpPr txBox="1"/>
          <p:nvPr>
            <p:ph type="body" idx="1"/>
          </p:nvPr>
        </p:nvSpPr>
        <p:spPr>
          <a:prstGeom prst="rect">
            <a:avLst/>
          </a:prstGeom>
        </p:spPr>
        <p:txBody>
          <a:bodyPr/>
          <a:lstStyle/>
          <a:p>
            <a:pPr/>
            <a:r>
              <a:t>Personally — YES! Urkund has come to Tartu and Estonia!</a:t>
            </a:r>
          </a:p>
          <a:p>
            <a:pPr/>
            <a:r>
              <a:t>Estonian’s Information Technology Foundation for Education — supporting URKUND for</a:t>
            </a:r>
          </a:p>
        </p:txBody>
      </p:sp>
      <p:sp>
        <p:nvSpPr>
          <p:cNvPr id="460" name="Fulfilled?"/>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lgn="l">
              <a:defRPr sz="3400">
                <a:solidFill>
                  <a:schemeClr val="accent1"/>
                </a:solidFill>
              </a:defRPr>
            </a:lvl1pPr>
          </a:lstStyle>
          <a:p>
            <a:pPr/>
            <a:r>
              <a:t>Fulfilled?</a:t>
            </a:r>
          </a:p>
        </p:txBody>
      </p:sp>
      <p:pic>
        <p:nvPicPr>
          <p:cNvPr id="461" name="pasted-image.png" descr="pasted-image.png"/>
          <p:cNvPicPr>
            <a:picLocks noChangeAspect="1"/>
          </p:cNvPicPr>
          <p:nvPr/>
        </p:nvPicPr>
        <p:blipFill>
          <a:blip r:embed="rId2">
            <a:extLst/>
          </a:blip>
          <a:stretch>
            <a:fillRect/>
          </a:stretch>
        </p:blipFill>
        <p:spPr>
          <a:xfrm>
            <a:off x="4940300" y="4498395"/>
            <a:ext cx="2311400" cy="85090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3" name="Previously supported KRATT"/>
          <p:cNvSpPr txBox="1"/>
          <p:nvPr>
            <p:ph type="body" idx="1"/>
          </p:nvPr>
        </p:nvSpPr>
        <p:spPr>
          <a:xfrm>
            <a:off x="348743" y="2671979"/>
            <a:ext cx="10515601" cy="3587571"/>
          </a:xfrm>
          <a:prstGeom prst="rect">
            <a:avLst/>
          </a:prstGeom>
        </p:spPr>
        <p:txBody>
          <a:bodyPr/>
          <a:lstStyle/>
          <a:p>
            <a:pPr/>
            <a:r>
              <a:t>Previously supported KRATT </a:t>
            </a:r>
          </a:p>
        </p:txBody>
      </p:sp>
      <p:sp>
        <p:nvSpPr>
          <p:cNvPr id="464" name="Rectangle"/>
          <p:cNvSpPr/>
          <p:nvPr>
            <p:ph type="body" idx="13"/>
          </p:nvPr>
        </p:nvSpPr>
        <p:spPr>
          <a:prstGeom prst="rect">
            <a:avLst/>
          </a:prstGeom>
        </p:spPr>
        <p:txBody>
          <a:bodyPr/>
          <a:lstStyle/>
          <a:p>
            <a:pPr algn="l">
              <a:defRPr sz="3400">
                <a:solidFill>
                  <a:schemeClr val="accent1"/>
                </a:solidFill>
              </a:defRPr>
            </a:pPr>
          </a:p>
        </p:txBody>
      </p:sp>
      <p:pic>
        <p:nvPicPr>
          <p:cNvPr id="465" name="pasted-image.png" descr="pasted-image.png"/>
          <p:cNvPicPr>
            <a:picLocks noChangeAspect="1"/>
          </p:cNvPicPr>
          <p:nvPr/>
        </p:nvPicPr>
        <p:blipFill>
          <a:blip r:embed="rId2">
            <a:extLst/>
          </a:blip>
          <a:stretch>
            <a:fillRect/>
          </a:stretch>
        </p:blipFill>
        <p:spPr>
          <a:xfrm>
            <a:off x="1381363" y="1569030"/>
            <a:ext cx="2311401" cy="850901"/>
          </a:xfrm>
          <a:prstGeom prst="rect">
            <a:avLst/>
          </a:prstGeom>
          <a:ln w="12700">
            <a:miter lim="400000"/>
          </a:ln>
        </p:spPr>
      </p:pic>
      <p:pic>
        <p:nvPicPr>
          <p:cNvPr id="466" name="Screen Shot 2017-08-24 at 22.21.39.png" descr="Screen Shot 2017-08-24 at 22.21.39.png"/>
          <p:cNvPicPr>
            <a:picLocks noChangeAspect="1"/>
          </p:cNvPicPr>
          <p:nvPr/>
        </p:nvPicPr>
        <p:blipFill>
          <a:blip r:embed="rId3">
            <a:extLst/>
          </a:blip>
          <a:stretch>
            <a:fillRect/>
          </a:stretch>
        </p:blipFill>
        <p:spPr>
          <a:xfrm>
            <a:off x="4534431" y="1270000"/>
            <a:ext cx="7770750" cy="492835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 name="Needs…"/>
          <p:cNvSpPr txBox="1"/>
          <p:nvPr>
            <p:ph type="body" idx="1"/>
          </p:nvPr>
        </p:nvSpPr>
        <p:spPr>
          <a:prstGeom prst="rect">
            <a:avLst/>
          </a:prstGeom>
        </p:spPr>
        <p:txBody>
          <a:bodyPr/>
          <a:lstStyle/>
          <a:p>
            <a:pPr/>
            <a:r>
              <a:t>Needs</a:t>
            </a:r>
          </a:p>
          <a:p>
            <a:pPr/>
            <a:r>
              <a:t>Fulfilling these needs</a:t>
            </a:r>
          </a:p>
          <a:p>
            <a:pPr/>
            <a:r>
              <a:t>Fulfilled </a:t>
            </a:r>
          </a:p>
          <a:p>
            <a:pPr/>
          </a:p>
          <a:p>
            <a:pPr/>
            <a:r>
              <a:t>Contextualise </a:t>
            </a:r>
          </a:p>
          <a:p>
            <a:pPr/>
            <a:r>
              <a:t>Understanding and lessons learned / to be learned</a:t>
            </a:r>
          </a:p>
        </p:txBody>
      </p:sp>
      <p:sp>
        <p:nvSpPr>
          <p:cNvPr id="389" name="Story of intricacies"/>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lgn="l">
              <a:defRPr sz="3400">
                <a:solidFill>
                  <a:schemeClr val="accent1"/>
                </a:solidFill>
              </a:defRPr>
            </a:lvl1pPr>
          </a:lstStyle>
          <a:p>
            <a:pPr/>
            <a:r>
              <a:t>Story of intricacies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8" name="Body"/>
          <p:cNvSpPr txBox="1"/>
          <p:nvPr>
            <p:ph type="body" idx="1"/>
          </p:nvPr>
        </p:nvSpPr>
        <p:spPr>
          <a:prstGeom prst="rect">
            <a:avLst/>
          </a:prstGeom>
        </p:spPr>
        <p:txBody>
          <a:bodyPr/>
          <a:lstStyle/>
          <a:p>
            <a:pPr/>
          </a:p>
        </p:txBody>
      </p:sp>
      <p:sp>
        <p:nvSpPr>
          <p:cNvPr id="469" name="Rectangle"/>
          <p:cNvSpPr/>
          <p:nvPr>
            <p:ph type="body" idx="13"/>
          </p:nvPr>
        </p:nvSpPr>
        <p:spPr>
          <a:prstGeom prst="rect">
            <a:avLst/>
          </a:prstGeom>
        </p:spPr>
        <p:txBody>
          <a:bodyPr/>
          <a:lstStyle/>
          <a:p>
            <a:pPr algn="l">
              <a:defRPr sz="3400">
                <a:solidFill>
                  <a:schemeClr val="accent1"/>
                </a:solidFill>
              </a:defRPr>
            </a:pPr>
          </a:p>
        </p:txBody>
      </p:sp>
      <p:pic>
        <p:nvPicPr>
          <p:cNvPr id="470" name="pasted-image.jpeg" descr="pasted-image.jpeg"/>
          <p:cNvPicPr>
            <a:picLocks noChangeAspect="1"/>
          </p:cNvPicPr>
          <p:nvPr/>
        </p:nvPicPr>
        <p:blipFill>
          <a:blip r:embed="rId2">
            <a:extLst/>
          </a:blip>
          <a:stretch>
            <a:fillRect/>
          </a:stretch>
        </p:blipFill>
        <p:spPr>
          <a:xfrm>
            <a:off x="873392" y="705824"/>
            <a:ext cx="6135383" cy="5446352"/>
          </a:xfrm>
          <a:prstGeom prst="rect">
            <a:avLst/>
          </a:prstGeom>
          <a:ln w="12700">
            <a:miter lim="400000"/>
          </a:ln>
        </p:spPr>
      </p:pic>
      <p:pic>
        <p:nvPicPr>
          <p:cNvPr id="471" name="AVOK LOGO_uniblue very small copy.png" descr="AVOK LOGO_uniblue very small copy.png"/>
          <p:cNvPicPr>
            <a:picLocks noChangeAspect="1"/>
          </p:cNvPicPr>
          <p:nvPr/>
        </p:nvPicPr>
        <p:blipFill>
          <a:blip r:embed="rId3">
            <a:extLst/>
          </a:blip>
          <a:stretch>
            <a:fillRect/>
          </a:stretch>
        </p:blipFill>
        <p:spPr>
          <a:xfrm>
            <a:off x="1074792" y="4449541"/>
            <a:ext cx="1653348" cy="638135"/>
          </a:xfrm>
          <a:prstGeom prst="rect">
            <a:avLst/>
          </a:prstGeom>
          <a:ln w="12700">
            <a:miter lim="400000"/>
          </a:ln>
        </p:spPr>
      </p:pic>
      <p:pic>
        <p:nvPicPr>
          <p:cNvPr id="472" name="pasted-image.gif" descr="pasted-image.gif"/>
          <p:cNvPicPr>
            <a:picLocks noChangeAspect="1"/>
          </p:cNvPicPr>
          <p:nvPr/>
        </p:nvPicPr>
        <p:blipFill>
          <a:blip r:embed="rId4">
            <a:extLst/>
          </a:blip>
          <a:stretch>
            <a:fillRect/>
          </a:stretch>
        </p:blipFill>
        <p:spPr>
          <a:xfrm>
            <a:off x="4649439" y="4358292"/>
            <a:ext cx="638135" cy="638135"/>
          </a:xfrm>
          <a:prstGeom prst="rect">
            <a:avLst/>
          </a:prstGeom>
          <a:ln w="12700">
            <a:miter lim="400000"/>
          </a:ln>
        </p:spPr>
      </p:pic>
      <p:sp>
        <p:nvSpPr>
          <p:cNvPr id="473" name="Xander Natas from DeviantArt"/>
          <p:cNvSpPr txBox="1"/>
          <p:nvPr/>
        </p:nvSpPr>
        <p:spPr>
          <a:xfrm>
            <a:off x="3533269" y="6036515"/>
            <a:ext cx="2060896" cy="281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ormAutofit fontScale="100000" lnSpcReduction="0"/>
          </a:bodyPr>
          <a:lstStyle/>
          <a:p>
            <a:pPr defTabSz="457200">
              <a:lnSpc>
                <a:spcPts val="2800"/>
              </a:lnSpc>
              <a:defRPr sz="1100">
                <a:solidFill>
                  <a:srgbClr val="337AB7"/>
                </a:solidFill>
                <a:latin typeface="Open Sans"/>
                <a:ea typeface="Open Sans"/>
                <a:cs typeface="Open Sans"/>
                <a:sym typeface="Open Sans"/>
              </a:defRPr>
            </a:pPr>
            <a:r>
              <a:rPr u="sng">
                <a:solidFill>
                  <a:srgbClr val="0078D7"/>
                </a:solidFill>
                <a:uFill>
                  <a:solidFill>
                    <a:srgbClr val="0078D7"/>
                  </a:solidFill>
                </a:uFill>
                <a:hlinkClick r:id="rId5" invalidUrl="" action="" tgtFrame="" tooltip="" history="1" highlightClick="0" endSnd="0"/>
              </a:rPr>
              <a:t>Xander Natas</a:t>
            </a:r>
            <a:r>
              <a:rPr>
                <a:solidFill>
                  <a:srgbClr val="454545"/>
                </a:solidFill>
              </a:rPr>
              <a:t> from </a:t>
            </a:r>
            <a:r>
              <a:rPr u="sng">
                <a:solidFill>
                  <a:srgbClr val="0078D7"/>
                </a:solidFill>
                <a:uFill>
                  <a:solidFill>
                    <a:srgbClr val="0078D7"/>
                  </a:solidFill>
                </a:uFill>
                <a:hlinkClick r:id="rId6" invalidUrl="" action="" tgtFrame="" tooltip="" history="1" highlightClick="0" endSnd="0"/>
              </a:rPr>
              <a:t>DeviantArt</a:t>
            </a:r>
          </a:p>
        </p:txBody>
      </p:sp>
      <p:sp>
        <p:nvSpPr>
          <p:cNvPr id="474" name="“educational institutions must work towards fostering a culture of integrity that goes beyond deterrence, detection, and punishment of students.” (Bretag, 2013)"/>
          <p:cNvSpPr txBox="1"/>
          <p:nvPr/>
        </p:nvSpPr>
        <p:spPr>
          <a:xfrm>
            <a:off x="6288789" y="2823646"/>
            <a:ext cx="5161741" cy="140037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defRPr sz="2200"/>
            </a:lvl1pPr>
          </a:lstStyle>
          <a:p>
            <a:pPr/>
            <a:r>
              <a:t>“educational institutions must work towards fostering a culture of integrity that goes beyond deterrence, detection, and punishment of students.” (Bretag, 2013)</a:t>
            </a:r>
          </a:p>
        </p:txBody>
      </p:sp>
      <p:sp>
        <p:nvSpPr>
          <p:cNvPr id="475" name="PLAGIARISM"/>
          <p:cNvSpPr txBox="1"/>
          <p:nvPr/>
        </p:nvSpPr>
        <p:spPr>
          <a:xfrm>
            <a:off x="2034779" y="1845072"/>
            <a:ext cx="2843992" cy="637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ormAutofit fontScale="100000" lnSpcReduction="0"/>
          </a:bodyPr>
          <a:lstStyle>
            <a:lvl1pPr>
              <a:defRPr b="1" sz="3600">
                <a:latin typeface="Droid Sans"/>
                <a:ea typeface="Droid Sans"/>
                <a:cs typeface="Droid Sans"/>
                <a:sym typeface="Droid Sans"/>
              </a:defRPr>
            </a:lvl1pPr>
          </a:lstStyle>
          <a:p>
            <a:pPr/>
            <a:r>
              <a:t>PLAGIARISM</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7" name="Body"/>
          <p:cNvSpPr txBox="1"/>
          <p:nvPr>
            <p:ph type="body" idx="1"/>
          </p:nvPr>
        </p:nvSpPr>
        <p:spPr>
          <a:prstGeom prst="rect">
            <a:avLst/>
          </a:prstGeom>
        </p:spPr>
        <p:txBody>
          <a:bodyPr/>
          <a:lstStyle/>
          <a:p>
            <a:pPr/>
          </a:p>
        </p:txBody>
      </p:sp>
      <p:sp>
        <p:nvSpPr>
          <p:cNvPr id="478" name="Rectangle"/>
          <p:cNvSpPr/>
          <p:nvPr>
            <p:ph type="body" idx="13"/>
          </p:nvPr>
        </p:nvSpPr>
        <p:spPr>
          <a:prstGeom prst="rect">
            <a:avLst/>
          </a:prstGeom>
        </p:spPr>
        <p:txBody>
          <a:bodyPr/>
          <a:lstStyle/>
          <a:p>
            <a:pPr algn="l">
              <a:defRPr sz="3400">
                <a:solidFill>
                  <a:schemeClr val="accent1"/>
                </a:solidFill>
              </a:defRPr>
            </a:pPr>
          </a:p>
        </p:txBody>
      </p:sp>
      <p:sp>
        <p:nvSpPr>
          <p:cNvPr id="479" name="Xander Natas from DeviantArt"/>
          <p:cNvSpPr txBox="1"/>
          <p:nvPr/>
        </p:nvSpPr>
        <p:spPr>
          <a:xfrm>
            <a:off x="3533269" y="6036515"/>
            <a:ext cx="2060896" cy="281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ormAutofit fontScale="100000" lnSpcReduction="0"/>
          </a:bodyPr>
          <a:lstStyle/>
          <a:p>
            <a:pPr defTabSz="457200">
              <a:lnSpc>
                <a:spcPts val="2800"/>
              </a:lnSpc>
              <a:defRPr sz="1100">
                <a:solidFill>
                  <a:srgbClr val="337AB7"/>
                </a:solidFill>
                <a:latin typeface="Open Sans"/>
                <a:ea typeface="Open Sans"/>
                <a:cs typeface="Open Sans"/>
                <a:sym typeface="Open Sans"/>
              </a:defRPr>
            </a:pPr>
            <a:r>
              <a:rPr u="sng">
                <a:solidFill>
                  <a:srgbClr val="0078D7"/>
                </a:solidFill>
                <a:uFill>
                  <a:solidFill>
                    <a:srgbClr val="0078D7"/>
                  </a:solidFill>
                </a:uFill>
                <a:hlinkClick r:id="rId2" invalidUrl="" action="" tgtFrame="" tooltip="" history="1" highlightClick="0" endSnd="0"/>
              </a:rPr>
              <a:t>Xander Natas</a:t>
            </a:r>
            <a:r>
              <a:rPr>
                <a:solidFill>
                  <a:srgbClr val="454545"/>
                </a:solidFill>
              </a:rPr>
              <a:t> from </a:t>
            </a:r>
            <a:r>
              <a:rPr u="sng">
                <a:solidFill>
                  <a:srgbClr val="0078D7"/>
                </a:solidFill>
                <a:uFill>
                  <a:solidFill>
                    <a:srgbClr val="0078D7"/>
                  </a:solidFill>
                </a:uFill>
                <a:hlinkClick r:id="rId3" invalidUrl="" action="" tgtFrame="" tooltip="" history="1" highlightClick="0" endSnd="0"/>
              </a:rPr>
              <a:t>DeviantArt</a:t>
            </a:r>
          </a:p>
        </p:txBody>
      </p:sp>
      <p:pic>
        <p:nvPicPr>
          <p:cNvPr id="480" name="pasted-image.jpeg" descr="pasted-image.jpeg"/>
          <p:cNvPicPr>
            <a:picLocks noChangeAspect="1"/>
          </p:cNvPicPr>
          <p:nvPr/>
        </p:nvPicPr>
        <p:blipFill>
          <a:blip r:embed="rId4">
            <a:extLst/>
          </a:blip>
          <a:stretch>
            <a:fillRect/>
          </a:stretch>
        </p:blipFill>
        <p:spPr>
          <a:xfrm>
            <a:off x="873392" y="705824"/>
            <a:ext cx="6135383" cy="5446352"/>
          </a:xfrm>
          <a:prstGeom prst="rect">
            <a:avLst/>
          </a:prstGeom>
          <a:ln w="12700">
            <a:miter lim="400000"/>
          </a:ln>
        </p:spPr>
      </p:pic>
      <p:pic>
        <p:nvPicPr>
          <p:cNvPr id="481" name="AVOK LOGO_uniblue very small copy.png" descr="AVOK LOGO_uniblue very small copy.png"/>
          <p:cNvPicPr>
            <a:picLocks noChangeAspect="1"/>
          </p:cNvPicPr>
          <p:nvPr/>
        </p:nvPicPr>
        <p:blipFill>
          <a:blip r:embed="rId5">
            <a:extLst/>
          </a:blip>
          <a:stretch>
            <a:fillRect/>
          </a:stretch>
        </p:blipFill>
        <p:spPr>
          <a:xfrm>
            <a:off x="1074792" y="4449541"/>
            <a:ext cx="1653348" cy="638135"/>
          </a:xfrm>
          <a:prstGeom prst="rect">
            <a:avLst/>
          </a:prstGeom>
          <a:ln w="12700">
            <a:miter lim="400000"/>
          </a:ln>
        </p:spPr>
      </p:pic>
      <p:pic>
        <p:nvPicPr>
          <p:cNvPr id="482" name="pasted-image.gif" descr="pasted-image.gif"/>
          <p:cNvPicPr>
            <a:picLocks noChangeAspect="1"/>
          </p:cNvPicPr>
          <p:nvPr/>
        </p:nvPicPr>
        <p:blipFill>
          <a:blip r:embed="rId6">
            <a:extLst/>
          </a:blip>
          <a:stretch>
            <a:fillRect/>
          </a:stretch>
        </p:blipFill>
        <p:spPr>
          <a:xfrm>
            <a:off x="4649439" y="4358292"/>
            <a:ext cx="638135" cy="638136"/>
          </a:xfrm>
          <a:prstGeom prst="rect">
            <a:avLst/>
          </a:prstGeom>
          <a:ln w="12700">
            <a:miter lim="400000"/>
          </a:ln>
        </p:spPr>
      </p:pic>
      <p:sp>
        <p:nvSpPr>
          <p:cNvPr id="483" name="Xander Natas from DeviantArt"/>
          <p:cNvSpPr txBox="1"/>
          <p:nvPr/>
        </p:nvSpPr>
        <p:spPr>
          <a:xfrm>
            <a:off x="3533269" y="6036515"/>
            <a:ext cx="2060896" cy="281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ormAutofit fontScale="100000" lnSpcReduction="0"/>
          </a:bodyPr>
          <a:lstStyle/>
          <a:p>
            <a:pPr defTabSz="457200">
              <a:lnSpc>
                <a:spcPts val="2800"/>
              </a:lnSpc>
              <a:defRPr sz="1100">
                <a:solidFill>
                  <a:srgbClr val="337AB7"/>
                </a:solidFill>
                <a:latin typeface="Open Sans"/>
                <a:ea typeface="Open Sans"/>
                <a:cs typeface="Open Sans"/>
                <a:sym typeface="Open Sans"/>
              </a:defRPr>
            </a:pPr>
            <a:r>
              <a:rPr u="sng">
                <a:solidFill>
                  <a:srgbClr val="0078D7"/>
                </a:solidFill>
                <a:uFill>
                  <a:solidFill>
                    <a:srgbClr val="0078D7"/>
                  </a:solidFill>
                </a:uFill>
                <a:hlinkClick r:id="rId2" invalidUrl="" action="" tgtFrame="" tooltip="" history="1" highlightClick="0" endSnd="0"/>
              </a:rPr>
              <a:t>Xander Natas</a:t>
            </a:r>
            <a:r>
              <a:rPr>
                <a:solidFill>
                  <a:srgbClr val="454545"/>
                </a:solidFill>
              </a:rPr>
              <a:t> from </a:t>
            </a:r>
            <a:r>
              <a:rPr u="sng">
                <a:solidFill>
                  <a:srgbClr val="0078D7"/>
                </a:solidFill>
                <a:uFill>
                  <a:solidFill>
                    <a:srgbClr val="0078D7"/>
                  </a:solidFill>
                </a:uFill>
                <a:hlinkClick r:id="rId3" invalidUrl="" action="" tgtFrame="" tooltip="" history="1" highlightClick="0" endSnd="0"/>
              </a:rPr>
              <a:t>DeviantArt</a:t>
            </a:r>
          </a:p>
        </p:txBody>
      </p:sp>
      <p:sp>
        <p:nvSpPr>
          <p:cNvPr id="484" name="PLAGIARISM"/>
          <p:cNvSpPr txBox="1"/>
          <p:nvPr/>
        </p:nvSpPr>
        <p:spPr>
          <a:xfrm>
            <a:off x="2034779" y="1845072"/>
            <a:ext cx="2843992" cy="637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ormAutofit fontScale="100000" lnSpcReduction="0"/>
          </a:bodyPr>
          <a:lstStyle>
            <a:lvl1pPr>
              <a:defRPr b="1" sz="3600">
                <a:latin typeface="Droid Sans"/>
                <a:ea typeface="Droid Sans"/>
                <a:cs typeface="Droid Sans"/>
                <a:sym typeface="Droid Sans"/>
              </a:defRPr>
            </a:lvl1pPr>
          </a:lstStyle>
          <a:p>
            <a:pPr/>
            <a:r>
              <a:t>PLAGIARISM</a:t>
            </a:r>
          </a:p>
        </p:txBody>
      </p:sp>
      <p:sp>
        <p:nvSpPr>
          <p:cNvPr id="485" name="“Our findings revealed tensions between the ways plagiarism was framed in institutional policy documents, and students’ understandings of plagiarism and academic writing. We suggest that, in order to support students’ acquisition of academic writing skills, plagiarism should be framed in relation to ‘learning to write’, rather than as a moral issue.” (Adam, Anderson, &amp; Spronken-Smith, 2015)"/>
          <p:cNvSpPr txBox="1"/>
          <p:nvPr/>
        </p:nvSpPr>
        <p:spPr>
          <a:xfrm>
            <a:off x="6324026" y="2353819"/>
            <a:ext cx="5161741" cy="338157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defRPr sz="2200"/>
            </a:lvl1pPr>
          </a:lstStyle>
          <a:p>
            <a:pPr/>
            <a:r>
              <a:t>“Our findings revealed tensions between the ways plagiarism was framed in institutional policy documents, and students’ understandings of plagiarism and academic writing. We suggest that, in order to support students’ acquisition of academic writing skills, plagiarism should be framed in relation to ‘learning to write’, rather than as a moral issue.” (Adam, Anderson, &amp; Spronken-Smith, 2015)</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7" name="Body"/>
          <p:cNvSpPr txBox="1"/>
          <p:nvPr>
            <p:ph type="body" idx="1"/>
          </p:nvPr>
        </p:nvSpPr>
        <p:spPr>
          <a:prstGeom prst="rect">
            <a:avLst/>
          </a:prstGeom>
        </p:spPr>
        <p:txBody>
          <a:bodyPr/>
          <a:lstStyle/>
          <a:p>
            <a:pPr/>
          </a:p>
        </p:txBody>
      </p:sp>
      <p:sp>
        <p:nvSpPr>
          <p:cNvPr id="488" name="Who's responsible?…"/>
          <p:cNvSpPr/>
          <p:nvPr>
            <p:ph type="body" idx="13"/>
          </p:nvPr>
        </p:nvSpPr>
        <p:spPr>
          <a:prstGeom prst="rect">
            <a:avLst/>
          </a:prstGeom>
          <a:extLst>
            <a:ext uri="{C572A759-6A51-4108-AA02-DFA0A04FC94B}">
              <ma14:wrappingTextBoxFlag xmlns:ma14="http://schemas.microsoft.com/office/mac/drawingml/2011/main" val="1"/>
            </a:ext>
          </a:extLst>
        </p:spPr>
        <p:txBody>
          <a:bodyPr/>
          <a:lstStyle/>
          <a:p>
            <a:pPr algn="l">
              <a:defRPr sz="3400">
                <a:solidFill>
                  <a:schemeClr val="accent1"/>
                </a:solidFill>
              </a:defRPr>
            </a:pPr>
            <a:r>
              <a:t>Who's responsible?</a:t>
            </a:r>
          </a:p>
          <a:p>
            <a:pPr algn="l">
              <a:defRPr sz="3400">
                <a:solidFill>
                  <a:schemeClr val="accent1"/>
                </a:solidFill>
              </a:defRPr>
            </a:pPr>
            <a:r>
              <a:t>Who will take responsibility?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0" name="Tensions"/>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lgn="l">
              <a:defRPr sz="3400">
                <a:solidFill>
                  <a:schemeClr val="accent1"/>
                </a:solidFill>
              </a:defRPr>
            </a:lvl1pPr>
          </a:lstStyle>
          <a:p>
            <a:pPr/>
            <a:r>
              <a:t>Tensions</a:t>
            </a:r>
          </a:p>
        </p:txBody>
      </p:sp>
      <p:pic>
        <p:nvPicPr>
          <p:cNvPr id="491" name="Screen Shot 2017-08-24 at 22.40.24.png" descr="Screen Shot 2017-08-24 at 22.40.24.png"/>
          <p:cNvPicPr>
            <a:picLocks noChangeAspect="1"/>
          </p:cNvPicPr>
          <p:nvPr/>
        </p:nvPicPr>
        <p:blipFill>
          <a:blip r:embed="rId2">
            <a:extLst/>
          </a:blip>
          <a:stretch>
            <a:fillRect/>
          </a:stretch>
        </p:blipFill>
        <p:spPr>
          <a:xfrm>
            <a:off x="4291949" y="0"/>
            <a:ext cx="7668799" cy="6858001"/>
          </a:xfrm>
          <a:prstGeom prst="rect">
            <a:avLst/>
          </a:prstGeom>
          <a:ln w="12700">
            <a:miter lim="400000"/>
          </a:ln>
        </p:spPr>
      </p:pic>
      <p:grpSp>
        <p:nvGrpSpPr>
          <p:cNvPr id="494" name="pasted-image.gif"/>
          <p:cNvGrpSpPr/>
          <p:nvPr/>
        </p:nvGrpSpPr>
        <p:grpSpPr>
          <a:xfrm>
            <a:off x="7409910" y="2767414"/>
            <a:ext cx="1044535" cy="1082636"/>
            <a:chOff x="0" y="0"/>
            <a:chExt cx="1044534" cy="1082634"/>
          </a:xfrm>
        </p:grpSpPr>
        <p:pic>
          <p:nvPicPr>
            <p:cNvPr id="493" name="pasted-image.gif" descr="pasted-image.gif"/>
            <p:cNvPicPr>
              <a:picLocks noChangeAspect="1"/>
            </p:cNvPicPr>
            <p:nvPr/>
          </p:nvPicPr>
          <p:blipFill>
            <a:blip r:embed="rId3">
              <a:extLst/>
            </a:blip>
            <a:stretch>
              <a:fillRect/>
            </a:stretch>
          </p:blipFill>
          <p:spPr>
            <a:xfrm>
              <a:off x="203200" y="203200"/>
              <a:ext cx="638135" cy="638135"/>
            </a:xfrm>
            <a:prstGeom prst="rect">
              <a:avLst/>
            </a:prstGeom>
            <a:ln>
              <a:noFill/>
            </a:ln>
            <a:effectLst/>
          </p:spPr>
        </p:pic>
        <p:pic>
          <p:nvPicPr>
            <p:cNvPr id="492" name="pasted-image.gif" descr="pasted-image.gif"/>
            <p:cNvPicPr>
              <a:picLocks noChangeAspect="0"/>
            </p:cNvPicPr>
            <p:nvPr/>
          </p:nvPicPr>
          <p:blipFill>
            <a:blip r:embed="rId4">
              <a:extLst/>
            </a:blip>
            <a:stretch>
              <a:fillRect/>
            </a:stretch>
          </p:blipFill>
          <p:spPr>
            <a:xfrm>
              <a:off x="0" y="0"/>
              <a:ext cx="1044535" cy="1082635"/>
            </a:xfrm>
            <a:prstGeom prst="rect">
              <a:avLst/>
            </a:prstGeom>
            <a:effectLst/>
          </p:spPr>
        </p:pic>
      </p:grpSp>
      <p:pic>
        <p:nvPicPr>
          <p:cNvPr id="495" name="IMG_6447.JPG" descr="IMG_6447.JPG"/>
          <p:cNvPicPr>
            <a:picLocks noChangeAspect="1"/>
          </p:cNvPicPr>
          <p:nvPr/>
        </p:nvPicPr>
        <p:blipFill>
          <a:blip r:embed="rId5">
            <a:extLst/>
          </a:blip>
          <a:stretch>
            <a:fillRect/>
          </a:stretch>
        </p:blipFill>
        <p:spPr>
          <a:xfrm>
            <a:off x="1229142" y="2189250"/>
            <a:ext cx="2496918" cy="1873130"/>
          </a:xfrm>
          <a:prstGeom prst="rect">
            <a:avLst/>
          </a:prstGeom>
          <a:ln w="12700">
            <a:miter lim="400000"/>
          </a:ln>
        </p:spPr>
      </p:pic>
      <p:sp>
        <p:nvSpPr>
          <p:cNvPr id="496" name="COST Action"/>
          <p:cNvSpPr txBox="1"/>
          <p:nvPr/>
        </p:nvSpPr>
        <p:spPr>
          <a:xfrm>
            <a:off x="1214662" y="4076982"/>
            <a:ext cx="1351060" cy="348430"/>
          </a:xfrm>
          <a:prstGeom prst="rect">
            <a:avLst/>
          </a:prstGeom>
          <a:ln w="12700">
            <a:miter lim="400000"/>
          </a:ln>
          <a:extLst>
            <a:ext uri="{C572A759-6A51-4108-AA02-DFA0A04FC94B}">
              <ma14:wrappingTextBoxFlag xmlns:ma14="http://schemas.microsoft.com/office/mac/drawingml/2011/main" val="1"/>
            </a:ext>
          </a:extLst>
        </p:spPr>
        <p:txBody>
          <a:bodyPr wrap="none" lIns="45719" rIns="45719">
            <a:normAutofit fontScale="100000" lnSpcReduction="0"/>
          </a:bodyPr>
          <a:lstStyle/>
          <a:p>
            <a:pPr/>
            <a:r>
              <a:t>COST Action</a:t>
            </a:r>
          </a:p>
        </p:txBody>
      </p:sp>
      <p:pic>
        <p:nvPicPr>
          <p:cNvPr id="497" name="pasted-image.jpeg" descr="pasted-image.jpeg"/>
          <p:cNvPicPr>
            <a:picLocks noChangeAspect="1"/>
          </p:cNvPicPr>
          <p:nvPr/>
        </p:nvPicPr>
        <p:blipFill>
          <a:blip r:embed="rId6">
            <a:extLst/>
          </a:blip>
          <a:stretch>
            <a:fillRect/>
          </a:stretch>
        </p:blipFill>
        <p:spPr>
          <a:xfrm>
            <a:off x="1502038" y="4669426"/>
            <a:ext cx="3310136" cy="864185"/>
          </a:xfrm>
          <a:prstGeom prst="rect">
            <a:avLst/>
          </a:prstGeom>
          <a:ln w="12700">
            <a:miter lim="400000"/>
          </a:ln>
        </p:spPr>
      </p:pic>
      <p:sp>
        <p:nvSpPr>
          <p:cNvPr id="498" name="The Network of Nordic and Baltic Writing"/>
          <p:cNvSpPr txBox="1"/>
          <p:nvPr/>
        </p:nvSpPr>
        <p:spPr>
          <a:xfrm>
            <a:off x="1700575" y="5534496"/>
            <a:ext cx="2913062" cy="61513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The Network of Nordic and Baltic Writing</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0" name="Many universities have a plagiarism education program…"/>
          <p:cNvSpPr txBox="1"/>
          <p:nvPr>
            <p:ph type="body" idx="1"/>
          </p:nvPr>
        </p:nvSpPr>
        <p:spPr>
          <a:prstGeom prst="rect">
            <a:avLst/>
          </a:prstGeom>
        </p:spPr>
        <p:txBody>
          <a:bodyPr/>
          <a:lstStyle/>
          <a:p>
            <a:pPr marL="217170" indent="-217170" defTabSz="868680">
              <a:spcBef>
                <a:spcPts val="900"/>
              </a:spcBef>
              <a:defRPr sz="2280"/>
            </a:pPr>
            <a:r>
              <a:t>Many universities have a plagiarism education program</a:t>
            </a:r>
          </a:p>
          <a:p>
            <a:pPr marL="217170" indent="-217170" defTabSz="868680">
              <a:spcBef>
                <a:spcPts val="900"/>
              </a:spcBef>
              <a:defRPr sz="2280"/>
            </a:pPr>
            <a:r>
              <a:t>Integration from past to now (e.g. Chalmers) has progressed</a:t>
            </a:r>
          </a:p>
          <a:p>
            <a:pPr marL="217170" indent="-217170" defTabSz="868680">
              <a:spcBef>
                <a:spcPts val="900"/>
              </a:spcBef>
              <a:defRPr sz="2280"/>
            </a:pPr>
            <a:r>
              <a:t>Estonia — an consortium supporting all education — [sounds like an opportunity]</a:t>
            </a:r>
          </a:p>
          <a:p>
            <a:pPr marL="217170" indent="-217170" defTabSz="868680">
              <a:spcBef>
                <a:spcPts val="900"/>
              </a:spcBef>
              <a:defRPr sz="2280"/>
            </a:pPr>
          </a:p>
          <a:p>
            <a:pPr marL="217170" indent="-217170" defTabSz="868680">
              <a:spcBef>
                <a:spcPts val="900"/>
              </a:spcBef>
              <a:defRPr sz="2280"/>
            </a:pPr>
            <a:r>
              <a:t>But, who is responsible? </a:t>
            </a:r>
          </a:p>
          <a:p>
            <a:pPr marL="217170" indent="-217170" defTabSz="868680">
              <a:spcBef>
                <a:spcPts val="900"/>
              </a:spcBef>
              <a:defRPr sz="2280"/>
            </a:pPr>
            <a:r>
              <a:t>Active role of Urkund to ‘push for plagiarism education’ </a:t>
            </a:r>
          </a:p>
          <a:p>
            <a:pPr marL="217170" indent="-217170" defTabSz="868680">
              <a:spcBef>
                <a:spcPts val="900"/>
              </a:spcBef>
              <a:defRPr sz="2280"/>
            </a:pPr>
            <a:r>
              <a:t>Active role of Research</a:t>
            </a:r>
          </a:p>
        </p:txBody>
      </p:sp>
      <p:sp>
        <p:nvSpPr>
          <p:cNvPr id="501" name="Why discuss this here?…"/>
          <p:cNvSpPr/>
          <p:nvPr>
            <p:ph type="body" idx="13"/>
          </p:nvPr>
        </p:nvSpPr>
        <p:spPr>
          <a:prstGeom prst="rect">
            <a:avLst/>
          </a:prstGeom>
          <a:extLst>
            <a:ext uri="{C572A759-6A51-4108-AA02-DFA0A04FC94B}">
              <ma14:wrappingTextBoxFlag xmlns:ma14="http://schemas.microsoft.com/office/mac/drawingml/2011/main" val="1"/>
            </a:ext>
          </a:extLst>
        </p:spPr>
        <p:txBody>
          <a:bodyPr/>
          <a:lstStyle/>
          <a:p>
            <a:pPr algn="l">
              <a:defRPr sz="3400">
                <a:solidFill>
                  <a:schemeClr val="accent1"/>
                </a:solidFill>
              </a:defRPr>
            </a:pPr>
            <a:r>
              <a:t>Why discuss this here? </a:t>
            </a:r>
          </a:p>
          <a:p>
            <a:pPr algn="l">
              <a:defRPr sz="3400">
                <a:solidFill>
                  <a:schemeClr val="accent1"/>
                </a:solidFill>
              </a:defRPr>
            </a:pPr>
            <a:r>
              <a:t>Lessons learned</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3" name="Body"/>
          <p:cNvSpPr txBox="1"/>
          <p:nvPr>
            <p:ph type="body" idx="1"/>
          </p:nvPr>
        </p:nvSpPr>
        <p:spPr>
          <a:prstGeom prst="rect">
            <a:avLst/>
          </a:prstGeom>
        </p:spPr>
        <p:txBody>
          <a:bodyPr/>
          <a:lstStyle/>
          <a:p>
            <a:pPr/>
          </a:p>
        </p:txBody>
      </p:sp>
      <p:sp>
        <p:nvSpPr>
          <p:cNvPr id="504" name="Rectangle"/>
          <p:cNvSpPr/>
          <p:nvPr>
            <p:ph type="body" idx="13"/>
          </p:nvPr>
        </p:nvSpPr>
        <p:spPr>
          <a:prstGeom prst="rect">
            <a:avLst/>
          </a:prstGeom>
        </p:spPr>
        <p:txBody>
          <a:bodyPr/>
          <a:lstStyle/>
          <a:p>
            <a:pPr algn="l">
              <a:defRPr sz="3400">
                <a:solidFill>
                  <a:schemeClr val="accent1"/>
                </a:solidFill>
              </a:defRPr>
            </a:pPr>
          </a:p>
        </p:txBody>
      </p:sp>
      <p:pic>
        <p:nvPicPr>
          <p:cNvPr id="505" name="IMG_6447.JPG" descr="IMG_6447.JPG"/>
          <p:cNvPicPr>
            <a:picLocks noChangeAspect="1"/>
          </p:cNvPicPr>
          <p:nvPr/>
        </p:nvPicPr>
        <p:blipFill>
          <a:blip r:embed="rId2">
            <a:extLst/>
          </a:blip>
          <a:stretch>
            <a:fillRect/>
          </a:stretch>
        </p:blipFill>
        <p:spPr>
          <a:xfrm>
            <a:off x="1581512" y="2024811"/>
            <a:ext cx="2496918" cy="1873129"/>
          </a:xfrm>
          <a:prstGeom prst="rect">
            <a:avLst/>
          </a:prstGeom>
          <a:ln w="12700">
            <a:miter lim="400000"/>
          </a:ln>
        </p:spPr>
      </p:pic>
      <p:pic>
        <p:nvPicPr>
          <p:cNvPr id="506" name="pasted-image.jpeg" descr="pasted-image.jpeg"/>
          <p:cNvPicPr>
            <a:picLocks noChangeAspect="1"/>
          </p:cNvPicPr>
          <p:nvPr/>
        </p:nvPicPr>
        <p:blipFill>
          <a:blip r:embed="rId3">
            <a:extLst/>
          </a:blip>
          <a:stretch>
            <a:fillRect/>
          </a:stretch>
        </p:blipFill>
        <p:spPr>
          <a:xfrm>
            <a:off x="1642986" y="5151000"/>
            <a:ext cx="3310136" cy="864185"/>
          </a:xfrm>
          <a:prstGeom prst="rect">
            <a:avLst/>
          </a:prstGeom>
          <a:ln w="12700">
            <a:miter lim="400000"/>
          </a:ln>
        </p:spPr>
      </p:pic>
      <p:pic>
        <p:nvPicPr>
          <p:cNvPr id="507" name="AVOK LOGO_uniblue very small copy.png" descr="AVOK LOGO_uniblue very small copy.png"/>
          <p:cNvPicPr>
            <a:picLocks noChangeAspect="1"/>
          </p:cNvPicPr>
          <p:nvPr/>
        </p:nvPicPr>
        <p:blipFill>
          <a:blip r:embed="rId4">
            <a:extLst/>
          </a:blip>
          <a:stretch>
            <a:fillRect/>
          </a:stretch>
        </p:blipFill>
        <p:spPr>
          <a:xfrm>
            <a:off x="6693579" y="5264025"/>
            <a:ext cx="1653349" cy="638135"/>
          </a:xfrm>
          <a:prstGeom prst="rect">
            <a:avLst/>
          </a:prstGeom>
          <a:ln w="12700">
            <a:miter lim="400000"/>
          </a:ln>
        </p:spPr>
      </p:pic>
      <p:pic>
        <p:nvPicPr>
          <p:cNvPr id="508" name="pasted-image.gif" descr="pasted-image.gif"/>
          <p:cNvPicPr>
            <a:picLocks noChangeAspect="1"/>
          </p:cNvPicPr>
          <p:nvPr/>
        </p:nvPicPr>
        <p:blipFill>
          <a:blip r:embed="rId5">
            <a:extLst/>
          </a:blip>
          <a:stretch>
            <a:fillRect/>
          </a:stretch>
        </p:blipFill>
        <p:spPr>
          <a:xfrm>
            <a:off x="4835716" y="3065588"/>
            <a:ext cx="1738787" cy="1738786"/>
          </a:xfrm>
          <a:prstGeom prst="rect">
            <a:avLst/>
          </a:prstGeom>
          <a:ln w="12700">
            <a:miter lim="400000"/>
          </a:ln>
        </p:spPr>
      </p:pic>
      <p:pic>
        <p:nvPicPr>
          <p:cNvPr id="509" name="Screen Shot 2017-08-24 at 20.02.45.png" descr="Screen Shot 2017-08-24 at 20.02.45.png"/>
          <p:cNvPicPr>
            <a:picLocks noChangeAspect="1"/>
          </p:cNvPicPr>
          <p:nvPr/>
        </p:nvPicPr>
        <p:blipFill>
          <a:blip r:embed="rId6">
            <a:extLst/>
          </a:blip>
          <a:stretch>
            <a:fillRect/>
          </a:stretch>
        </p:blipFill>
        <p:spPr>
          <a:xfrm>
            <a:off x="4546600" y="903966"/>
            <a:ext cx="3098800" cy="1104901"/>
          </a:xfrm>
          <a:prstGeom prst="rect">
            <a:avLst/>
          </a:prstGeom>
          <a:ln w="12700">
            <a:miter lim="400000"/>
          </a:ln>
        </p:spPr>
      </p:pic>
      <p:pic>
        <p:nvPicPr>
          <p:cNvPr id="510" name="pasted-image.png" descr="pasted-image.png"/>
          <p:cNvPicPr>
            <a:picLocks noChangeAspect="1"/>
          </p:cNvPicPr>
          <p:nvPr/>
        </p:nvPicPr>
        <p:blipFill>
          <a:blip r:embed="rId7">
            <a:extLst/>
          </a:blip>
          <a:stretch>
            <a:fillRect/>
          </a:stretch>
        </p:blipFill>
        <p:spPr>
          <a:xfrm>
            <a:off x="7814602" y="1989899"/>
            <a:ext cx="3098801" cy="3098801"/>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2" name="Djuddah A.J. Leijen…"/>
          <p:cNvSpPr txBox="1"/>
          <p:nvPr>
            <p:ph type="body" sz="quarter" idx="1"/>
          </p:nvPr>
        </p:nvSpPr>
        <p:spPr>
          <a:prstGeom prst="rect">
            <a:avLst/>
          </a:prstGeom>
        </p:spPr>
        <p:txBody>
          <a:bodyPr/>
          <a:lstStyle/>
          <a:p>
            <a:pPr algn="ctr">
              <a:lnSpc>
                <a:spcPct val="90000"/>
              </a:lnSpc>
              <a:spcBef>
                <a:spcPts val="0"/>
              </a:spcBef>
              <a:defRPr b="1" sz="2400"/>
            </a:pPr>
            <a:r>
              <a:t>Djuddah A.J. Leijen </a:t>
            </a:r>
          </a:p>
          <a:p>
            <a:pPr algn="ctr">
              <a:lnSpc>
                <a:spcPct val="90000"/>
              </a:lnSpc>
              <a:spcBef>
                <a:spcPts val="0"/>
              </a:spcBef>
              <a:defRPr b="1" sz="2400"/>
            </a:pPr>
            <a:r>
              <a:rPr>
                <a:uFill>
                  <a:solidFill>
                    <a:srgbClr val="0078D7"/>
                  </a:solidFill>
                </a:uFill>
                <a:hlinkClick r:id="rId2" invalidUrl="" action="" tgtFrame="" tooltip="" history="1" highlightClick="0" endSnd="0"/>
              </a:rPr>
              <a:t>djuddah.leijen@ut.ee</a:t>
            </a:r>
            <a:r>
              <a:t> </a:t>
            </a:r>
          </a:p>
          <a:p>
            <a:pPr algn="ctr">
              <a:lnSpc>
                <a:spcPct val="90000"/>
              </a:lnSpc>
              <a:spcBef>
                <a:spcPts val="0"/>
              </a:spcBef>
              <a:defRPr b="1" sz="2400"/>
            </a:pPr>
            <a:r>
              <a:t>The intricate process of implementing URKUND at the University of Tartu, Estonia </a:t>
            </a:r>
          </a:p>
        </p:txBody>
      </p:sp>
      <p:sp>
        <p:nvSpPr>
          <p:cNvPr id="513" name="Rectangle"/>
          <p:cNvSpPr/>
          <p:nvPr>
            <p:ph type="body" idx="13"/>
          </p:nvPr>
        </p:nvSpPr>
        <p:spPr>
          <a:prstGeom prst="rect">
            <a:avLst/>
          </a:prstGeom>
        </p:spPr>
        <p:txBody>
          <a:bodyPr/>
          <a:lstStyle/>
          <a:p>
            <a:pPr algn="l">
              <a:defRPr sz="3400"/>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1" name="1632 University of Tartu, Estonia (modelled after Uppsala)…"/>
          <p:cNvSpPr txBox="1"/>
          <p:nvPr>
            <p:ph type="body" idx="1"/>
          </p:nvPr>
        </p:nvSpPr>
        <p:spPr>
          <a:xfrm>
            <a:off x="1065228" y="2834675"/>
            <a:ext cx="10515601" cy="3471858"/>
          </a:xfrm>
          <a:prstGeom prst="rect">
            <a:avLst/>
          </a:prstGeom>
        </p:spPr>
        <p:txBody>
          <a:bodyPr/>
          <a:lstStyle/>
          <a:p>
            <a:pPr>
              <a:buClr>
                <a:schemeClr val="accent1">
                  <a:lumOff val="-6666"/>
                </a:schemeClr>
              </a:buClr>
              <a:defRPr>
                <a:solidFill>
                  <a:schemeClr val="accent1">
                    <a:lumOff val="-6666"/>
                  </a:schemeClr>
                </a:solidFill>
              </a:defRPr>
            </a:pPr>
            <a:r>
              <a:t>1632 University of Tartu, Estonia (modelled after Uppsala) </a:t>
            </a:r>
          </a:p>
          <a:p>
            <a:pPr>
              <a:buClr>
                <a:schemeClr val="accent1">
                  <a:lumOff val="-6666"/>
                </a:schemeClr>
              </a:buClr>
              <a:defRPr>
                <a:solidFill>
                  <a:schemeClr val="accent1">
                    <a:lumOff val="-6666"/>
                  </a:schemeClr>
                </a:solidFill>
              </a:defRPr>
            </a:pPr>
            <a:r>
              <a:t>18th Century — Russian rule (prosperous period - German language) </a:t>
            </a:r>
          </a:p>
          <a:p>
            <a:pPr>
              <a:buClr>
                <a:schemeClr val="accent1">
                  <a:lumOff val="-6666"/>
                </a:schemeClr>
              </a:buClr>
              <a:defRPr>
                <a:solidFill>
                  <a:schemeClr val="accent1">
                    <a:lumOff val="-6666"/>
                  </a:schemeClr>
                </a:solidFill>
              </a:defRPr>
            </a:pPr>
            <a:r>
              <a:t>Post WWI — Independence and National University (Estonian language) </a:t>
            </a:r>
          </a:p>
          <a:p>
            <a:pPr>
              <a:buClr>
                <a:schemeClr val="accent1">
                  <a:lumOff val="-6666"/>
                </a:schemeClr>
              </a:buClr>
              <a:defRPr>
                <a:solidFill>
                  <a:schemeClr val="accent1">
                    <a:lumOff val="-6666"/>
                  </a:schemeClr>
                </a:solidFill>
              </a:defRPr>
            </a:pPr>
            <a:r>
              <a:t>Pre and Post WWII — constant transition between German and Russian </a:t>
            </a:r>
          </a:p>
          <a:p>
            <a:pPr>
              <a:buClr>
                <a:schemeClr val="accent1">
                  <a:lumOff val="-6666"/>
                </a:schemeClr>
              </a:buClr>
              <a:defRPr>
                <a:solidFill>
                  <a:schemeClr val="accent1">
                    <a:lumOff val="-6666"/>
                  </a:schemeClr>
                </a:solidFill>
              </a:defRPr>
            </a:pPr>
            <a:r>
              <a:t>Post WWII — Soviet Occupation crippled the University </a:t>
            </a:r>
          </a:p>
          <a:p>
            <a:pPr>
              <a:buClr>
                <a:schemeClr val="accent1">
                  <a:lumOff val="-6666"/>
                </a:schemeClr>
              </a:buClr>
              <a:defRPr>
                <a:solidFill>
                  <a:schemeClr val="accent1">
                    <a:lumOff val="-6666"/>
                  </a:schemeClr>
                </a:solidFill>
              </a:defRPr>
            </a:pPr>
            <a:r>
              <a:t>1989 - 1992 — re-establishment of national University</a:t>
            </a:r>
          </a:p>
        </p:txBody>
      </p:sp>
      <p:sp>
        <p:nvSpPr>
          <p:cNvPr id="392" name="Contextualising needs"/>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lgn="l">
              <a:defRPr sz="3400">
                <a:solidFill>
                  <a:schemeClr val="accent1"/>
                </a:solidFill>
              </a:defRPr>
            </a:lvl1pPr>
          </a:lstStyle>
          <a:p>
            <a:pPr/>
            <a:r>
              <a:t>Contextualising needs</a:t>
            </a:r>
          </a:p>
        </p:txBody>
      </p:sp>
      <p:pic>
        <p:nvPicPr>
          <p:cNvPr id="393" name="pasted-image.png" descr="pasted-image.png"/>
          <p:cNvPicPr>
            <a:picLocks noChangeAspect="1"/>
          </p:cNvPicPr>
          <p:nvPr/>
        </p:nvPicPr>
        <p:blipFill>
          <a:blip r:embed="rId2">
            <a:extLst/>
          </a:blip>
          <a:stretch>
            <a:fillRect/>
          </a:stretch>
        </p:blipFill>
        <p:spPr>
          <a:xfrm>
            <a:off x="7326796" y="7889"/>
            <a:ext cx="4873618" cy="274141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QS Ranking places University of Tartu…"/>
          <p:cNvSpPr txBox="1"/>
          <p:nvPr>
            <p:ph type="body" idx="1"/>
          </p:nvPr>
        </p:nvSpPr>
        <p:spPr>
          <a:prstGeom prst="rect">
            <a:avLst/>
          </a:prstGeom>
        </p:spPr>
        <p:txBody>
          <a:bodyPr/>
          <a:lstStyle>
            <a:lvl2pPr marL="0" indent="228600">
              <a:buClrTx/>
              <a:buSzTx/>
              <a:buFontTx/>
              <a:buNone/>
            </a:lvl2pPr>
          </a:lstStyle>
          <a:p>
            <a:pPr/>
            <a:r>
              <a:t>QS Ranking places University of Tartu</a:t>
            </a:r>
          </a:p>
          <a:p>
            <a:pPr lvl="1"/>
            <a:r>
              <a:t>top 1.2% of world’s best </a:t>
            </a:r>
          </a:p>
        </p:txBody>
      </p:sp>
      <p:sp>
        <p:nvSpPr>
          <p:cNvPr id="396" name="Today"/>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lgn="l">
              <a:defRPr sz="3400">
                <a:solidFill>
                  <a:schemeClr val="accent1"/>
                </a:solidFill>
              </a:defRPr>
            </a:lvl1pPr>
          </a:lstStyle>
          <a:p>
            <a:pPr/>
            <a:r>
              <a:t>Today</a:t>
            </a:r>
          </a:p>
        </p:txBody>
      </p:sp>
      <p:pic>
        <p:nvPicPr>
          <p:cNvPr id="397" name="pasted-image.png" descr="pasted-image.png"/>
          <p:cNvPicPr>
            <a:picLocks noChangeAspect="1"/>
          </p:cNvPicPr>
          <p:nvPr/>
        </p:nvPicPr>
        <p:blipFill>
          <a:blip r:embed="rId2">
            <a:extLst/>
          </a:blip>
          <a:stretch>
            <a:fillRect/>
          </a:stretch>
        </p:blipFill>
        <p:spPr>
          <a:xfrm>
            <a:off x="980239" y="924561"/>
            <a:ext cx="5664201" cy="1435101"/>
          </a:xfrm>
          <a:prstGeom prst="rect">
            <a:avLst/>
          </a:prstGeom>
          <a:ln w="12700">
            <a:miter lim="400000"/>
          </a:ln>
        </p:spPr>
      </p:pic>
      <p:pic>
        <p:nvPicPr>
          <p:cNvPr id="398" name="Screen Shot 2017-08-24 at 17.14.36.png" descr="Screen Shot 2017-08-24 at 17.14.36.png"/>
          <p:cNvPicPr>
            <a:picLocks noChangeAspect="1"/>
          </p:cNvPicPr>
          <p:nvPr/>
        </p:nvPicPr>
        <p:blipFill>
          <a:blip r:embed="rId3">
            <a:extLst/>
          </a:blip>
          <a:stretch>
            <a:fillRect/>
          </a:stretch>
        </p:blipFill>
        <p:spPr>
          <a:xfrm>
            <a:off x="6499324" y="2505603"/>
            <a:ext cx="5415088" cy="4109533"/>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BA: Business administration / Science and Technology / Medicine…"/>
          <p:cNvSpPr txBox="1"/>
          <p:nvPr>
            <p:ph type="body" idx="1"/>
          </p:nvPr>
        </p:nvSpPr>
        <p:spPr>
          <a:prstGeom prst="rect">
            <a:avLst/>
          </a:prstGeom>
        </p:spPr>
        <p:txBody>
          <a:bodyPr/>
          <a:lstStyle/>
          <a:p>
            <a:pPr/>
            <a:r>
              <a:t>BA: Business administration / Science and Technology / Medicine </a:t>
            </a:r>
          </a:p>
          <a:p>
            <a:pPr/>
            <a:r>
              <a:t>MA: Philosophy / Semiotics / Folkloristics / Education Technology / European Union and Russian studies etc. </a:t>
            </a:r>
          </a:p>
          <a:p>
            <a:pPr/>
            <a:r>
              <a:t>1300 PhD students</a:t>
            </a:r>
          </a:p>
        </p:txBody>
      </p:sp>
      <p:sp>
        <p:nvSpPr>
          <p:cNvPr id="401" name="International programmes (BA and MA)…"/>
          <p:cNvSpPr/>
          <p:nvPr>
            <p:ph type="body" idx="13"/>
          </p:nvPr>
        </p:nvSpPr>
        <p:spPr>
          <a:prstGeom prst="rect">
            <a:avLst/>
          </a:prstGeom>
          <a:extLst>
            <a:ext uri="{C572A759-6A51-4108-AA02-DFA0A04FC94B}">
              <ma14:wrappingTextBoxFlag xmlns:ma14="http://schemas.microsoft.com/office/mac/drawingml/2011/main" val="1"/>
            </a:ext>
          </a:extLst>
        </p:spPr>
        <p:txBody>
          <a:bodyPr/>
          <a:lstStyle/>
          <a:p>
            <a:pPr algn="l">
              <a:defRPr sz="3400">
                <a:solidFill>
                  <a:schemeClr val="accent1"/>
                </a:solidFill>
              </a:defRPr>
            </a:pPr>
            <a:r>
              <a:t>International programmes (BA and MA) </a:t>
            </a:r>
          </a:p>
          <a:p>
            <a:pPr algn="l">
              <a:defRPr sz="3400">
                <a:solidFill>
                  <a:schemeClr val="accent1"/>
                </a:solidFill>
              </a:defRPr>
            </a:pPr>
            <a:r>
              <a:t>PhD programmes </a:t>
            </a:r>
          </a:p>
        </p:txBody>
      </p:sp>
      <p:sp>
        <p:nvSpPr>
          <p:cNvPr id="402" name="http://www.ut.ee/en/admissions/masters-degree-programmes-taught-english-0"/>
          <p:cNvSpPr txBox="1"/>
          <p:nvPr/>
        </p:nvSpPr>
        <p:spPr>
          <a:xfrm>
            <a:off x="2483551" y="6320404"/>
            <a:ext cx="7224897" cy="348430"/>
          </a:xfrm>
          <a:prstGeom prst="rect">
            <a:avLst/>
          </a:prstGeom>
          <a:ln w="12700">
            <a:miter lim="400000"/>
          </a:ln>
          <a:extLst>
            <a:ext uri="{C572A759-6A51-4108-AA02-DFA0A04FC94B}">
              <ma14:wrappingTextBoxFlag xmlns:ma14="http://schemas.microsoft.com/office/mac/drawingml/2011/main" val="1"/>
            </a:ext>
          </a:extLst>
        </p:spPr>
        <p:txBody>
          <a:bodyPr wrap="none" lIns="45719" rIns="45719">
            <a:normAutofit fontScale="100000" lnSpcReduction="0"/>
          </a:bodyPr>
          <a:lstStyle/>
          <a:p>
            <a:pPr/>
            <a:r>
              <a:t>http://www.ut.ee/en/admissions/masters-degree-programmes-taught-english-0</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2008…"/>
          <p:cNvSpPr/>
          <p:nvPr>
            <p:ph type="body" idx="13"/>
          </p:nvPr>
        </p:nvSpPr>
        <p:spPr>
          <a:xfrm>
            <a:off x="1065212" y="1270000"/>
            <a:ext cx="2936849" cy="3089731"/>
          </a:xfrm>
          <a:prstGeom prst="rect">
            <a:avLst/>
          </a:prstGeom>
          <a:extLst>
            <a:ext uri="{C572A759-6A51-4108-AA02-DFA0A04FC94B}">
              <ma14:wrappingTextBoxFlag xmlns:ma14="http://schemas.microsoft.com/office/mac/drawingml/2011/main" val="1"/>
            </a:ext>
          </a:extLst>
        </p:spPr>
        <p:txBody>
          <a:bodyPr/>
          <a:lstStyle/>
          <a:p>
            <a:pPr algn="l">
              <a:defRPr sz="3400">
                <a:solidFill>
                  <a:schemeClr val="accent1"/>
                </a:solidFill>
              </a:defRPr>
            </a:pPr>
            <a:r>
              <a:t>2008</a:t>
            </a:r>
          </a:p>
          <a:p>
            <a:pPr algn="l">
              <a:defRPr sz="3400">
                <a:solidFill>
                  <a:schemeClr val="accent1"/>
                </a:solidFill>
              </a:defRPr>
            </a:pPr>
            <a:r>
              <a:t>Birth of a small Writing Centre (AVOK)</a:t>
            </a:r>
          </a:p>
        </p:txBody>
      </p:sp>
      <p:pic>
        <p:nvPicPr>
          <p:cNvPr id="405" name="Screen Shot 2017-08-24 at 17.21.26.png" descr="Screen Shot 2017-08-24 at 17.21.26.png"/>
          <p:cNvPicPr>
            <a:picLocks noChangeAspect="1"/>
          </p:cNvPicPr>
          <p:nvPr/>
        </p:nvPicPr>
        <p:blipFill>
          <a:blip r:embed="rId2">
            <a:extLst/>
          </a:blip>
          <a:stretch>
            <a:fillRect/>
          </a:stretch>
        </p:blipFill>
        <p:spPr>
          <a:xfrm>
            <a:off x="4070162" y="171012"/>
            <a:ext cx="7880744" cy="6293139"/>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The responsibility of AVOK is to support writing through:…"/>
          <p:cNvSpPr txBox="1"/>
          <p:nvPr>
            <p:ph type="body" idx="1"/>
          </p:nvPr>
        </p:nvSpPr>
        <p:spPr>
          <a:prstGeom prst="rect">
            <a:avLst/>
          </a:prstGeom>
        </p:spPr>
        <p:txBody>
          <a:bodyPr/>
          <a:lstStyle/>
          <a:p>
            <a:pPr marL="0" indent="0" defTabSz="868680">
              <a:spcBef>
                <a:spcPts val="900"/>
              </a:spcBef>
              <a:buClrTx/>
              <a:buSzTx/>
              <a:buFontTx/>
              <a:buNone/>
              <a:defRPr sz="2280"/>
            </a:pPr>
            <a:r>
              <a:t>The responsibility of AVOK is to support writing through: </a:t>
            </a:r>
          </a:p>
          <a:p>
            <a:pPr lvl="1" marL="806631" indent="-372291" defTabSz="868680">
              <a:spcBef>
                <a:spcPts val="900"/>
              </a:spcBef>
              <a:defRPr sz="2280"/>
            </a:pPr>
            <a:r>
              <a:t>good practice (teaching practice) </a:t>
            </a:r>
          </a:p>
          <a:p>
            <a:pPr lvl="1" marL="806631" indent="-372291" defTabSz="868680">
              <a:spcBef>
                <a:spcPts val="900"/>
              </a:spcBef>
              <a:defRPr sz="2280"/>
            </a:pPr>
            <a:r>
              <a:t>research (research informed teaching and learning)</a:t>
            </a:r>
          </a:p>
          <a:p>
            <a:pPr marL="0" indent="0" defTabSz="868680">
              <a:spcBef>
                <a:spcPts val="900"/>
              </a:spcBef>
              <a:buClrTx/>
              <a:buSzTx/>
              <a:buFontTx/>
              <a:buNone/>
              <a:defRPr sz="2280"/>
            </a:pPr>
            <a:r>
              <a:t>The university of Tartu: </a:t>
            </a:r>
          </a:p>
          <a:p>
            <a:pPr lvl="1" marL="806631" indent="-372291" defTabSz="868680">
              <a:spcBef>
                <a:spcPts val="900"/>
              </a:spcBef>
              <a:defRPr sz="2280"/>
            </a:pPr>
            <a:r>
              <a:t>NEEDS: Internationalisation / Writing in English </a:t>
            </a:r>
          </a:p>
          <a:p>
            <a:pPr lvl="1" marL="806631" indent="-372291" defTabSz="868680">
              <a:spcBef>
                <a:spcPts val="900"/>
              </a:spcBef>
              <a:defRPr sz="2280"/>
            </a:pPr>
            <a:r>
              <a:t>MORE NEEDS: Writing in Estonian (lack of a tradition) </a:t>
            </a:r>
          </a:p>
          <a:p>
            <a:pPr lvl="1" marL="806631" indent="-372291" defTabSz="868680">
              <a:spcBef>
                <a:spcPts val="900"/>
              </a:spcBef>
              <a:defRPr sz="2280"/>
            </a:pPr>
            <a:r>
              <a:t>EVEN MORE NEEDS: Plagiarism education (lack of holistic understanding)</a:t>
            </a:r>
          </a:p>
        </p:txBody>
      </p:sp>
      <p:sp>
        <p:nvSpPr>
          <p:cNvPr id="408" name="Rectangle"/>
          <p:cNvSpPr/>
          <p:nvPr>
            <p:ph type="body" idx="13"/>
          </p:nvPr>
        </p:nvSpPr>
        <p:spPr>
          <a:prstGeom prst="rect">
            <a:avLst/>
          </a:prstGeom>
        </p:spPr>
        <p:txBody>
          <a:bodyPr/>
          <a:lstStyle/>
          <a:p>
            <a:pPr algn="l">
              <a:defRPr sz="3400">
                <a:solidFill>
                  <a:schemeClr val="accent1"/>
                </a:solidFill>
              </a:defRPr>
            </a:pPr>
          </a:p>
        </p:txBody>
      </p:sp>
      <p:pic>
        <p:nvPicPr>
          <p:cNvPr id="409" name="AVOK LOGO_uniblue very small copy.png" descr="AVOK LOGO_uniblue very small copy.png"/>
          <p:cNvPicPr>
            <a:picLocks noChangeAspect="1"/>
          </p:cNvPicPr>
          <p:nvPr/>
        </p:nvPicPr>
        <p:blipFill>
          <a:blip r:embed="rId2">
            <a:extLst/>
          </a:blip>
          <a:stretch>
            <a:fillRect/>
          </a:stretch>
        </p:blipFill>
        <p:spPr>
          <a:xfrm>
            <a:off x="524169" y="867347"/>
            <a:ext cx="2675680" cy="1032719"/>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1" name="Made it our responsibility to teach good writing practice…"/>
          <p:cNvSpPr txBox="1"/>
          <p:nvPr>
            <p:ph type="body" idx="1"/>
          </p:nvPr>
        </p:nvSpPr>
        <p:spPr>
          <a:prstGeom prst="rect">
            <a:avLst/>
          </a:prstGeom>
        </p:spPr>
        <p:txBody>
          <a:bodyPr/>
          <a:lstStyle/>
          <a:p>
            <a:pPr/>
            <a:r>
              <a:t>Made it our responsibility to teach good writing practice </a:t>
            </a:r>
          </a:p>
          <a:p>
            <a:pPr/>
            <a:r>
              <a:t>Understand plagiarism in this equation </a:t>
            </a:r>
          </a:p>
          <a:p>
            <a:pPr/>
          </a:p>
          <a:p>
            <a:pPr/>
            <a:r>
              <a:t>WITH some international program managers — we pushed for the University to find a systematic solution</a:t>
            </a:r>
          </a:p>
        </p:txBody>
      </p:sp>
      <p:sp>
        <p:nvSpPr>
          <p:cNvPr id="412" name="AVOK’s Responsibilities…"/>
          <p:cNvSpPr/>
          <p:nvPr>
            <p:ph type="body" idx="13"/>
          </p:nvPr>
        </p:nvSpPr>
        <p:spPr>
          <a:prstGeom prst="rect">
            <a:avLst/>
          </a:prstGeom>
          <a:extLst>
            <a:ext uri="{C572A759-6A51-4108-AA02-DFA0A04FC94B}">
              <ma14:wrappingTextBoxFlag xmlns:ma14="http://schemas.microsoft.com/office/mac/drawingml/2011/main" val="1"/>
            </a:ext>
          </a:extLst>
        </p:spPr>
        <p:txBody>
          <a:bodyPr/>
          <a:lstStyle/>
          <a:p>
            <a:pPr algn="l">
              <a:defRPr sz="3400">
                <a:solidFill>
                  <a:schemeClr val="accent1"/>
                </a:solidFill>
              </a:defRPr>
            </a:pPr>
            <a:r>
              <a:t>AVOK’s Responsibilities</a:t>
            </a:r>
          </a:p>
          <a:p>
            <a:pPr algn="l">
              <a:defRPr sz="3400">
                <a:solidFill>
                  <a:schemeClr val="accent1"/>
                </a:solidFill>
              </a:defRPr>
            </a:pPr>
            <a:r>
              <a:t>related to URKUND</a:t>
            </a:r>
          </a:p>
        </p:txBody>
      </p:sp>
      <p:pic>
        <p:nvPicPr>
          <p:cNvPr id="413" name="pasted-image.gif" descr="pasted-image.gif"/>
          <p:cNvPicPr>
            <a:picLocks noChangeAspect="1"/>
          </p:cNvPicPr>
          <p:nvPr/>
        </p:nvPicPr>
        <p:blipFill>
          <a:blip r:embed="rId2">
            <a:extLst/>
          </a:blip>
          <a:stretch>
            <a:fillRect/>
          </a:stretch>
        </p:blipFill>
        <p:spPr>
          <a:xfrm>
            <a:off x="6251446" y="515891"/>
            <a:ext cx="1905001" cy="1905001"/>
          </a:xfrm>
          <a:prstGeom prst="rect">
            <a:avLst/>
          </a:prstGeom>
          <a:ln w="12700">
            <a:miter lim="400000"/>
          </a:ln>
        </p:spPr>
      </p:pic>
      <p:pic>
        <p:nvPicPr>
          <p:cNvPr id="414" name="AVOK LOGO_uniblue very small copy.png" descr="AVOK LOGO_uniblue very small copy.png"/>
          <p:cNvPicPr>
            <a:picLocks noChangeAspect="1"/>
          </p:cNvPicPr>
          <p:nvPr/>
        </p:nvPicPr>
        <p:blipFill>
          <a:blip r:embed="rId3">
            <a:extLst/>
          </a:blip>
          <a:stretch>
            <a:fillRect/>
          </a:stretch>
        </p:blipFill>
        <p:spPr>
          <a:xfrm>
            <a:off x="8429001" y="1352295"/>
            <a:ext cx="2675681" cy="1032719"/>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6" name="pasted-image.png" descr="pasted-image.png"/>
          <p:cNvPicPr>
            <a:picLocks noChangeAspect="1"/>
          </p:cNvPicPr>
          <p:nvPr/>
        </p:nvPicPr>
        <p:blipFill>
          <a:blip r:embed="rId2">
            <a:alphaModFix amt="0"/>
            <a:extLst/>
          </a:blip>
          <a:stretch>
            <a:fillRect/>
          </a:stretch>
        </p:blipFill>
        <p:spPr>
          <a:xfrm>
            <a:off x="2745725" y="-1"/>
            <a:ext cx="9446282" cy="6858001"/>
          </a:xfrm>
          <a:prstGeom prst="rect">
            <a:avLst/>
          </a:prstGeom>
          <a:ln w="12700">
            <a:miter lim="400000"/>
          </a:ln>
        </p:spPr>
      </p:pic>
      <p:sp>
        <p:nvSpPr>
          <p:cNvPr id="417" name="If the university has a plagiarism policy (academic misconduct)…"/>
          <p:cNvSpPr txBox="1"/>
          <p:nvPr>
            <p:ph type="body" idx="1"/>
          </p:nvPr>
        </p:nvSpPr>
        <p:spPr>
          <a:prstGeom prst="rect">
            <a:avLst/>
          </a:prstGeom>
        </p:spPr>
        <p:txBody>
          <a:bodyPr/>
          <a:lstStyle/>
          <a:p>
            <a:pPr/>
            <a:r>
              <a:t>If the university has a plagiarism policy (academic misconduct)</a:t>
            </a:r>
          </a:p>
          <a:p>
            <a:pPr/>
            <a:r>
              <a:t>Individuals (including students) could use online systems and KRATT (Estonian developed system)</a:t>
            </a:r>
          </a:p>
          <a:p>
            <a:pPr marL="0" indent="0">
              <a:buClrTx/>
              <a:buSzTx/>
              <a:buFontTx/>
              <a:buNone/>
            </a:pPr>
            <a:r>
              <a:t>However, </a:t>
            </a:r>
          </a:p>
          <a:p>
            <a:pPr/>
            <a:r>
              <a:t>No systematic approach (single message) regarding dealing with plagiarism (especially in Estonian) </a:t>
            </a:r>
          </a:p>
        </p:txBody>
      </p:sp>
      <p:sp>
        <p:nvSpPr>
          <p:cNvPr id="418" name="Why was there a need for URKUND?"/>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lgn="l">
              <a:defRPr sz="3400">
                <a:solidFill>
                  <a:schemeClr val="accent1"/>
                </a:solidFill>
              </a:defRPr>
            </a:lvl1pPr>
          </a:lstStyle>
          <a:p>
            <a:pPr/>
            <a:r>
              <a:t>Why was there a need for URKUND? </a:t>
            </a:r>
          </a:p>
        </p:txBody>
      </p:sp>
      <p:pic>
        <p:nvPicPr>
          <p:cNvPr id="419" name="Screen Shot 2017-08-24 at 20.02.45.png" descr="Screen Shot 2017-08-24 at 20.02.45.png"/>
          <p:cNvPicPr>
            <a:picLocks noChangeAspect="1"/>
          </p:cNvPicPr>
          <p:nvPr/>
        </p:nvPicPr>
        <p:blipFill>
          <a:blip r:embed="rId3">
            <a:extLst/>
          </a:blip>
          <a:stretch>
            <a:fillRect/>
          </a:stretch>
        </p:blipFill>
        <p:spPr>
          <a:xfrm>
            <a:off x="8511860" y="5353685"/>
            <a:ext cx="3098801" cy="1104901"/>
          </a:xfrm>
          <a:prstGeom prst="rect">
            <a:avLst/>
          </a:prstGeom>
          <a:ln w="12700">
            <a:miter lim="400000"/>
          </a:ln>
        </p:spPr>
      </p:pic>
      <p:sp>
        <p:nvSpPr>
          <p:cNvPr id="420" name="kratt.edu.ee"/>
          <p:cNvSpPr txBox="1"/>
          <p:nvPr/>
        </p:nvSpPr>
        <p:spPr>
          <a:xfrm>
            <a:off x="9552213" y="6442317"/>
            <a:ext cx="1170346" cy="348430"/>
          </a:xfrm>
          <a:prstGeom prst="rect">
            <a:avLst/>
          </a:prstGeom>
          <a:ln w="12700">
            <a:miter lim="400000"/>
          </a:ln>
          <a:extLst>
            <a:ext uri="{C572A759-6A51-4108-AA02-DFA0A04FC94B}">
              <ma14:wrappingTextBoxFlag xmlns:ma14="http://schemas.microsoft.com/office/mac/drawingml/2011/main" val="1"/>
            </a:ext>
          </a:extLst>
        </p:spPr>
        <p:txBody>
          <a:bodyPr wrap="none" lIns="45719" rIns="45719">
            <a:normAutofit fontScale="100000" lnSpcReduction="0"/>
          </a:bodyPr>
          <a:lstStyle/>
          <a:p>
            <a:pPr/>
            <a:r>
              <a:t>kratt.edu.ee</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Mix">
  <a:themeElements>
    <a:clrScheme name="Office Mix">
      <a:dk1>
        <a:srgbClr val="2B2B2B"/>
      </a:dk1>
      <a:lt1>
        <a:srgbClr val="FFFFFF"/>
      </a:lt1>
      <a:dk2>
        <a:srgbClr val="A7A7A7"/>
      </a:dk2>
      <a:lt2>
        <a:srgbClr val="535353"/>
      </a:lt2>
      <a:accent1>
        <a:srgbClr val="0061AA"/>
      </a:accent1>
      <a:accent2>
        <a:srgbClr val="8B0304"/>
      </a:accent2>
      <a:accent3>
        <a:srgbClr val="F04E23"/>
      </a:accent3>
      <a:accent4>
        <a:srgbClr val="004282"/>
      </a:accent4>
      <a:accent5>
        <a:srgbClr val="009AC6"/>
      </a:accent5>
      <a:accent6>
        <a:srgbClr val="FFB900"/>
      </a:accent6>
      <a:hlink>
        <a:srgbClr val="0000FF"/>
      </a:hlink>
      <a:folHlink>
        <a:srgbClr val="FF00FF"/>
      </a:folHlink>
    </a:clrScheme>
    <a:fontScheme name="Office Mix">
      <a:majorFont>
        <a:latin typeface="Calibri"/>
        <a:ea typeface="Calibri"/>
        <a:cs typeface="Calibri"/>
      </a:majorFont>
      <a:minorFont>
        <a:latin typeface="Helvetica"/>
        <a:ea typeface="Helvetica"/>
        <a:cs typeface="Helvetica"/>
      </a:minorFont>
    </a:fontScheme>
    <a:fmtScheme name="Office Mix">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B2B2B"/>
            </a:solidFill>
            <a:effectLst/>
            <a:uFillTx/>
            <a:latin typeface="Tinos"/>
            <a:ea typeface="Tinos"/>
            <a:cs typeface="Tinos"/>
            <a:sym typeface="Tin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normAutofit fontScale="100000" lnSpcReduction="0"/>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B2B2B"/>
            </a:solidFill>
            <a:effectLst/>
            <a:uFillTx/>
            <a:latin typeface="Tinos"/>
            <a:ea typeface="Tinos"/>
            <a:cs typeface="Tinos"/>
            <a:sym typeface="Tin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Mix">
  <a:themeElements>
    <a:clrScheme name="Office Mix">
      <a:dk1>
        <a:srgbClr val="000000"/>
      </a:dk1>
      <a:lt1>
        <a:srgbClr val="FFFFFF"/>
      </a:lt1>
      <a:dk2>
        <a:srgbClr val="A7A7A7"/>
      </a:dk2>
      <a:lt2>
        <a:srgbClr val="535353"/>
      </a:lt2>
      <a:accent1>
        <a:srgbClr val="0061AA"/>
      </a:accent1>
      <a:accent2>
        <a:srgbClr val="8B0304"/>
      </a:accent2>
      <a:accent3>
        <a:srgbClr val="F04E23"/>
      </a:accent3>
      <a:accent4>
        <a:srgbClr val="004282"/>
      </a:accent4>
      <a:accent5>
        <a:srgbClr val="009AC6"/>
      </a:accent5>
      <a:accent6>
        <a:srgbClr val="FFB900"/>
      </a:accent6>
      <a:hlink>
        <a:srgbClr val="0000FF"/>
      </a:hlink>
      <a:folHlink>
        <a:srgbClr val="FF00FF"/>
      </a:folHlink>
    </a:clrScheme>
    <a:fontScheme name="Office Mix">
      <a:majorFont>
        <a:latin typeface="Calibri"/>
        <a:ea typeface="Calibri"/>
        <a:cs typeface="Calibri"/>
      </a:majorFont>
      <a:minorFont>
        <a:latin typeface="Helvetica"/>
        <a:ea typeface="Helvetica"/>
        <a:cs typeface="Helvetica"/>
      </a:minorFont>
    </a:fontScheme>
    <a:fmtScheme name="Office Mix">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B2B2B"/>
            </a:solidFill>
            <a:effectLst/>
            <a:uFillTx/>
            <a:latin typeface="Tinos"/>
            <a:ea typeface="Tinos"/>
            <a:cs typeface="Tinos"/>
            <a:sym typeface="Tin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normAutofit fontScale="100000" lnSpcReduction="0"/>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2B2B2B"/>
            </a:solidFill>
            <a:effectLst/>
            <a:uFillTx/>
            <a:latin typeface="Tinos"/>
            <a:ea typeface="Tinos"/>
            <a:cs typeface="Tinos"/>
            <a:sym typeface="Tin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