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vml" ContentType="application/vnd.openxmlformats-officedocument.vmlDrawing"/>
  <Override PartName="/ppt/slides/slide20.xml" ContentType="application/vnd.openxmlformats-officedocument.presentationml.slide+xml"/>
  <Default Extension="emf" ContentType="image/x-emf"/>
  <Override PartName="/ppt/tags/tag3.xml" ContentType="application/vnd.openxmlformats-officedocument.presentationml.tags+xml"/>
  <Override PartName="/ppt/notesSlides/notesSlide22.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wmf" ContentType="image/x-wmf"/>
  <Override PartName="/ppt/notesSlides/notesSlide4.xml" ContentType="application/vnd.openxmlformats-officedocument.presentationml.notesSlide+xml"/>
  <Override PartName="/ppt/theme/theme3.xml" ContentType="application/vnd.openxmlformats-officedocument.theme+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58" r:id="rId2"/>
  </p:sldMasterIdLst>
  <p:notesMasterIdLst>
    <p:notesMasterId r:id="rId26"/>
  </p:notesMasterIdLst>
  <p:sldIdLst>
    <p:sldId id="319" r:id="rId3"/>
    <p:sldId id="321" r:id="rId4"/>
    <p:sldId id="282" r:id="rId5"/>
    <p:sldId id="310" r:id="rId6"/>
    <p:sldId id="290" r:id="rId7"/>
    <p:sldId id="311" r:id="rId8"/>
    <p:sldId id="294" r:id="rId9"/>
    <p:sldId id="296" r:id="rId10"/>
    <p:sldId id="300" r:id="rId11"/>
    <p:sldId id="302" r:id="rId12"/>
    <p:sldId id="303" r:id="rId13"/>
    <p:sldId id="304" r:id="rId14"/>
    <p:sldId id="305" r:id="rId15"/>
    <p:sldId id="312" r:id="rId16"/>
    <p:sldId id="315" r:id="rId17"/>
    <p:sldId id="316" r:id="rId18"/>
    <p:sldId id="313" r:id="rId19"/>
    <p:sldId id="314" r:id="rId20"/>
    <p:sldId id="317" r:id="rId21"/>
    <p:sldId id="318" r:id="rId22"/>
    <p:sldId id="309" r:id="rId23"/>
    <p:sldId id="264" r:id="rId24"/>
    <p:sldId id="320"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showPr>
  <p:clrMru>
    <a:srgbClr val="803F92"/>
    <a:srgbClr val="CBDB2A"/>
    <a:srgbClr val="00B3C9"/>
    <a:srgbClr val="E1058C"/>
    <a:srgbClr val="41AD49"/>
    <a:srgbClr val="FAA61A"/>
    <a:srgbClr val="D72FD7"/>
    <a:srgbClr val="9595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268" autoAdjust="0"/>
    <p:restoredTop sz="94660"/>
  </p:normalViewPr>
  <p:slideViewPr>
    <p:cSldViewPr>
      <p:cViewPr>
        <p:scale>
          <a:sx n="100" d="100"/>
          <a:sy n="100" d="100"/>
        </p:scale>
        <p:origin x="-3568" y="-1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281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BB6E0C9-740B-4319-9428-53846195F3BA}" type="datetimeFigureOut">
              <a:rPr lang="en-GB"/>
              <a:pPr>
                <a:defRPr/>
              </a:pPr>
              <a:t>7/4/14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A105BBD-4CA2-4071-9B59-F602657A6BC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Placeholder 2"/>
          <p:cNvSpPr>
            <a:spLocks noGrp="1" noRot="1" noChangeAspect="1"/>
          </p:cNvSpPr>
          <p:nvPr>
            <p:ph type="sldImg"/>
          </p:nvPr>
        </p:nvSpPr>
        <p:spPr bwMode="auto">
          <a:noFill/>
          <a:ln>
            <a:solidFill>
              <a:srgbClr val="000000"/>
            </a:solidFill>
            <a:miter lim="800000"/>
            <a:headEnd/>
            <a:tailEnd/>
          </a:ln>
        </p:spPr>
      </p:sp>
      <p:sp>
        <p:nvSpPr>
          <p:cNvPr id="14338"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Placeholder 2"/>
          <p:cNvSpPr>
            <a:spLocks noGrp="1" noRot="1" noChangeAspect="1"/>
          </p:cNvSpPr>
          <p:nvPr>
            <p:ph type="sldImg"/>
          </p:nvPr>
        </p:nvSpPr>
        <p:spPr bwMode="auto">
          <a:noFill/>
          <a:ln>
            <a:solidFill>
              <a:srgbClr val="000000"/>
            </a:solidFill>
            <a:miter lim="800000"/>
            <a:headEnd/>
            <a:tailEnd/>
          </a:ln>
        </p:spPr>
      </p:sp>
      <p:sp>
        <p:nvSpPr>
          <p:cNvPr id="38914"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Placeholder 2"/>
          <p:cNvSpPr>
            <a:spLocks noGrp="1" noRot="1" noChangeAspect="1"/>
          </p:cNvSpPr>
          <p:nvPr>
            <p:ph type="sldImg"/>
          </p:nvPr>
        </p:nvSpPr>
        <p:spPr bwMode="auto">
          <a:noFill/>
          <a:ln>
            <a:solidFill>
              <a:srgbClr val="000000"/>
            </a:solidFill>
            <a:miter lim="800000"/>
            <a:headEnd/>
            <a:tailEnd/>
          </a:ln>
        </p:spPr>
      </p:sp>
      <p:sp>
        <p:nvSpPr>
          <p:cNvPr id="43010"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Placeholder 2"/>
          <p:cNvSpPr>
            <a:spLocks noGrp="1" noRot="1" noChangeAspect="1"/>
          </p:cNvSpPr>
          <p:nvPr>
            <p:ph type="sldImg"/>
          </p:nvPr>
        </p:nvSpPr>
        <p:spPr bwMode="auto">
          <a:noFill/>
          <a:ln>
            <a:solidFill>
              <a:srgbClr val="000000"/>
            </a:solidFill>
            <a:miter lim="800000"/>
            <a:headEnd/>
            <a:tailEnd/>
          </a:ln>
        </p:spPr>
      </p:sp>
      <p:sp>
        <p:nvSpPr>
          <p:cNvPr id="45058"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Placeholder 2"/>
          <p:cNvSpPr>
            <a:spLocks noGrp="1" noRot="1" noChangeAspect="1"/>
          </p:cNvSpPr>
          <p:nvPr>
            <p:ph type="sldImg"/>
          </p:nvPr>
        </p:nvSpPr>
        <p:spPr bwMode="auto">
          <a:noFill/>
          <a:ln>
            <a:solidFill>
              <a:srgbClr val="000000"/>
            </a:solidFill>
            <a:miter lim="800000"/>
            <a:headEnd/>
            <a:tailEnd/>
          </a:ln>
        </p:spPr>
      </p:sp>
      <p:sp>
        <p:nvSpPr>
          <p:cNvPr id="47106"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Placeholder 2"/>
          <p:cNvSpPr>
            <a:spLocks noGrp="1" noRot="1" noChangeAspect="1"/>
          </p:cNvSpPr>
          <p:nvPr>
            <p:ph type="sldImg"/>
          </p:nvPr>
        </p:nvSpPr>
        <p:spPr bwMode="auto">
          <a:noFill/>
          <a:ln>
            <a:solidFill>
              <a:srgbClr val="000000"/>
            </a:solidFill>
            <a:miter lim="800000"/>
            <a:headEnd/>
            <a:tailEnd/>
          </a:ln>
        </p:spPr>
      </p:sp>
      <p:sp>
        <p:nvSpPr>
          <p:cNvPr id="49154"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Placeholder 2"/>
          <p:cNvSpPr>
            <a:spLocks noGrp="1" noRot="1" noChangeAspect="1"/>
          </p:cNvSpPr>
          <p:nvPr>
            <p:ph type="sldImg"/>
          </p:nvPr>
        </p:nvSpPr>
        <p:spPr bwMode="auto">
          <a:noFill/>
          <a:ln>
            <a:solidFill>
              <a:srgbClr val="000000"/>
            </a:solidFill>
            <a:miter lim="800000"/>
            <a:headEnd/>
            <a:tailEnd/>
          </a:ln>
        </p:spPr>
      </p:sp>
      <p:sp>
        <p:nvSpPr>
          <p:cNvPr id="51202"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Placeholder 2"/>
          <p:cNvSpPr>
            <a:spLocks noGrp="1" noRot="1" noChangeAspect="1"/>
          </p:cNvSpPr>
          <p:nvPr>
            <p:ph type="sldImg"/>
          </p:nvPr>
        </p:nvSpPr>
        <p:spPr bwMode="auto">
          <a:noFill/>
          <a:ln>
            <a:solidFill>
              <a:srgbClr val="000000"/>
            </a:solidFill>
            <a:miter lim="800000"/>
            <a:headEnd/>
            <a:tailEnd/>
          </a:ln>
        </p:spPr>
      </p:sp>
      <p:sp>
        <p:nvSpPr>
          <p:cNvPr id="16386"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pPr eaLnBrk="1" hangingPunct="1">
              <a:spcBef>
                <a:spcPct val="0"/>
              </a:spcBef>
            </a:pPr>
            <a:endParaRPr lang="en-US" sz="2400">
              <a:latin typeface="Arial" pitchFamily="127"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Placeholder 2"/>
          <p:cNvSpPr>
            <a:spLocks noGrp="1" noRot="1" noChangeAspect="1"/>
          </p:cNvSpPr>
          <p:nvPr>
            <p:ph type="sldImg"/>
          </p:nvPr>
        </p:nvSpPr>
        <p:spPr bwMode="auto">
          <a:noFill/>
          <a:ln>
            <a:solidFill>
              <a:srgbClr val="000000"/>
            </a:solidFill>
            <a:miter lim="800000"/>
            <a:headEnd/>
            <a:tailEnd/>
          </a:ln>
        </p:spPr>
      </p:sp>
      <p:sp>
        <p:nvSpPr>
          <p:cNvPr id="53250"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Placeholder 2"/>
          <p:cNvSpPr>
            <a:spLocks noGrp="1" noRot="1" noChangeAspect="1"/>
          </p:cNvSpPr>
          <p:nvPr>
            <p:ph type="sldImg"/>
          </p:nvPr>
        </p:nvSpPr>
        <p:spPr bwMode="auto">
          <a:noFill/>
          <a:ln>
            <a:solidFill>
              <a:srgbClr val="000000"/>
            </a:solidFill>
            <a:miter lim="800000"/>
            <a:headEnd/>
            <a:tailEnd/>
          </a:ln>
        </p:spPr>
      </p:sp>
      <p:sp>
        <p:nvSpPr>
          <p:cNvPr id="55298"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Placeholder 2"/>
          <p:cNvSpPr>
            <a:spLocks noGrp="1" noRot="1" noChangeAspect="1"/>
          </p:cNvSpPr>
          <p:nvPr>
            <p:ph type="sldImg"/>
          </p:nvPr>
        </p:nvSpPr>
        <p:spPr bwMode="auto">
          <a:noFill/>
          <a:ln>
            <a:solidFill>
              <a:srgbClr val="000000"/>
            </a:solidFill>
            <a:miter lim="800000"/>
            <a:headEnd/>
            <a:tailEnd/>
          </a:ln>
        </p:spPr>
      </p:sp>
      <p:sp>
        <p:nvSpPr>
          <p:cNvPr id="57346"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Placeholder 2"/>
          <p:cNvSpPr>
            <a:spLocks noGrp="1" noRot="1" noChangeAspect="1"/>
          </p:cNvSpPr>
          <p:nvPr>
            <p:ph type="sldImg"/>
          </p:nvPr>
        </p:nvSpPr>
        <p:spPr bwMode="auto">
          <a:noFill/>
          <a:ln>
            <a:solidFill>
              <a:srgbClr val="000000"/>
            </a:solidFill>
            <a:miter lim="800000"/>
            <a:headEnd/>
            <a:tailEnd/>
          </a:ln>
        </p:spPr>
      </p:sp>
      <p:sp>
        <p:nvSpPr>
          <p:cNvPr id="59394"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D4CF74-D928-48CA-9BDA-C8B489333A15}" type="slidenum">
              <a:rPr lang="en-GB">
                <a:latin typeface="Arial" pitchFamily="127" charset="0"/>
                <a:ea typeface="Arial" pitchFamily="127" charset="0"/>
                <a:cs typeface="Arial" pitchFamily="127" charset="0"/>
              </a:rPr>
              <a:pPr fontAlgn="base">
                <a:spcBef>
                  <a:spcPct val="0"/>
                </a:spcBef>
                <a:spcAft>
                  <a:spcPct val="0"/>
                </a:spcAft>
              </a:pPr>
              <a:t>3</a:t>
            </a:fld>
            <a:endParaRPr lang="en-GB">
              <a:latin typeface="Arial" pitchFamily="127" charset="0"/>
              <a:ea typeface="Arial" pitchFamily="127" charset="0"/>
              <a:cs typeface="Arial" pitchFamily="127"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Placeholder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Aqua: Title Slide">
    <p:bg>
      <p:bgPr>
        <a:solidFill>
          <a:srgbClr val="00B3C9"/>
        </a:solidFill>
        <a:effectLst/>
      </p:bgPr>
    </p:bg>
    <p:spTree>
      <p:nvGrpSpPr>
        <p:cNvPr id="1" name=""/>
        <p:cNvGrpSpPr/>
        <p:nvPr/>
      </p:nvGrpSpPr>
      <p:grpSpPr>
        <a:xfrm>
          <a:off x="0" y="0"/>
          <a:ext cx="0" cy="0"/>
          <a:chOff x="0" y="0"/>
          <a:chExt cx="0" cy="0"/>
        </a:xfrm>
      </p:grpSpPr>
      <p:pic>
        <p:nvPicPr>
          <p:cNvPr id="4" name="British Library Logo" descr="BLMARK_4 COL_BLRED_18mm.eps"/>
          <p:cNvPicPr>
            <a:picLocks noChangeAspect="1"/>
          </p:cNvPicPr>
          <p:nvPr userDrawn="1"/>
        </p:nvPicPr>
        <p:blipFill>
          <a:blip r:embed="rId2"/>
          <a:srcRect/>
          <a:stretch>
            <a:fillRect/>
          </a:stretch>
        </p:blipFill>
        <p:spPr bwMode="auto">
          <a:xfrm>
            <a:off x="8475663" y="152400"/>
            <a:ext cx="473075" cy="920750"/>
          </a:xfrm>
          <a:prstGeom prst="rect">
            <a:avLst/>
          </a:prstGeom>
          <a:noFill/>
          <a:ln w="9525">
            <a:noFill/>
            <a:miter lim="800000"/>
            <a:headEnd/>
            <a:tailEnd/>
          </a:ln>
        </p:spPr>
      </p:pic>
      <p:pic>
        <p:nvPicPr>
          <p:cNvPr id="5" name="Logo Crop"/>
          <p:cNvPicPr>
            <a:picLocks noChangeAspect="1"/>
          </p:cNvPicPr>
          <p:nvPr userDrawn="1"/>
        </p:nvPicPr>
        <p:blipFill>
          <a:blip r:embed="rId3"/>
          <a:srcRect t="4826"/>
          <a:stretch>
            <a:fillRect/>
          </a:stretch>
        </p:blipFill>
        <p:spPr bwMode="auto">
          <a:xfrm>
            <a:off x="6189663" y="0"/>
            <a:ext cx="2954337" cy="5580063"/>
          </a:xfrm>
          <a:prstGeom prst="rect">
            <a:avLst/>
          </a:prstGeom>
          <a:noFill/>
          <a:ln w="9525">
            <a:noFill/>
            <a:miter lim="800000"/>
            <a:headEnd/>
            <a:tailEnd/>
          </a:ln>
        </p:spPr>
      </p:pic>
      <p:sp>
        <p:nvSpPr>
          <p:cNvPr id="2" name="Title 1"/>
          <p:cNvSpPr>
            <a:spLocks noGrp="1"/>
          </p:cNvSpPr>
          <p:nvPr>
            <p:ph type="ctrTitle"/>
          </p:nvPr>
        </p:nvSpPr>
        <p:spPr>
          <a:xfrm>
            <a:off x="457200" y="1730829"/>
            <a:ext cx="5733143" cy="1470025"/>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57200" y="3200400"/>
            <a:ext cx="5733143" cy="1752600"/>
          </a:xfrm>
        </p:spPr>
        <p:txBody>
          <a:bodyPr tIns="86868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Aqu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qu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Aqua: 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Aqua: Thank You">
    <p:spTree>
      <p:nvGrpSpPr>
        <p:cNvPr id="1" name=""/>
        <p:cNvGrpSpPr/>
        <p:nvPr/>
      </p:nvGrpSpPr>
      <p:grpSpPr>
        <a:xfrm>
          <a:off x="0" y="0"/>
          <a:ext cx="0" cy="0"/>
          <a:chOff x="0" y="0"/>
          <a:chExt cx="0" cy="0"/>
        </a:xfrm>
      </p:grpSpPr>
      <p:pic>
        <p:nvPicPr>
          <p:cNvPr id="3" name="British Library Logo" descr="BLMARK_4 COL_BLRED_18mm.eps"/>
          <p:cNvPicPr>
            <a:picLocks noChangeAspect="1"/>
          </p:cNvPicPr>
          <p:nvPr/>
        </p:nvPicPr>
        <p:blipFill>
          <a:blip r:embed="rId2"/>
          <a:srcRect/>
          <a:stretch>
            <a:fillRect/>
          </a:stretch>
        </p:blipFill>
        <p:spPr bwMode="auto">
          <a:xfrm>
            <a:off x="8475663" y="152400"/>
            <a:ext cx="473075" cy="920750"/>
          </a:xfrm>
          <a:prstGeom prst="rect">
            <a:avLst/>
          </a:prstGeom>
          <a:noFill/>
          <a:ln w="9525">
            <a:noFill/>
            <a:miter lim="800000"/>
            <a:headEnd/>
            <a:tailEnd/>
          </a:ln>
        </p:spPr>
      </p:pic>
      <p:sp>
        <p:nvSpPr>
          <p:cNvPr id="4" name="Web Address"/>
          <p:cNvSpPr/>
          <p:nvPr/>
        </p:nvSpPr>
        <p:spPr>
          <a:xfrm>
            <a:off x="457200" y="6350000"/>
            <a:ext cx="106997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en-GB" sz="1400">
              <a:solidFill>
                <a:srgbClr val="FFFFFF"/>
              </a:solidFill>
              <a:ea typeface="ＭＳ Ｐゴシック" pitchFamily="127" charset="-128"/>
              <a:cs typeface="ＭＳ Ｐゴシック" pitchFamily="127" charset="-128"/>
            </a:endParaRPr>
          </a:p>
        </p:txBody>
      </p:sp>
      <p:sp>
        <p:nvSpPr>
          <p:cNvPr id="5" name="Slide Number"/>
          <p:cNvSpPr/>
          <p:nvPr/>
        </p:nvSpPr>
        <p:spPr>
          <a:xfrm>
            <a:off x="7878763" y="6350000"/>
            <a:ext cx="106997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r" fontAlgn="auto">
              <a:spcBef>
                <a:spcPts val="0"/>
              </a:spcBef>
              <a:spcAft>
                <a:spcPts val="0"/>
              </a:spcAft>
              <a:defRPr/>
            </a:pPr>
            <a:fld id="{5527A074-4B36-4346-A1E3-CAC89C125C39}" type="slidenum">
              <a:rPr lang="en-GB" sz="1200">
                <a:solidFill>
                  <a:srgbClr val="414141"/>
                </a:solidFill>
              </a:rPr>
              <a:pPr algn="r" fontAlgn="auto">
                <a:spcBef>
                  <a:spcPts val="0"/>
                </a:spcBef>
                <a:spcAft>
                  <a:spcPts val="0"/>
                </a:spcAft>
                <a:defRPr/>
              </a:pPr>
              <a:t>‹#›</a:t>
            </a:fld>
            <a:endParaRPr lang="en-GB" sz="1200" dirty="0"/>
          </a:p>
        </p:txBody>
      </p:sp>
      <p:sp>
        <p:nvSpPr>
          <p:cNvPr id="6" name="Colour Panel"/>
          <p:cNvSpPr/>
          <p:nvPr userDrawn="1"/>
        </p:nvSpPr>
        <p:spPr>
          <a:xfrm>
            <a:off x="0" y="0"/>
            <a:ext cx="9144000" cy="6019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GB" sz="1800"/>
          </a:p>
        </p:txBody>
      </p:sp>
      <p:pic>
        <p:nvPicPr>
          <p:cNvPr id="7" name="Logo Hole"/>
          <p:cNvPicPr>
            <a:picLocks noChangeAspect="1"/>
          </p:cNvPicPr>
          <p:nvPr userDrawn="1"/>
        </p:nvPicPr>
        <p:blipFill>
          <a:blip r:embed="rId3"/>
          <a:srcRect l="21997" t="3619" b="18903"/>
          <a:stretch>
            <a:fillRect/>
          </a:stretch>
        </p:blipFill>
        <p:spPr bwMode="auto">
          <a:xfrm>
            <a:off x="0" y="0"/>
            <a:ext cx="9144000" cy="6243638"/>
          </a:xfrm>
          <a:prstGeom prst="rect">
            <a:avLst/>
          </a:prstGeom>
          <a:noFill/>
          <a:ln w="9525">
            <a:noFill/>
            <a:miter lim="800000"/>
            <a:headEnd/>
            <a:tailEnd/>
          </a:ln>
        </p:spPr>
      </p:pic>
      <p:sp>
        <p:nvSpPr>
          <p:cNvPr id="8" name="Rectangle 11"/>
          <p:cNvSpPr>
            <a:spLocks noChangeArrowheads="1"/>
          </p:cNvSpPr>
          <p:nvPr userDrawn="1"/>
        </p:nvSpPr>
        <p:spPr bwMode="auto">
          <a:xfrm>
            <a:off x="533400" y="381000"/>
            <a:ext cx="7772400" cy="457200"/>
          </a:xfrm>
          <a:prstGeom prst="rect">
            <a:avLst/>
          </a:prstGeom>
          <a:noFill/>
          <a:ln w="9525">
            <a:noFill/>
            <a:miter lim="800000"/>
            <a:headEnd/>
            <a:tailEnd/>
          </a:ln>
        </p:spPr>
        <p:txBody>
          <a:bodyPr>
            <a:prstTxWarp prst="textNoShape">
              <a:avLst/>
            </a:prstTxWarp>
            <a:spAutoFit/>
          </a:bodyPr>
          <a:lstStyle/>
          <a:p>
            <a:pPr algn="ctr">
              <a:defRPr/>
            </a:pPr>
            <a:r>
              <a:rPr lang="en-US" b="1">
                <a:solidFill>
                  <a:srgbClr val="FAA61A"/>
                </a:solidFill>
              </a:rPr>
              <a:t>Why the reforms matter to EIFL-partner countries</a:t>
            </a:r>
            <a:endParaRPr lang="en-US">
              <a:solidFill>
                <a:srgbClr val="FAA61A"/>
              </a:solidFill>
            </a:endParaRPr>
          </a:p>
        </p:txBody>
      </p:sp>
      <p:sp>
        <p:nvSpPr>
          <p:cNvPr id="2" name="Title 1"/>
          <p:cNvSpPr>
            <a:spLocks noGrp="1"/>
          </p:cNvSpPr>
          <p:nvPr>
            <p:ph type="title"/>
          </p:nvPr>
        </p:nvSpPr>
        <p:spPr>
          <a:xfrm>
            <a:off x="457201" y="2419350"/>
            <a:ext cx="5715000" cy="1059543"/>
          </a:xfrm>
        </p:spPr>
        <p:txBody>
          <a:bodyPr>
            <a:normAutofit/>
          </a:bodyPr>
          <a:lstStyle>
            <a:lvl1pPr>
              <a:defRPr sz="2400"/>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xfrm>
            <a:off x="1331913" y="6524625"/>
            <a:ext cx="5903912" cy="268288"/>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ltLang="en-US"/>
          </a:p>
        </p:txBody>
      </p:sp>
      <p:sp>
        <p:nvSpPr>
          <p:cNvPr id="8" name="Rectangle 5"/>
          <p:cNvSpPr>
            <a:spLocks noGrp="1" noChangeArrowheads="1"/>
          </p:cNvSpPr>
          <p:nvPr>
            <p:ph type="sldNum" sz="quarter" idx="11"/>
          </p:nvPr>
        </p:nvSpPr>
        <p:spPr>
          <a:xfrm>
            <a:off x="449263" y="6524625"/>
            <a:ext cx="790575" cy="268288"/>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GB" altLang="en-US"/>
              <a:t> </a:t>
            </a:r>
            <a:fld id="{F110F6BF-4A93-4F36-B4A0-A063AB8A8DC8}"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with double line of tex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468000" y="403200"/>
            <a:ext cx="8229600" cy="1935398"/>
          </a:xfrm>
          <a:prstGeom prst="rect">
            <a:avLst/>
          </a:prstGeom>
          <a:noFill/>
          <a:ln>
            <a:noFill/>
          </a:ln>
          <a:extLst/>
        </p:spPr>
        <p:txBody>
          <a:bodyPr/>
          <a:lstStyle>
            <a:lvl1pPr>
              <a:defRPr baseline="0"/>
            </a:lvl1pPr>
          </a:lstStyle>
          <a:p>
            <a:pPr lvl="0"/>
            <a:r>
              <a:rPr lang="it-IT" dirty="0" smtClean="0"/>
              <a:t>Fare clic per modificare lo stile del titolo</a:t>
            </a:r>
            <a:endParaRPr lang="en-US" dirty="0" smtClean="0"/>
          </a:p>
        </p:txBody>
      </p:sp>
      <p:sp>
        <p:nvSpPr>
          <p:cNvPr id="8" name="Text Placeholder 2"/>
          <p:cNvSpPr>
            <a:spLocks noGrp="1"/>
          </p:cNvSpPr>
          <p:nvPr>
            <p:ph idx="1"/>
          </p:nvPr>
        </p:nvSpPr>
        <p:spPr bwMode="auto">
          <a:xfrm>
            <a:off x="468000" y="2520001"/>
            <a:ext cx="8086906" cy="3968482"/>
          </a:xfrm>
          <a:prstGeom prst="rect">
            <a:avLst/>
          </a:prstGeom>
          <a:noFill/>
          <a:ln>
            <a:noFill/>
          </a:ln>
          <a:extLst/>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with single lin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68000" y="403200"/>
            <a:ext cx="8229600" cy="1062345"/>
          </a:xfrm>
          <a:prstGeom prst="rect">
            <a:avLst/>
          </a:prstGeom>
          <a:noFill/>
          <a:ln>
            <a:noFill/>
          </a:ln>
          <a:extLst/>
        </p:spPr>
        <p:txBody>
          <a:bodyPr/>
          <a:lstStyle/>
          <a:p>
            <a:pPr lvl="0"/>
            <a:r>
              <a:rPr lang="en-GB" dirty="0" smtClean="0"/>
              <a:t>Single Line of Text</a:t>
            </a:r>
            <a:endParaRPr lang="en-US" dirty="0" smtClean="0"/>
          </a:p>
        </p:txBody>
      </p:sp>
      <p:sp>
        <p:nvSpPr>
          <p:cNvPr id="6" name="Text Placeholder 2"/>
          <p:cNvSpPr>
            <a:spLocks noGrp="1"/>
          </p:cNvSpPr>
          <p:nvPr>
            <p:ph idx="1"/>
          </p:nvPr>
        </p:nvSpPr>
        <p:spPr bwMode="auto">
          <a:xfrm>
            <a:off x="468000" y="1706400"/>
            <a:ext cx="8229600" cy="4782082"/>
          </a:xfrm>
          <a:prstGeom prst="rect">
            <a:avLst/>
          </a:prstGeom>
          <a:noFill/>
          <a:ln>
            <a:noFill/>
          </a:ln>
          <a:extLst/>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Bottom Bar - 50% Tint"/>
          <p:cNvSpPr/>
          <p:nvPr/>
        </p:nvSpPr>
        <p:spPr>
          <a:xfrm>
            <a:off x="0" y="6264275"/>
            <a:ext cx="9144000" cy="593725"/>
          </a:xfrm>
          <a:prstGeom prst="rect">
            <a:avLst/>
          </a:prstGeom>
          <a:solidFill>
            <a:srgbClr val="00B3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027" name="Title Placeholder 1"/>
          <p:cNvSpPr>
            <a:spLocks noGrp="1"/>
          </p:cNvSpPr>
          <p:nvPr>
            <p:ph type="title"/>
          </p:nvPr>
        </p:nvSpPr>
        <p:spPr bwMode="auto">
          <a:xfrm>
            <a:off x="457200" y="152400"/>
            <a:ext cx="8018463" cy="1058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219200"/>
            <a:ext cx="8491538" cy="4906963"/>
          </a:xfrm>
          <a:prstGeom prst="rect">
            <a:avLst/>
          </a:prstGeom>
          <a:noFill/>
          <a:ln w="9525">
            <a:noFill/>
            <a:miter lim="800000"/>
            <a:headEnd/>
            <a:tailEnd/>
          </a:ln>
        </p:spPr>
        <p:txBody>
          <a:bodyPr vert="horz" wrap="square" lIns="91440" tIns="45720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British Library Logo" descr="BLMARK_4 COL_BLRED_18mm.eps"/>
          <p:cNvPicPr>
            <a:picLocks noChangeAspect="1"/>
          </p:cNvPicPr>
          <p:nvPr/>
        </p:nvPicPr>
        <p:blipFill>
          <a:blip r:embed="rId8"/>
          <a:srcRect/>
          <a:stretch>
            <a:fillRect/>
          </a:stretch>
        </p:blipFill>
        <p:spPr bwMode="auto">
          <a:xfrm>
            <a:off x="8475663" y="152400"/>
            <a:ext cx="473075" cy="920750"/>
          </a:xfrm>
          <a:prstGeom prst="rect">
            <a:avLst/>
          </a:prstGeom>
          <a:noFill/>
          <a:ln w="9525">
            <a:noFill/>
            <a:miter lim="800000"/>
            <a:headEnd/>
            <a:tailEnd/>
          </a:ln>
        </p:spPr>
      </p:pic>
      <p:sp>
        <p:nvSpPr>
          <p:cNvPr id="14" name="Web Address"/>
          <p:cNvSpPr/>
          <p:nvPr/>
        </p:nvSpPr>
        <p:spPr>
          <a:xfrm>
            <a:off x="457200" y="6350000"/>
            <a:ext cx="106997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fontAlgn="auto">
              <a:spcBef>
                <a:spcPts val="0"/>
              </a:spcBef>
              <a:spcAft>
                <a:spcPts val="0"/>
              </a:spcAft>
              <a:defRPr/>
            </a:pPr>
            <a:r>
              <a:rPr lang="en-GB" sz="1400" dirty="0">
                <a:solidFill>
                  <a:srgbClr val="414141"/>
                </a:solidFill>
              </a:rPr>
              <a:t>www.bl.uk</a:t>
            </a:r>
            <a:endParaRPr lang="en-GB" sz="1400" dirty="0"/>
          </a:p>
        </p:txBody>
      </p:sp>
      <p:sp>
        <p:nvSpPr>
          <p:cNvPr id="15" name="Slide Number"/>
          <p:cNvSpPr/>
          <p:nvPr/>
        </p:nvSpPr>
        <p:spPr>
          <a:xfrm>
            <a:off x="7878763" y="6350000"/>
            <a:ext cx="106997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r" fontAlgn="auto">
              <a:spcBef>
                <a:spcPts val="0"/>
              </a:spcBef>
              <a:spcAft>
                <a:spcPts val="0"/>
              </a:spcAft>
              <a:defRPr/>
            </a:pPr>
            <a:fld id="{CCB21A98-4735-4146-ACC5-824B6F771C86}" type="slidenum">
              <a:rPr lang="en-GB" sz="1200">
                <a:solidFill>
                  <a:srgbClr val="414141"/>
                </a:solidFill>
              </a:rPr>
              <a:pPr algn="r" fontAlgn="auto">
                <a:spcBef>
                  <a:spcPts val="0"/>
                </a:spcBef>
                <a:spcAft>
                  <a:spcPts val="0"/>
                </a:spcAft>
                <a:defRPr/>
              </a:pPr>
              <a:t>‹#›</a:t>
            </a:fld>
            <a:endParaRPr lang="en-GB" sz="1200" dirty="0"/>
          </a:p>
        </p:txBody>
      </p:sp>
    </p:spTree>
  </p:cSld>
  <p:clrMap bg1="lt1" tx1="dk1" bg2="lt2" tx2="dk2" accent1="accent1" accent2="accent2" accent3="accent3" accent4="accent4" accent5="accent5" accent6="accent6" hlink="hlink" folHlink="folHlink"/>
  <p:sldLayoutIdLst>
    <p:sldLayoutId id="2147483668" r:id="rId1"/>
    <p:sldLayoutId id="2147483664" r:id="rId2"/>
    <p:sldLayoutId id="2147483663" r:id="rId3"/>
    <p:sldLayoutId id="2147483662" r:id="rId4"/>
    <p:sldLayoutId id="2147483669" r:id="rId5"/>
    <p:sldLayoutId id="2147483670" r:id="rId6"/>
  </p:sldLayoutIdLst>
  <p:txStyles>
    <p:titleStyle>
      <a:lvl1pPr algn="l" rtl="0" eaLnBrk="0" fontAlgn="base" hangingPunct="0">
        <a:spcBef>
          <a:spcPct val="0"/>
        </a:spcBef>
        <a:spcAft>
          <a:spcPct val="0"/>
        </a:spcAft>
        <a:defRPr sz="3200" kern="1200">
          <a:solidFill>
            <a:schemeClr val="tx1"/>
          </a:solidFill>
          <a:latin typeface="+mj-lt"/>
          <a:ea typeface="ＭＳ Ｐゴシック" pitchFamily="127" charset="-128"/>
          <a:cs typeface="ＭＳ Ｐゴシック" pitchFamily="127" charset="-128"/>
        </a:defRPr>
      </a:lvl1pPr>
      <a:lvl2pPr algn="l" rtl="0" eaLnBrk="0" fontAlgn="base" hangingPunct="0">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2pPr>
      <a:lvl3pPr algn="l" rtl="0" eaLnBrk="0" fontAlgn="base" hangingPunct="0">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3pPr>
      <a:lvl4pPr algn="l" rtl="0" eaLnBrk="0" fontAlgn="base" hangingPunct="0">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4pPr>
      <a:lvl5pPr algn="l" rtl="0" eaLnBrk="0" fontAlgn="base" hangingPunct="0">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200">
          <a:solidFill>
            <a:schemeClr val="tx1"/>
          </a:solidFill>
          <a:latin typeface="Arial" pitchFamily="127" charset="0"/>
          <a:ea typeface="ＭＳ Ｐゴシック" pitchFamily="127" charset="-128"/>
          <a:cs typeface="ＭＳ Ｐゴシック" pitchFamily="127" charset="-128"/>
        </a:defRPr>
      </a:lvl9pPr>
    </p:titleStyle>
    <p:bodyStyle>
      <a:lvl1pPr marL="174625" indent="-174625" algn="l" rtl="0" eaLnBrk="0" fontAlgn="base" hangingPunct="0">
        <a:spcBef>
          <a:spcPts val="1800"/>
        </a:spcBef>
        <a:spcAft>
          <a:spcPct val="0"/>
        </a:spcAft>
        <a:buClr>
          <a:schemeClr val="accent2"/>
        </a:buClr>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688975" indent="-231775" algn="l" rtl="0" eaLnBrk="0" fontAlgn="base" hangingPunct="0">
        <a:spcBef>
          <a:spcPct val="20000"/>
        </a:spcBef>
        <a:spcAft>
          <a:spcPct val="0"/>
        </a:spcAft>
        <a:buClr>
          <a:schemeClr val="accent2"/>
        </a:buClr>
        <a:buFont typeface="Arial" pitchFamily="127" charset="0"/>
        <a:buChar char="–"/>
        <a:defRPr sz="2200" kern="1200">
          <a:solidFill>
            <a:schemeClr val="tx1"/>
          </a:solidFill>
          <a:latin typeface="+mn-lt"/>
          <a:ea typeface="ＭＳ Ｐゴシック" pitchFamily="127" charset="-128"/>
          <a:cs typeface="+mn-cs"/>
        </a:defRPr>
      </a:lvl2pPr>
      <a:lvl3pPr marL="1089025" indent="-174625" algn="l" rtl="0" eaLnBrk="0" fontAlgn="base" hangingPunct="0">
        <a:spcBef>
          <a:spcPct val="20000"/>
        </a:spcBef>
        <a:spcAft>
          <a:spcPct val="0"/>
        </a:spcAft>
        <a:buClr>
          <a:schemeClr val="accent2"/>
        </a:buClr>
        <a:buFont typeface="Arial" pitchFamily="127" charset="0"/>
        <a:buChar char="•"/>
        <a:defRPr sz="2200" kern="1200">
          <a:solidFill>
            <a:schemeClr val="tx1"/>
          </a:solidFill>
          <a:latin typeface="+mn-lt"/>
          <a:ea typeface="ＭＳ Ｐゴシック" pitchFamily="127" charset="-128"/>
          <a:cs typeface="+mn-cs"/>
        </a:defRPr>
      </a:lvl3pPr>
      <a:lvl4pPr marL="1600200" indent="-228600" algn="l" rtl="0" eaLnBrk="0" fontAlgn="base" hangingPunct="0">
        <a:spcBef>
          <a:spcPct val="20000"/>
        </a:spcBef>
        <a:spcAft>
          <a:spcPct val="0"/>
        </a:spcAft>
        <a:buClr>
          <a:schemeClr val="accent2"/>
        </a:buClr>
        <a:buFont typeface="Arial" pitchFamily="127" charset="0"/>
        <a:buChar char="–"/>
        <a:defRPr sz="2200" kern="1200">
          <a:solidFill>
            <a:schemeClr val="tx1"/>
          </a:solidFill>
          <a:latin typeface="+mn-lt"/>
          <a:ea typeface="ＭＳ Ｐゴシック" pitchFamily="127" charset="-128"/>
          <a:cs typeface="+mn-cs"/>
        </a:defRPr>
      </a:lvl4pPr>
      <a:lvl5pPr marL="2057400" indent="-228600" algn="l" rtl="0" eaLnBrk="0" fontAlgn="base" hangingPunct="0">
        <a:spcBef>
          <a:spcPct val="20000"/>
        </a:spcBef>
        <a:spcAft>
          <a:spcPct val="0"/>
        </a:spcAft>
        <a:buClr>
          <a:schemeClr val="accent2"/>
        </a:buClr>
        <a:buFont typeface="Arial" pitchFamily="127" charset="0"/>
        <a:buChar char="»"/>
        <a:defRPr sz="22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68313" y="403225"/>
            <a:ext cx="8229600" cy="1062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8195" name="Text Placeholder 2"/>
          <p:cNvSpPr>
            <a:spLocks noGrp="1"/>
          </p:cNvSpPr>
          <p:nvPr>
            <p:ph type="body" idx="1"/>
          </p:nvPr>
        </p:nvSpPr>
        <p:spPr bwMode="auto">
          <a:xfrm>
            <a:off x="468313" y="1706563"/>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dk1" tx1="lt1" bg2="dk2" tx2="lt2" accent1="accent1" accent2="accent2" accent3="accent3" accent4="accent4" accent5="accent5" accent6="accent6" hlink="hlink" folHlink="folHlink"/>
  <p:sldLayoutIdLst>
    <p:sldLayoutId id="2147483667" r:id="rId1"/>
    <p:sldLayoutId id="2147483666" r:id="rId2"/>
    <p:sldLayoutId id="2147483665" r:id="rId3"/>
  </p:sldLayoutIdLst>
  <p:txStyles>
    <p:titleStyle>
      <a:lvl1pPr algn="l" defTabSz="457200" rtl="0" eaLnBrk="0" fontAlgn="base" hangingPunct="0">
        <a:spcBef>
          <a:spcPct val="0"/>
        </a:spcBef>
        <a:spcAft>
          <a:spcPct val="0"/>
        </a:spcAft>
        <a:defRPr sz="5400" kern="1200">
          <a:solidFill>
            <a:schemeClr val="accent1"/>
          </a:solidFill>
          <a:latin typeface="Arial Black"/>
          <a:ea typeface="MS PGothic" pitchFamily="34" charset="-128"/>
          <a:cs typeface="MS PGothic" charset="0"/>
        </a:defRPr>
      </a:lvl1pPr>
      <a:lvl2pPr algn="l" defTabSz="457200" rtl="0" eaLnBrk="0" fontAlgn="base" hangingPunct="0">
        <a:spcBef>
          <a:spcPct val="0"/>
        </a:spcBef>
        <a:spcAft>
          <a:spcPct val="0"/>
        </a:spcAft>
        <a:defRPr sz="5400">
          <a:solidFill>
            <a:schemeClr val="accent1"/>
          </a:solidFill>
          <a:latin typeface="Arial Black" pitchFamily="34" charset="0"/>
          <a:ea typeface="MS PGothic" pitchFamily="34" charset="-128"/>
          <a:cs typeface="MS PGothic" charset="0"/>
        </a:defRPr>
      </a:lvl2pPr>
      <a:lvl3pPr algn="l" defTabSz="457200" rtl="0" eaLnBrk="0" fontAlgn="base" hangingPunct="0">
        <a:spcBef>
          <a:spcPct val="0"/>
        </a:spcBef>
        <a:spcAft>
          <a:spcPct val="0"/>
        </a:spcAft>
        <a:defRPr sz="5400">
          <a:solidFill>
            <a:schemeClr val="accent1"/>
          </a:solidFill>
          <a:latin typeface="Arial Black" pitchFamily="34" charset="0"/>
          <a:ea typeface="MS PGothic" pitchFamily="34" charset="-128"/>
          <a:cs typeface="MS PGothic" charset="0"/>
        </a:defRPr>
      </a:lvl3pPr>
      <a:lvl4pPr algn="l" defTabSz="457200" rtl="0" eaLnBrk="0" fontAlgn="base" hangingPunct="0">
        <a:spcBef>
          <a:spcPct val="0"/>
        </a:spcBef>
        <a:spcAft>
          <a:spcPct val="0"/>
        </a:spcAft>
        <a:defRPr sz="5400">
          <a:solidFill>
            <a:schemeClr val="accent1"/>
          </a:solidFill>
          <a:latin typeface="Arial Black" pitchFamily="34" charset="0"/>
          <a:ea typeface="MS PGothic" pitchFamily="34" charset="-128"/>
          <a:cs typeface="MS PGothic" charset="0"/>
        </a:defRPr>
      </a:lvl4pPr>
      <a:lvl5pPr algn="l" defTabSz="457200" rtl="0" eaLnBrk="0" fontAlgn="base" hangingPunct="0">
        <a:spcBef>
          <a:spcPct val="0"/>
        </a:spcBef>
        <a:spcAft>
          <a:spcPct val="0"/>
        </a:spcAft>
        <a:defRPr sz="5400">
          <a:solidFill>
            <a:schemeClr val="accent1"/>
          </a:solidFill>
          <a:latin typeface="Arial Black"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ts val="800"/>
        </a:spcBef>
        <a:spcAft>
          <a:spcPts val="800"/>
        </a:spcAft>
        <a:buFont typeface="Arial" pitchFamily="127" charset="0"/>
        <a:buChar char="•"/>
        <a:defRPr sz="34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ts val="800"/>
        </a:spcBef>
        <a:spcAft>
          <a:spcPts val="800"/>
        </a:spcAft>
        <a:buFont typeface="Arial" pitchFamily="127"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127" charset="0"/>
        <a:buChar char="•"/>
        <a:defRPr sz="2400" kern="1200">
          <a:solidFill>
            <a:schemeClr val="tx1"/>
          </a:solidFill>
          <a:latin typeface="+mn-lt"/>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127"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127" charset="0"/>
        <a:buChar char="»"/>
        <a:defRPr sz="2000" kern="1200">
          <a:solidFill>
            <a:schemeClr val="tx1"/>
          </a:solidFill>
          <a:latin typeface="+mn-lt"/>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wmf"/><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3.jpe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wmf"/><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6.wmf"/><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image" Target="../media/image14.wmf"/><Relationship Id="rId13" Type="http://schemas.openxmlformats.org/officeDocument/2006/relationships/image" Target="../media/image21.jpeg"/><Relationship Id="rId14" Type="http://schemas.openxmlformats.org/officeDocument/2006/relationships/image" Target="../media/image16.wmf"/><Relationship Id="rId15" Type="http://schemas.openxmlformats.org/officeDocument/2006/relationships/oleObject" Target="../embeddings/oleObject2.bin"/><Relationship Id="rId16" Type="http://schemas.openxmlformats.org/officeDocument/2006/relationships/image" Target="../media/image9.wmf"/><Relationship Id="rId17" Type="http://schemas.openxmlformats.org/officeDocument/2006/relationships/image" Target="../media/image22.wmf"/><Relationship Id="rId18"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tags" Target="../tags/tag9.xml"/><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10.wmf"/><Relationship Id="rId10"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wmf"/><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wmf"/><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0.wmf"/><Relationship Id="rId5" Type="http://schemas.openxmlformats.org/officeDocument/2006/relationships/image" Target="../media/image11.wmf"/><Relationship Id="rId1" Type="http://schemas.openxmlformats.org/officeDocument/2006/relationships/tags" Target="../tags/tag5.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0" y="0"/>
            <a:ext cx="9144000" cy="6838950"/>
          </a:xfrm>
          <a:prstGeom prst="rect">
            <a:avLst/>
          </a:prstGeom>
          <a:noFill/>
          <a:ln w="9525">
            <a:noFill/>
            <a:round/>
            <a:headEnd/>
            <a:tailEnd/>
          </a:ln>
        </p:spPr>
      </p:pic>
      <p:sp>
        <p:nvSpPr>
          <p:cNvPr id="13314" name="TextBox 4"/>
          <p:cNvSpPr txBox="1">
            <a:spLocks noChangeArrowheads="1"/>
          </p:cNvSpPr>
          <p:nvPr/>
        </p:nvSpPr>
        <p:spPr bwMode="auto">
          <a:xfrm>
            <a:off x="371475" y="1917700"/>
            <a:ext cx="8312150" cy="4356100"/>
          </a:xfrm>
          <a:prstGeom prst="rect">
            <a:avLst/>
          </a:prstGeom>
          <a:noFill/>
          <a:ln w="9525">
            <a:noFill/>
            <a:miter lim="800000"/>
            <a:headEnd/>
            <a:tailEnd/>
          </a:ln>
        </p:spPr>
        <p:txBody>
          <a:bodyPr>
            <a:prstTxWarp prst="textNoShape">
              <a:avLst/>
            </a:prstTxWarp>
            <a:spAutoFit/>
          </a:bodyPr>
          <a:lstStyle/>
          <a:p>
            <a:pPr algn="ctr"/>
            <a:r>
              <a:rPr lang="en-GB" sz="4400">
                <a:latin typeface="Arial Black" pitchFamily="127" charset="0"/>
                <a:ea typeface="MS PGothic" charset="0"/>
                <a:cs typeface="MS PGothic" charset="0"/>
              </a:rPr>
              <a:t>Breakthrough in UK copyright reform:</a:t>
            </a:r>
          </a:p>
          <a:p>
            <a:pPr algn="ctr"/>
            <a:r>
              <a:rPr lang="en-GB" sz="4400">
                <a:latin typeface="Arial Black" pitchFamily="127" charset="0"/>
                <a:ea typeface="MS PGothic" charset="0"/>
                <a:cs typeface="MS PGothic" charset="0"/>
              </a:rPr>
              <a:t>what does it mean for libraries? </a:t>
            </a:r>
          </a:p>
          <a:p>
            <a:pPr algn="ctr"/>
            <a:endParaRPr lang="en-GB" sz="4400">
              <a:latin typeface="Arial Black" pitchFamily="127" charset="0"/>
              <a:ea typeface="MS PGothic" charset="0"/>
              <a:cs typeface="MS PGothic" charset="0"/>
            </a:endParaRPr>
          </a:p>
          <a:p>
            <a:pPr algn="ctr"/>
            <a:r>
              <a:rPr lang="en-GB">
                <a:latin typeface="Arial Black" pitchFamily="127" charset="0"/>
                <a:ea typeface="MS PGothic" charset="0"/>
                <a:cs typeface="MS PGothic" charset="0"/>
              </a:rPr>
              <a:t>EIFL-IP webinar, 4 July 2014</a:t>
            </a:r>
            <a:endParaRPr lang="en-GB" sz="3200">
              <a:solidFill>
                <a:schemeClr val="accent1"/>
              </a:solidFill>
              <a:latin typeface="Arial Black" pitchFamily="127" charset="0"/>
              <a:ea typeface="MS PGothic" charset="0"/>
              <a:cs typeface="MS PGothic" charset="0"/>
            </a:endParaRPr>
          </a:p>
          <a:p>
            <a:pPr algn="ctr"/>
            <a:endParaRPr lang="en-GB" sz="3600">
              <a:solidFill>
                <a:schemeClr val="accent1"/>
              </a:solidFill>
              <a:latin typeface="Arial Black" pitchFamily="127" charset="0"/>
              <a:ea typeface="MS PGothic" charset="0"/>
              <a:cs typeface="MS PGothic" charset="0"/>
            </a:endParaRPr>
          </a:p>
        </p:txBody>
      </p:sp>
      <p:pic>
        <p:nvPicPr>
          <p:cNvPr id="13315" name="Picture 5" descr="eiflP322.jpg"/>
          <p:cNvPicPr>
            <a:picLocks noChangeAspect="1"/>
          </p:cNvPicPr>
          <p:nvPr/>
        </p:nvPicPr>
        <p:blipFill>
          <a:blip r:embed="rId4"/>
          <a:srcRect/>
          <a:stretch>
            <a:fillRect/>
          </a:stretch>
        </p:blipFill>
        <p:spPr bwMode="auto">
          <a:xfrm>
            <a:off x="3711575" y="0"/>
            <a:ext cx="1663700" cy="109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mtClean="0"/>
              <a:t>Library/Archival Preservation – S42</a:t>
            </a:r>
          </a:p>
        </p:txBody>
      </p:sp>
      <p:sp>
        <p:nvSpPr>
          <p:cNvPr id="31746" name="Content Placeholder 5"/>
          <p:cNvSpPr>
            <a:spLocks noGrp="1"/>
          </p:cNvSpPr>
          <p:nvPr>
            <p:ph sz="quarter" idx="4"/>
          </p:nvPr>
        </p:nvSpPr>
        <p:spPr>
          <a:xfrm>
            <a:off x="2484438" y="2133600"/>
            <a:ext cx="4041775" cy="3951288"/>
          </a:xfrm>
        </p:spPr>
        <p:txBody>
          <a:bodyPr/>
          <a:lstStyle/>
          <a:p>
            <a:pPr eaLnBrk="1" hangingPunct="1"/>
            <a:r>
              <a:rPr lang="en-GB" smtClean="0"/>
              <a:t>Reasonable copies of items in “permanent” collection</a:t>
            </a:r>
          </a:p>
          <a:p>
            <a:pPr eaLnBrk="1" hangingPunct="1"/>
            <a:r>
              <a:rPr lang="en-GB" smtClean="0"/>
              <a:t>All types of copyright work including sound recordings, films and broadcasts</a:t>
            </a:r>
          </a:p>
          <a:p>
            <a:pPr eaLnBrk="1" hangingPunct="1"/>
            <a:r>
              <a:rPr lang="en-GB" smtClean="0"/>
              <a:t>No contractual override</a:t>
            </a:r>
          </a:p>
        </p:txBody>
      </p:sp>
      <p:sp>
        <p:nvSpPr>
          <p:cNvPr id="29699" name="Footer Placeholder 6"/>
          <p:cNvSpPr>
            <a:spLocks noGrp="1"/>
          </p:cNvSpPr>
          <p:nvPr>
            <p:ph type="ftr"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ea typeface="ＭＳ Ｐゴシック" pitchFamily="127" charset="-128"/>
              <a:cs typeface="ＭＳ Ｐゴシック" pitchFamily="127" charset="-128"/>
            </a:endParaRPr>
          </a:p>
        </p:txBody>
      </p:sp>
      <p:sp>
        <p:nvSpPr>
          <p:cNvPr id="29700" name="Slide Number Placeholder 7"/>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a:ea typeface="ＭＳ Ｐゴシック" pitchFamily="127" charset="-128"/>
                <a:cs typeface="ＭＳ Ｐゴシック" pitchFamily="127" charset="-128"/>
              </a:rPr>
              <a:t> </a:t>
            </a:r>
          </a:p>
        </p:txBody>
      </p:sp>
      <p:pic>
        <p:nvPicPr>
          <p:cNvPr id="31749" name="Picture 3" descr="C:\Users\cm591\AppData\Local\Microsoft\Windows\Temporary Internet Files\Content.IE5\HZ2H99XO\MC900001752[1].wmf"/>
          <p:cNvPicPr>
            <a:picLocks noChangeAspect="1" noChangeArrowheads="1"/>
          </p:cNvPicPr>
          <p:nvPr/>
        </p:nvPicPr>
        <p:blipFill>
          <a:blip r:embed="rId4"/>
          <a:srcRect/>
          <a:stretch>
            <a:fillRect/>
          </a:stretch>
        </p:blipFill>
        <p:spPr bwMode="auto">
          <a:xfrm>
            <a:off x="7812088" y="476250"/>
            <a:ext cx="1058862" cy="942975"/>
          </a:xfrm>
          <a:prstGeom prst="rect">
            <a:avLst/>
          </a:prstGeom>
          <a:noFill/>
          <a:ln w="9525">
            <a:noFill/>
            <a:miter lim="800000"/>
            <a:headEnd/>
            <a:tailEnd/>
          </a:ln>
        </p:spPr>
      </p:pic>
      <p:sp>
        <p:nvSpPr>
          <p:cNvPr id="31750" name="Text Placeholder 9"/>
          <p:cNvSpPr>
            <a:spLocks noGrp="1"/>
          </p:cNvSpPr>
          <p:nvPr>
            <p:ph type="body" idx="1"/>
          </p:nvPr>
        </p:nvSpPr>
        <p:spPr/>
        <p:txBody>
          <a:bodyPr/>
          <a:lstStyle/>
          <a:p>
            <a:pPr eaLnBrk="1" hangingPunct="1"/>
            <a:endParaRPr lang="en-GB"/>
          </a:p>
        </p:txBody>
      </p:sp>
      <p:sp>
        <p:nvSpPr>
          <p:cNvPr id="31751" name="Content Placeholder 10"/>
          <p:cNvSpPr>
            <a:spLocks noGrp="1"/>
          </p:cNvSpPr>
          <p:nvPr>
            <p:ph sz="half" idx="2"/>
          </p:nvPr>
        </p:nvSpPr>
        <p:spPr/>
        <p:txBody>
          <a:bodyPr/>
          <a:lstStyle/>
          <a:p>
            <a:pPr eaLnBrk="1" hangingPunct="1"/>
            <a:endParaRPr lang="en-GB"/>
          </a:p>
        </p:txBody>
      </p:sp>
      <p:sp>
        <p:nvSpPr>
          <p:cNvPr id="31752" name="Text Placeholder 11"/>
          <p:cNvSpPr>
            <a:spLocks noGrp="1"/>
          </p:cNvSpPr>
          <p:nvPr>
            <p:ph type="body" sz="quarter" idx="3"/>
          </p:nvPr>
        </p:nvSpPr>
        <p:spPr/>
        <p:txBody>
          <a:bodyPr/>
          <a:lstStyle/>
          <a:p>
            <a:pPr eaLnBrk="1" hangingPunct="1"/>
            <a:endParaRPr lang="en-GB"/>
          </a:p>
        </p:txBody>
      </p:sp>
    </p:spTree>
    <p:custDataLst>
      <p:tags r:id="rId1"/>
    </p:custDataLst>
  </p:cSld>
  <p:clrMapOvr>
    <a:masterClrMapping/>
  </p:clrMapOvr>
  <p:transition spd="slow" advTm="10585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GB" smtClean="0"/>
              <a:t>Library Copying of Unpublished Works </a:t>
            </a:r>
            <a:br>
              <a:rPr lang="en-GB" smtClean="0"/>
            </a:br>
            <a:r>
              <a:rPr lang="en-GB" smtClean="0"/>
              <a:t>– S43</a:t>
            </a:r>
          </a:p>
        </p:txBody>
      </p:sp>
      <p:sp>
        <p:nvSpPr>
          <p:cNvPr id="33794" name="Text Placeholder 4"/>
          <p:cNvSpPr>
            <a:spLocks noGrp="1"/>
          </p:cNvSpPr>
          <p:nvPr>
            <p:ph type="body" sz="quarter" idx="3"/>
          </p:nvPr>
        </p:nvSpPr>
        <p:spPr/>
        <p:txBody>
          <a:bodyPr/>
          <a:lstStyle/>
          <a:p>
            <a:pPr eaLnBrk="1" hangingPunct="1"/>
            <a:endParaRPr lang="en-GB"/>
          </a:p>
        </p:txBody>
      </p:sp>
      <p:sp>
        <p:nvSpPr>
          <p:cNvPr id="33795" name="Content Placeholder 5"/>
          <p:cNvSpPr>
            <a:spLocks noGrp="1"/>
          </p:cNvSpPr>
          <p:nvPr>
            <p:ph sz="quarter" idx="4"/>
          </p:nvPr>
        </p:nvSpPr>
        <p:spPr>
          <a:xfrm>
            <a:off x="2771775" y="2133600"/>
            <a:ext cx="4041775" cy="3951288"/>
          </a:xfrm>
        </p:spPr>
        <p:txBody>
          <a:bodyPr/>
          <a:lstStyle/>
          <a:p>
            <a:pPr eaLnBrk="1" hangingPunct="1"/>
            <a:r>
              <a:rPr lang="en-GB" smtClean="0"/>
              <a:t>All types of copyright work</a:t>
            </a:r>
          </a:p>
          <a:p>
            <a:pPr eaLnBrk="1" hangingPunct="1"/>
            <a:r>
              <a:rPr lang="en-GB" smtClean="0"/>
              <a:t>For private study / non-commercial research</a:t>
            </a:r>
          </a:p>
          <a:p>
            <a:pPr eaLnBrk="1" hangingPunct="1"/>
            <a:r>
              <a:rPr lang="en-GB" smtClean="0"/>
              <a:t>Contractual Override</a:t>
            </a:r>
          </a:p>
        </p:txBody>
      </p:sp>
      <p:sp>
        <p:nvSpPr>
          <p:cNvPr id="30724" name="Footer Placeholder 6"/>
          <p:cNvSpPr>
            <a:spLocks noGrp="1"/>
          </p:cNvSpPr>
          <p:nvPr>
            <p:ph type="ftr"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ea typeface="ＭＳ Ｐゴシック" pitchFamily="127" charset="-128"/>
              <a:cs typeface="ＭＳ Ｐゴシック" pitchFamily="127" charset="-128"/>
            </a:endParaRPr>
          </a:p>
        </p:txBody>
      </p:sp>
      <p:sp>
        <p:nvSpPr>
          <p:cNvPr id="30725" name="Slide Number Placeholder 7"/>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ea typeface="ＭＳ Ｐゴシック" pitchFamily="127" charset="-128"/>
              <a:cs typeface="ＭＳ Ｐゴシック" pitchFamily="127" charset="-128"/>
            </a:endParaRPr>
          </a:p>
        </p:txBody>
      </p:sp>
      <p:pic>
        <p:nvPicPr>
          <p:cNvPr id="33798" name="Picture 9"/>
          <p:cNvPicPr>
            <a:picLocks noChangeAspect="1"/>
          </p:cNvPicPr>
          <p:nvPr/>
        </p:nvPicPr>
        <p:blipFill>
          <a:blip r:embed="rId4"/>
          <a:srcRect/>
          <a:stretch>
            <a:fillRect/>
          </a:stretch>
        </p:blipFill>
        <p:spPr bwMode="auto">
          <a:xfrm>
            <a:off x="7667625" y="0"/>
            <a:ext cx="1554163" cy="2038350"/>
          </a:xfrm>
          <a:prstGeom prst="rect">
            <a:avLst/>
          </a:prstGeom>
          <a:noFill/>
          <a:ln w="9525">
            <a:noFill/>
            <a:miter lim="800000"/>
            <a:headEnd/>
            <a:tailEnd/>
          </a:ln>
        </p:spPr>
      </p:pic>
      <p:sp>
        <p:nvSpPr>
          <p:cNvPr id="33799" name="Content Placeholder 8"/>
          <p:cNvSpPr>
            <a:spLocks noGrp="1"/>
          </p:cNvSpPr>
          <p:nvPr>
            <p:ph sz="half" idx="2"/>
          </p:nvPr>
        </p:nvSpPr>
        <p:spPr/>
        <p:txBody>
          <a:bodyPr/>
          <a:lstStyle/>
          <a:p>
            <a:pPr eaLnBrk="1" hangingPunct="1"/>
            <a:endParaRPr lang="en-GB"/>
          </a:p>
        </p:txBody>
      </p:sp>
    </p:spTree>
    <p:custDataLst>
      <p:tags r:id="rId1"/>
    </p:custDataLst>
  </p:cSld>
  <p:clrMapOvr>
    <a:masterClrMapping/>
  </p:clrMapOvr>
  <p:transition spd="slow" advTm="1992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smtClean="0"/>
              <a:t>Making Works Available Through         Dedicated Terminals – S40B</a:t>
            </a:r>
          </a:p>
        </p:txBody>
      </p:sp>
      <p:sp>
        <p:nvSpPr>
          <p:cNvPr id="35842" name="Content Placeholder 8"/>
          <p:cNvSpPr>
            <a:spLocks noGrp="1"/>
          </p:cNvSpPr>
          <p:nvPr>
            <p:ph idx="1"/>
          </p:nvPr>
        </p:nvSpPr>
        <p:spPr/>
        <p:txBody>
          <a:bodyPr/>
          <a:lstStyle/>
          <a:p>
            <a:pPr eaLnBrk="1" hangingPunct="1"/>
            <a:r>
              <a:rPr lang="en-GB" smtClean="0"/>
              <a:t>New exception from 2001 EU © Directive</a:t>
            </a:r>
          </a:p>
          <a:p>
            <a:pPr eaLnBrk="1" hangingPunct="1"/>
            <a:r>
              <a:rPr lang="en-GB" smtClean="0"/>
              <a:t>Relates to a publicly accessible library, educational establishment, museum or archive</a:t>
            </a:r>
          </a:p>
          <a:p>
            <a:pPr eaLnBrk="1" hangingPunct="1"/>
            <a:r>
              <a:rPr lang="en-GB" smtClean="0"/>
              <a:t>Allows digitised collection items to be viewed on site through ‘dedicated terminals’</a:t>
            </a:r>
          </a:p>
          <a:p>
            <a:pPr eaLnBrk="1" hangingPunct="1"/>
            <a:r>
              <a:rPr lang="en-GB" smtClean="0"/>
              <a:t>Research or private study</a:t>
            </a:r>
          </a:p>
          <a:p>
            <a:pPr eaLnBrk="1" hangingPunct="1"/>
            <a:r>
              <a:rPr lang="en-GB" smtClean="0"/>
              <a:t>Query on ‘dedicated terminals’ definition – German case.</a:t>
            </a:r>
          </a:p>
          <a:p>
            <a:pPr eaLnBrk="1" hangingPunct="1"/>
            <a:r>
              <a:rPr lang="en-GB" smtClean="0"/>
              <a:t>Is made available in compliance with any purchase or licensing terms to which the material is subject</a:t>
            </a:r>
          </a:p>
        </p:txBody>
      </p:sp>
      <p:sp>
        <p:nvSpPr>
          <p:cNvPr id="35843" name="Footer Placeholder 6"/>
          <p:cNvSpPr>
            <a:spLocks noGrp="1"/>
          </p:cNvSpPr>
          <p:nvPr>
            <p:ph type="ftr" sz="quarter" idx="4294967295"/>
          </p:nvPr>
        </p:nvSpPr>
        <p:spPr bwMode="auto">
          <a:xfrm>
            <a:off x="1331913" y="6524625"/>
            <a:ext cx="5903912" cy="268288"/>
          </a:xfrm>
          <a:prstGeom prst="rect">
            <a:avLst/>
          </a:prstGeom>
          <a:noFill/>
          <a:ln>
            <a:miter lim="800000"/>
            <a:headEnd/>
            <a:tailEnd/>
          </a:ln>
        </p:spPr>
        <p:txBody>
          <a:bodyPr>
            <a:prstTxWarp prst="textNoShape">
              <a:avLst/>
            </a:prstTxWarp>
          </a:bodyPr>
          <a:lstStyle/>
          <a:p>
            <a:endParaRPr lang="en-GB" sz="1800"/>
          </a:p>
        </p:txBody>
      </p:sp>
      <p:sp>
        <p:nvSpPr>
          <p:cNvPr id="35844" name="Slide Number Placeholder 7"/>
          <p:cNvSpPr>
            <a:spLocks noGrp="1"/>
          </p:cNvSpPr>
          <p:nvPr>
            <p:ph type="sldNum" sz="quarter" idx="4294967295"/>
          </p:nvPr>
        </p:nvSpPr>
        <p:spPr bwMode="auto">
          <a:xfrm>
            <a:off x="449263" y="6524625"/>
            <a:ext cx="790575" cy="268288"/>
          </a:xfrm>
          <a:prstGeom prst="rect">
            <a:avLst/>
          </a:prstGeom>
          <a:noFill/>
          <a:ln>
            <a:miter lim="800000"/>
            <a:headEnd/>
            <a:tailEnd/>
          </a:ln>
        </p:spPr>
        <p:txBody>
          <a:bodyPr>
            <a:prstTxWarp prst="textNoShape">
              <a:avLst/>
            </a:prstTxWarp>
          </a:bodyPr>
          <a:lstStyle/>
          <a:p>
            <a:r>
              <a:rPr lang="en-GB" sz="1800"/>
              <a:t> </a:t>
            </a:r>
          </a:p>
        </p:txBody>
      </p:sp>
      <p:pic>
        <p:nvPicPr>
          <p:cNvPr id="35845" name="Picture 2" descr="C:\Users\cm591\AppData\Local\Microsoft\Windows\Temporary Internet Files\Content.IE5\HZ2H99XO\MC900083297[1].wmf"/>
          <p:cNvPicPr>
            <a:picLocks noChangeAspect="1" noChangeArrowheads="1"/>
          </p:cNvPicPr>
          <p:nvPr/>
        </p:nvPicPr>
        <p:blipFill>
          <a:blip r:embed="rId4"/>
          <a:srcRect/>
          <a:stretch>
            <a:fillRect/>
          </a:stretch>
        </p:blipFill>
        <p:spPr bwMode="auto">
          <a:xfrm>
            <a:off x="7164388" y="368300"/>
            <a:ext cx="1666875" cy="1620838"/>
          </a:xfrm>
          <a:prstGeom prst="rect">
            <a:avLst/>
          </a:prstGeom>
          <a:noFill/>
          <a:ln w="9525">
            <a:noFill/>
            <a:miter lim="800000"/>
            <a:headEnd/>
            <a:tailEnd/>
          </a:ln>
        </p:spPr>
      </p:pic>
    </p:spTree>
    <p:custDataLst>
      <p:tags r:id="rId1"/>
    </p:custDataLst>
  </p:cSld>
  <p:clrMapOvr>
    <a:masterClrMapping/>
  </p:clrMapOvr>
  <p:transition spd="slow" advTm="9202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4" name="Title 1"/>
          <p:cNvSpPr>
            <a:spLocks noGrp="1"/>
          </p:cNvSpPr>
          <p:nvPr>
            <p:ph type="title"/>
          </p:nvPr>
        </p:nvSpPr>
        <p:spPr/>
        <p:txBody>
          <a:bodyPr/>
          <a:lstStyle/>
          <a:p>
            <a:pPr eaLnBrk="1" hangingPunct="1"/>
            <a:r>
              <a:rPr lang="en-GB" smtClean="0"/>
              <a:t>Text &amp; Data Mining – Big Data</a:t>
            </a:r>
          </a:p>
        </p:txBody>
      </p:sp>
      <p:sp>
        <p:nvSpPr>
          <p:cNvPr id="2095" name="Content Placeholder 11"/>
          <p:cNvSpPr>
            <a:spLocks noGrp="1"/>
          </p:cNvSpPr>
          <p:nvPr>
            <p:ph idx="1"/>
          </p:nvPr>
        </p:nvSpPr>
        <p:spPr/>
        <p:txBody>
          <a:bodyPr/>
          <a:lstStyle/>
          <a:p>
            <a:pPr eaLnBrk="1" hangingPunct="1"/>
            <a:r>
              <a:rPr lang="en-GB" smtClean="0"/>
              <a:t>New exception – a real “digital opportunity”</a:t>
            </a:r>
          </a:p>
          <a:p>
            <a:pPr eaLnBrk="1" hangingPunct="1"/>
            <a:r>
              <a:rPr lang="en-GB" smtClean="0"/>
              <a:t>Use of algorithms to determine relationships in data</a:t>
            </a:r>
          </a:p>
          <a:p>
            <a:pPr eaLnBrk="1" hangingPunct="1"/>
            <a:r>
              <a:rPr lang="en-GB" smtClean="0"/>
              <a:t>Non-commercial use (limited by EU © Directive)</a:t>
            </a:r>
          </a:p>
          <a:p>
            <a:pPr eaLnBrk="1" hangingPunct="1"/>
            <a:r>
              <a:rPr lang="en-GB" smtClean="0"/>
              <a:t>Requires legitimate subscription/access to content to be mined</a:t>
            </a:r>
          </a:p>
          <a:p>
            <a:pPr eaLnBrk="1" hangingPunct="1"/>
            <a:r>
              <a:rPr lang="en-GB" smtClean="0"/>
              <a:t>No contractual overrides</a:t>
            </a:r>
          </a:p>
        </p:txBody>
      </p:sp>
      <p:sp>
        <p:nvSpPr>
          <p:cNvPr id="2096" name="Footer Placeholder 6"/>
          <p:cNvSpPr>
            <a:spLocks noGrp="1"/>
          </p:cNvSpPr>
          <p:nvPr>
            <p:ph type="ftr" sz="quarter" idx="4294967295"/>
          </p:nvPr>
        </p:nvSpPr>
        <p:spPr bwMode="auto">
          <a:xfrm>
            <a:off x="1331913" y="6524625"/>
            <a:ext cx="5903912" cy="268288"/>
          </a:xfrm>
          <a:prstGeom prst="rect">
            <a:avLst/>
          </a:prstGeom>
          <a:noFill/>
          <a:ln>
            <a:miter lim="800000"/>
            <a:headEnd/>
            <a:tailEnd/>
          </a:ln>
        </p:spPr>
        <p:txBody>
          <a:bodyPr>
            <a:prstTxWarp prst="textNoShape">
              <a:avLst/>
            </a:prstTxWarp>
          </a:bodyPr>
          <a:lstStyle/>
          <a:p>
            <a:endParaRPr lang="en-GB" sz="1800"/>
          </a:p>
        </p:txBody>
      </p:sp>
      <p:sp>
        <p:nvSpPr>
          <p:cNvPr id="2097" name="Slide Number Placeholder 7"/>
          <p:cNvSpPr>
            <a:spLocks noGrp="1"/>
          </p:cNvSpPr>
          <p:nvPr>
            <p:ph type="sldNum" sz="quarter" idx="4294967295"/>
          </p:nvPr>
        </p:nvSpPr>
        <p:spPr bwMode="auto">
          <a:xfrm>
            <a:off x="449263" y="6524625"/>
            <a:ext cx="790575" cy="268288"/>
          </a:xfrm>
          <a:prstGeom prst="rect">
            <a:avLst/>
          </a:prstGeom>
          <a:noFill/>
          <a:ln>
            <a:miter lim="800000"/>
            <a:headEnd/>
            <a:tailEnd/>
          </a:ln>
        </p:spPr>
        <p:txBody>
          <a:bodyPr>
            <a:prstTxWarp prst="textNoShape">
              <a:avLst/>
            </a:prstTxWarp>
          </a:bodyPr>
          <a:lstStyle/>
          <a:p>
            <a:endParaRPr lang="en-GB" sz="1800"/>
          </a:p>
        </p:txBody>
      </p:sp>
      <p:grpSp>
        <p:nvGrpSpPr>
          <p:cNvPr id="2098" name="Group 10"/>
          <p:cNvGrpSpPr>
            <a:grpSpLocks/>
          </p:cNvGrpSpPr>
          <p:nvPr/>
        </p:nvGrpSpPr>
        <p:grpSpPr bwMode="auto">
          <a:xfrm>
            <a:off x="6516688" y="549275"/>
            <a:ext cx="2436812" cy="1011238"/>
            <a:chOff x="6516216" y="548680"/>
            <a:chExt cx="2436861" cy="1011238"/>
          </a:xfrm>
        </p:grpSpPr>
        <p:pic>
          <p:nvPicPr>
            <p:cNvPr id="2099" name="Picture 3" descr="C:\Users\cm591\AppData\Local\Microsoft\Windows\Temporary Internet Files\Content.IE5\YRILRF5F\MC900324810[1].wmf"/>
            <p:cNvPicPr>
              <a:picLocks noChangeAspect="1" noChangeArrowheads="1"/>
            </p:cNvPicPr>
            <p:nvPr/>
          </p:nvPicPr>
          <p:blipFill>
            <a:blip r:embed="rId4"/>
            <a:srcRect/>
            <a:stretch>
              <a:fillRect/>
            </a:stretch>
          </p:blipFill>
          <p:spPr bwMode="auto">
            <a:xfrm>
              <a:off x="7596336" y="586247"/>
              <a:ext cx="1356741" cy="936104"/>
            </a:xfrm>
            <a:prstGeom prst="rect">
              <a:avLst/>
            </a:prstGeom>
            <a:noFill/>
            <a:ln w="9525">
              <a:noFill/>
              <a:miter lim="800000"/>
              <a:headEnd/>
              <a:tailEnd/>
            </a:ln>
          </p:spPr>
        </p:pic>
        <p:graphicFrame>
          <p:nvGraphicFramePr>
            <p:cNvPr id="2092" name="Object 44"/>
            <p:cNvGraphicFramePr>
              <a:graphicFrameLocks noChangeAspect="1"/>
            </p:cNvGraphicFramePr>
            <p:nvPr/>
          </p:nvGraphicFramePr>
          <p:xfrm>
            <a:off x="6516216" y="548680"/>
            <a:ext cx="1011237" cy="1011238"/>
          </p:xfrm>
          <a:graphic>
            <a:graphicData uri="http://schemas.openxmlformats.org/presentationml/2006/ole">
              <p:oleObj spid="_x0000_s2092" name="Visio" r:id="rId5" imgW="533400" imgH="533400" progId="">
                <p:embed/>
              </p:oleObj>
            </a:graphicData>
          </a:graphic>
        </p:graphicFrame>
      </p:grpSp>
    </p:spTree>
  </p:cSld>
  <p:clrMapOvr>
    <a:masterClrMapping/>
  </p:clrMapOvr>
  <p:transition spd="slow" advTm="18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GB"/>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endParaRPr lang="en-GB" dirty="0" smtClean="0">
              <a:ea typeface="+mn-ea"/>
              <a:cs typeface="+mn-cs"/>
            </a:endParaRPr>
          </a:p>
          <a:p>
            <a:pPr marL="0" indent="0" algn="ctr" eaLnBrk="1" fontAlgn="auto" hangingPunct="1">
              <a:spcAft>
                <a:spcPts val="0"/>
              </a:spcAft>
              <a:buFont typeface="Arial" pitchFamily="34" charset="0"/>
              <a:buNone/>
              <a:defRPr/>
            </a:pPr>
            <a:r>
              <a:rPr lang="en-GB" dirty="0" smtClean="0">
                <a:ea typeface="+mn-ea"/>
                <a:cs typeface="+mn-cs"/>
              </a:rPr>
              <a:t>HOW DID WE MANAGE THIS?</a:t>
            </a:r>
            <a:endParaRPr lang="en-GB" dirty="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GB"/>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endParaRPr lang="en-GB" dirty="0" smtClean="0">
              <a:ea typeface="+mn-ea"/>
              <a:cs typeface="+mn-cs"/>
            </a:endParaRPr>
          </a:p>
          <a:p>
            <a:pPr marL="0" indent="0" algn="ctr" eaLnBrk="1" fontAlgn="auto" hangingPunct="1">
              <a:spcAft>
                <a:spcPts val="0"/>
              </a:spcAft>
              <a:buFont typeface="Arial" pitchFamily="34" charset="0"/>
              <a:buNone/>
              <a:defRPr/>
            </a:pPr>
            <a:r>
              <a:rPr lang="en-GB" dirty="0" smtClean="0">
                <a:ea typeface="+mn-ea"/>
                <a:cs typeface="+mn-cs"/>
              </a:rPr>
              <a:t>LOTS OF HARD WORK OVER MANY YEARS</a:t>
            </a:r>
            <a:endParaRPr lang="en-GB" dirty="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GB"/>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endParaRPr lang="en-GB" dirty="0" smtClean="0">
              <a:ea typeface="+mn-ea"/>
              <a:cs typeface="+mn-cs"/>
            </a:endParaRPr>
          </a:p>
          <a:p>
            <a:pPr marL="0" indent="0" algn="ctr" eaLnBrk="1" fontAlgn="auto" hangingPunct="1">
              <a:spcAft>
                <a:spcPts val="0"/>
              </a:spcAft>
              <a:buFont typeface="Arial" pitchFamily="34" charset="0"/>
              <a:buNone/>
              <a:defRPr/>
            </a:pPr>
            <a:r>
              <a:rPr lang="en-GB" dirty="0" smtClean="0">
                <a:ea typeface="+mn-ea"/>
                <a:cs typeface="+mn-cs"/>
              </a:rPr>
              <a:t>LIBRARIES ONLY MATTER BECAUSE OF WHO THEY SERVE</a:t>
            </a:r>
          </a:p>
          <a:p>
            <a:pPr marL="0" indent="0" algn="ctr" eaLnBrk="1" fontAlgn="auto" hangingPunct="1">
              <a:spcAft>
                <a:spcPts val="0"/>
              </a:spcAft>
              <a:buFont typeface="Arial" pitchFamily="34" charset="0"/>
              <a:buNone/>
              <a:defRPr/>
            </a:pPr>
            <a:endParaRPr lang="en-GB" dirty="0">
              <a:ea typeface="+mn-ea"/>
              <a:cs typeface="+mn-cs"/>
            </a:endParaRPr>
          </a:p>
          <a:p>
            <a:pPr marL="0" indent="0" algn="ctr" eaLnBrk="1" fontAlgn="auto" hangingPunct="1">
              <a:spcAft>
                <a:spcPts val="0"/>
              </a:spcAft>
              <a:buFont typeface="Arial" pitchFamily="34" charset="0"/>
              <a:buNone/>
              <a:defRPr/>
            </a:pPr>
            <a:r>
              <a:rPr lang="en-GB" dirty="0" smtClean="0">
                <a:ea typeface="+mn-ea"/>
                <a:cs typeface="+mn-cs"/>
              </a:rPr>
              <a:t>Researchers, Scientists, Science </a:t>
            </a:r>
            <a:r>
              <a:rPr lang="en-GB" dirty="0" err="1" smtClean="0">
                <a:ea typeface="+mn-ea"/>
                <a:cs typeface="+mn-cs"/>
              </a:rPr>
              <a:t>etc</a:t>
            </a:r>
            <a:r>
              <a:rPr lang="en-GB" dirty="0" smtClean="0">
                <a:ea typeface="+mn-ea"/>
                <a:cs typeface="+mn-cs"/>
              </a:rPr>
              <a:t> </a:t>
            </a:r>
            <a:endParaRPr lang="en-GB" dirty="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GB"/>
          </a:p>
        </p:txBody>
      </p:sp>
      <p:sp>
        <p:nvSpPr>
          <p:cNvPr id="46082" name="Content Placeholder 2"/>
          <p:cNvSpPr>
            <a:spLocks noGrp="1"/>
          </p:cNvSpPr>
          <p:nvPr>
            <p:ph idx="1"/>
          </p:nvPr>
        </p:nvSpPr>
        <p:spPr/>
        <p:txBody>
          <a:bodyPr/>
          <a:lstStyle/>
          <a:p>
            <a:pPr eaLnBrk="1" hangingPunct="1"/>
            <a:r>
              <a:rPr lang="en-GB" smtClean="0"/>
              <a:t> Responded to Governmental Reviews</a:t>
            </a:r>
          </a:p>
          <a:p>
            <a:pPr eaLnBrk="1" hangingPunct="1"/>
            <a:r>
              <a:rPr lang="en-GB" smtClean="0"/>
              <a:t>Meetings with Civil Servants</a:t>
            </a:r>
          </a:p>
          <a:p>
            <a:pPr eaLnBrk="1" hangingPunct="1"/>
            <a:r>
              <a:rPr lang="en-GB" smtClean="0"/>
              <a:t>Meetings with Parliamentarians</a:t>
            </a:r>
          </a:p>
          <a:p>
            <a:pPr eaLnBrk="1" hangingPunct="1"/>
            <a:r>
              <a:rPr lang="en-GB" smtClean="0"/>
              <a:t>Written Briefings</a:t>
            </a:r>
          </a:p>
          <a:p>
            <a:pPr eaLnBrk="1" hangingPunct="1"/>
            <a:r>
              <a:rPr lang="en-GB" smtClean="0"/>
              <a:t>Speaking Events</a:t>
            </a:r>
          </a:p>
          <a:p>
            <a:pPr eaLnBrk="1" hangingPunct="1"/>
            <a:r>
              <a:rPr lang="en-GB" smtClean="0"/>
              <a:t>Roundtable events with politicians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ctr" eaLnBrk="1" hangingPunct="1"/>
            <a:r>
              <a:rPr lang="en-GB" smtClean="0"/>
              <a:t>Evidence</a:t>
            </a:r>
          </a:p>
        </p:txBody>
      </p:sp>
      <p:sp>
        <p:nvSpPr>
          <p:cNvPr id="48130" name="Content Placeholder 2"/>
          <p:cNvSpPr>
            <a:spLocks noGrp="1"/>
          </p:cNvSpPr>
          <p:nvPr>
            <p:ph idx="1"/>
          </p:nvPr>
        </p:nvSpPr>
        <p:spPr/>
        <p:txBody>
          <a:bodyPr/>
          <a:lstStyle/>
          <a:p>
            <a:pPr eaLnBrk="1" hangingPunct="1"/>
            <a:r>
              <a:rPr lang="en-GB" smtClean="0"/>
              <a:t>Studies</a:t>
            </a:r>
          </a:p>
          <a:p>
            <a:pPr eaLnBrk="1" hangingPunct="1"/>
            <a:r>
              <a:rPr lang="en-GB" smtClean="0"/>
              <a:t>Reports</a:t>
            </a:r>
          </a:p>
          <a:p>
            <a:pPr eaLnBrk="1" hangingPunct="1"/>
            <a:r>
              <a:rPr lang="en-GB" smtClean="0"/>
              <a:t>Facts</a:t>
            </a:r>
          </a:p>
          <a:p>
            <a:pPr eaLnBrk="1" hangingPunct="1"/>
            <a:r>
              <a:rPr lang="en-GB" smtClean="0"/>
              <a:t>Data</a:t>
            </a:r>
          </a:p>
          <a:p>
            <a:pPr eaLnBrk="1" hangingPunct="1"/>
            <a:r>
              <a:rPr lang="en-GB" smtClean="0"/>
              <a:t>Arguments around money</a:t>
            </a:r>
          </a:p>
          <a:p>
            <a:pPr eaLnBrk="1" hangingPunct="1"/>
            <a:r>
              <a:rPr lang="en-GB" smtClean="0"/>
              <a:t>Economics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algn="ctr" eaLnBrk="1" hangingPunct="1"/>
            <a:r>
              <a:rPr lang="en-GB" smtClean="0"/>
              <a:t>Alliances</a:t>
            </a:r>
          </a:p>
        </p:txBody>
      </p:sp>
      <p:sp>
        <p:nvSpPr>
          <p:cNvPr id="50178" name="Content Placeholder 2"/>
          <p:cNvSpPr>
            <a:spLocks noGrp="1"/>
          </p:cNvSpPr>
          <p:nvPr>
            <p:ph idx="1"/>
          </p:nvPr>
        </p:nvSpPr>
        <p:spPr/>
        <p:txBody>
          <a:bodyPr/>
          <a:lstStyle/>
          <a:p>
            <a:pPr eaLnBrk="1" hangingPunct="1"/>
            <a:r>
              <a:rPr lang="en-GB" smtClean="0"/>
              <a:t>Universities</a:t>
            </a:r>
          </a:p>
          <a:p>
            <a:pPr eaLnBrk="1" hangingPunct="1"/>
            <a:r>
              <a:rPr lang="en-GB" smtClean="0"/>
              <a:t>Schools, Colleges</a:t>
            </a:r>
          </a:p>
          <a:p>
            <a:pPr eaLnBrk="1" hangingPunct="1"/>
            <a:r>
              <a:rPr lang="en-GB" smtClean="0"/>
              <a:t>Disabled Groups</a:t>
            </a:r>
          </a:p>
          <a:p>
            <a:pPr eaLnBrk="1" hangingPunct="1"/>
            <a:r>
              <a:rPr lang="en-GB" smtClean="0"/>
              <a:t>Technology Companies</a:t>
            </a:r>
          </a:p>
          <a:p>
            <a:pPr eaLnBrk="1" hangingPunct="1"/>
            <a:r>
              <a:rPr lang="en-GB" smtClean="0"/>
              <a:t>Pharmaceutical Companies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468313" y="304800"/>
            <a:ext cx="8229600" cy="5791200"/>
          </a:xfrm>
        </p:spPr>
        <p:txBody>
          <a:bodyPr/>
          <a:lstStyle/>
          <a:p>
            <a:r>
              <a:rPr lang="en-US" sz="2400">
                <a:latin typeface="Arial Black" pitchFamily="127" charset="0"/>
                <a:ea typeface="MS PGothic" charset="0"/>
              </a:rPr>
              <a:t>Five reasons why the reforms to UK copyright law matter to EIFL-partner countries</a:t>
            </a:r>
            <a:br>
              <a:rPr lang="en-US" sz="2400">
                <a:latin typeface="Arial Black" pitchFamily="127" charset="0"/>
                <a:ea typeface="MS PGothic" charset="0"/>
              </a:rPr>
            </a:br>
            <a:r>
              <a:rPr lang="en-US" sz="2400">
                <a:latin typeface="Arial" pitchFamily="127" charset="0"/>
                <a:ea typeface="MS PGothic" charset="0"/>
              </a:rPr>
              <a:t>Teresa Hackett, EIFL-IP Programme Manager</a:t>
            </a:r>
            <a:r>
              <a:rPr lang="en-US" sz="2400">
                <a:solidFill>
                  <a:schemeClr val="tx1"/>
                </a:solidFill>
                <a:latin typeface="Arial Black" pitchFamily="127" charset="0"/>
                <a:ea typeface="MS PGothic" charset="0"/>
              </a:rPr>
              <a:t> </a:t>
            </a:r>
            <a:br>
              <a:rPr lang="en-US" sz="2400">
                <a:solidFill>
                  <a:schemeClr val="tx1"/>
                </a:solidFill>
                <a:latin typeface="Arial Black" pitchFamily="127" charset="0"/>
                <a:ea typeface="MS PGothic" charset="0"/>
              </a:rPr>
            </a:br>
            <a:r>
              <a:rPr lang="en-US" sz="1400">
                <a:solidFill>
                  <a:schemeClr val="tx1"/>
                </a:solidFill>
                <a:latin typeface="Arial Black" pitchFamily="127" charset="0"/>
                <a:ea typeface="MS PGothic" charset="0"/>
              </a:rPr>
              <a:t/>
            </a:r>
            <a:br>
              <a:rPr lang="en-US" sz="1400">
                <a:solidFill>
                  <a:schemeClr val="tx1"/>
                </a:solidFill>
                <a:latin typeface="Arial Black" pitchFamily="127" charset="0"/>
                <a:ea typeface="MS PGothic" charset="0"/>
              </a:rPr>
            </a:br>
            <a:r>
              <a:rPr lang="en-US" sz="1400">
                <a:solidFill>
                  <a:schemeClr val="tx1"/>
                </a:solidFill>
                <a:latin typeface="Arial Black" pitchFamily="127" charset="0"/>
                <a:ea typeface="MS PGothic" charset="0"/>
              </a:rPr>
              <a:t>1.     </a:t>
            </a:r>
            <a:r>
              <a:rPr lang="en-US" sz="1800" b="1">
                <a:solidFill>
                  <a:schemeClr val="tx1"/>
                </a:solidFill>
                <a:latin typeface="Arial" pitchFamily="127" charset="0"/>
                <a:ea typeface="MS PGothic" charset="0"/>
              </a:rPr>
              <a:t>The issues are applicable to libraries everywhere.</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2.     The influence of UK copyright law extends beyond its borders through history and trade. The UK has a strong network of trade relations and bi-lateral trade agreements with non-EU countries, including developing and least developed Commonwealth countries.</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3.     Many former colonies and territories today have laws that reflect the structure, style and language of British copyright law. So the provisions may be easily adapted to the copyright law in common law countries.</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4.     Any country wishing to implement similar provisions can be assured that they comply with international and European law. This is because the UK is party all the major international copyright treaties, and is a member of the European Union.</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
            </a:r>
            <a:br>
              <a:rPr lang="en-US" sz="1800" b="1">
                <a:solidFill>
                  <a:schemeClr val="tx1"/>
                </a:solidFill>
                <a:latin typeface="Arial" pitchFamily="127" charset="0"/>
                <a:ea typeface="MS PGothic" charset="0"/>
              </a:rPr>
            </a:br>
            <a:r>
              <a:rPr lang="en-US" sz="1800" b="1">
                <a:solidFill>
                  <a:schemeClr val="tx1"/>
                </a:solidFill>
                <a:latin typeface="Arial" pitchFamily="127" charset="0"/>
                <a:ea typeface="MS PGothic" charset="0"/>
              </a:rPr>
              <a:t>5.     The UK library community has valuable lessons to share in successful advocacy.</a:t>
            </a:r>
            <a:endParaRPr lang="en-US">
              <a:latin typeface="Arial Black" pitchFamily="127" charset="0"/>
              <a:ea typeface="MS PGothic"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GB"/>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endParaRPr lang="en-GB" dirty="0" smtClean="0">
              <a:ea typeface="+mn-ea"/>
              <a:cs typeface="+mn-cs"/>
            </a:endParaRPr>
          </a:p>
          <a:p>
            <a:pPr eaLnBrk="1" fontAlgn="auto" hangingPunct="1">
              <a:spcAft>
                <a:spcPts val="0"/>
              </a:spcAft>
              <a:buFont typeface="Arial" pitchFamily="34" charset="0"/>
              <a:buChar char="•"/>
              <a:defRPr/>
            </a:pPr>
            <a:endParaRPr lang="en-GB" dirty="0">
              <a:ea typeface="+mn-ea"/>
              <a:cs typeface="+mn-cs"/>
            </a:endParaRPr>
          </a:p>
          <a:p>
            <a:pPr marL="0" indent="0" algn="ctr" eaLnBrk="1" fontAlgn="auto" hangingPunct="1">
              <a:spcAft>
                <a:spcPts val="0"/>
              </a:spcAft>
              <a:buFont typeface="Arial" pitchFamily="34" charset="0"/>
              <a:buNone/>
              <a:defRPr/>
            </a:pPr>
            <a:r>
              <a:rPr lang="en-GB" dirty="0" smtClean="0">
                <a:ea typeface="+mn-ea"/>
                <a:cs typeface="+mn-cs"/>
              </a:rPr>
              <a:t>Social Media Presence Not a Bad Way of Disseminating Info to Like Minded People</a:t>
            </a:r>
            <a:endParaRPr lang="en-GB" dirty="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8" name="Title 1"/>
          <p:cNvSpPr>
            <a:spLocks noGrp="1"/>
          </p:cNvSpPr>
          <p:nvPr>
            <p:ph type="title"/>
          </p:nvPr>
        </p:nvSpPr>
        <p:spPr/>
        <p:txBody>
          <a:bodyPr/>
          <a:lstStyle/>
          <a:p>
            <a:pPr algn="ctr" eaLnBrk="1" hangingPunct="1"/>
            <a:r>
              <a:rPr lang="en-GB" smtClean="0"/>
              <a:t>Questions</a:t>
            </a:r>
          </a:p>
        </p:txBody>
      </p:sp>
      <p:sp>
        <p:nvSpPr>
          <p:cNvPr id="3119" name="Footer Placeholder 3"/>
          <p:cNvSpPr>
            <a:spLocks noGrp="1"/>
          </p:cNvSpPr>
          <p:nvPr>
            <p:ph type="ftr" sz="quarter" idx="4294967295"/>
          </p:nvPr>
        </p:nvSpPr>
        <p:spPr bwMode="auto">
          <a:xfrm>
            <a:off x="1331913" y="6524625"/>
            <a:ext cx="5903912" cy="268288"/>
          </a:xfrm>
          <a:prstGeom prst="rect">
            <a:avLst/>
          </a:prstGeom>
          <a:noFill/>
          <a:ln>
            <a:miter lim="800000"/>
            <a:headEnd/>
            <a:tailEnd/>
          </a:ln>
        </p:spPr>
        <p:txBody>
          <a:bodyPr>
            <a:prstTxWarp prst="textNoShape">
              <a:avLst/>
            </a:prstTxWarp>
          </a:bodyPr>
          <a:lstStyle/>
          <a:p>
            <a:endParaRPr lang="en-GB" sz="1800"/>
          </a:p>
        </p:txBody>
      </p:sp>
      <p:sp>
        <p:nvSpPr>
          <p:cNvPr id="3120" name="Slide Number Placeholder 4"/>
          <p:cNvSpPr>
            <a:spLocks noGrp="1"/>
          </p:cNvSpPr>
          <p:nvPr>
            <p:ph type="sldNum" sz="quarter" idx="4294967295"/>
          </p:nvPr>
        </p:nvSpPr>
        <p:spPr bwMode="auto">
          <a:xfrm>
            <a:off x="449263" y="6524625"/>
            <a:ext cx="790575" cy="268288"/>
          </a:xfrm>
          <a:prstGeom prst="rect">
            <a:avLst/>
          </a:prstGeom>
          <a:noFill/>
          <a:ln>
            <a:miter lim="800000"/>
            <a:headEnd/>
            <a:tailEnd/>
          </a:ln>
        </p:spPr>
        <p:txBody>
          <a:bodyPr>
            <a:prstTxWarp prst="textNoShape">
              <a:avLst/>
            </a:prstTxWarp>
          </a:bodyPr>
          <a:lstStyle/>
          <a:p>
            <a:r>
              <a:rPr lang="en-GB" sz="1800"/>
              <a:t> </a:t>
            </a:r>
          </a:p>
        </p:txBody>
      </p:sp>
      <p:pic>
        <p:nvPicPr>
          <p:cNvPr id="6" name="Picture 3" descr="C:\Program Files (x86)\Microsoft Office\MEDIA\CAGCAT10\j0301252.wmf"/>
          <p:cNvPicPr>
            <a:picLocks noChangeAspect="1" noChangeArrowheads="1"/>
          </p:cNvPicPr>
          <p:nvPr/>
        </p:nvPicPr>
        <p:blipFill>
          <a:blip r:embed="rId5"/>
          <a:srcRect/>
          <a:stretch>
            <a:fillRect/>
          </a:stretch>
        </p:blipFill>
        <p:spPr bwMode="auto">
          <a:xfrm>
            <a:off x="1346200" y="1412875"/>
            <a:ext cx="1346200" cy="1152525"/>
          </a:xfrm>
          <a:prstGeom prst="rect">
            <a:avLst/>
          </a:prstGeom>
          <a:noFill/>
          <a:ln w="9525">
            <a:noFill/>
            <a:miter lim="800000"/>
            <a:headEnd/>
            <a:tailEnd/>
          </a:ln>
        </p:spPr>
      </p:pic>
      <p:pic>
        <p:nvPicPr>
          <p:cNvPr id="7" name="Picture 10" descr="C:\Users\cm591\AppData\Local\Microsoft\Windows\Temporary Internet Files\Content.IE5\HZ2H99XO\MC900282192[1].wmf"/>
          <p:cNvPicPr>
            <a:picLocks noChangeAspect="1" noChangeArrowheads="1"/>
          </p:cNvPicPr>
          <p:nvPr/>
        </p:nvPicPr>
        <p:blipFill>
          <a:blip r:embed="rId6"/>
          <a:srcRect/>
          <a:stretch>
            <a:fillRect/>
          </a:stretch>
        </p:blipFill>
        <p:spPr bwMode="auto">
          <a:xfrm>
            <a:off x="3276600" y="1412875"/>
            <a:ext cx="1439863" cy="728663"/>
          </a:xfrm>
          <a:prstGeom prst="rect">
            <a:avLst/>
          </a:prstGeom>
          <a:noFill/>
          <a:ln w="9525">
            <a:noFill/>
            <a:miter lim="800000"/>
            <a:headEnd/>
            <a:tailEnd/>
          </a:ln>
        </p:spPr>
      </p:pic>
      <p:grpSp>
        <p:nvGrpSpPr>
          <p:cNvPr id="8" name="Group 7"/>
          <p:cNvGrpSpPr>
            <a:grpSpLocks/>
          </p:cNvGrpSpPr>
          <p:nvPr/>
        </p:nvGrpSpPr>
        <p:grpSpPr bwMode="auto">
          <a:xfrm>
            <a:off x="6003925" y="2781300"/>
            <a:ext cx="1358900" cy="1252538"/>
            <a:chOff x="6663312" y="3006106"/>
            <a:chExt cx="1930332" cy="1794127"/>
          </a:xfrm>
        </p:grpSpPr>
        <p:pic>
          <p:nvPicPr>
            <p:cNvPr id="3143" name="Picture 7" descr="C:\Users\cm591\AppData\Local\Microsoft\Windows\Temporary Internet Files\Content.IE5\XSG78CNE\MC900432599[1].png"/>
            <p:cNvPicPr>
              <a:picLocks noChangeAspect="1" noChangeArrowheads="1"/>
            </p:cNvPicPr>
            <p:nvPr/>
          </p:nvPicPr>
          <p:blipFill>
            <a:blip r:embed="rId7"/>
            <a:srcRect/>
            <a:stretch>
              <a:fillRect/>
            </a:stretch>
          </p:blipFill>
          <p:spPr bwMode="auto">
            <a:xfrm>
              <a:off x="6663312" y="3006106"/>
              <a:ext cx="1371233" cy="1371233"/>
            </a:xfrm>
            <a:prstGeom prst="rect">
              <a:avLst/>
            </a:prstGeom>
            <a:noFill/>
            <a:ln w="9525">
              <a:noFill/>
              <a:miter lim="800000"/>
              <a:headEnd/>
              <a:tailEnd/>
            </a:ln>
          </p:spPr>
        </p:pic>
        <p:pic>
          <p:nvPicPr>
            <p:cNvPr id="3144" name="Picture 7" descr="C:\Users\cm591\AppData\Local\Microsoft\Windows\Temporary Internet Files\Content.IE5\XSG78CNE\MC900432599[1].png"/>
            <p:cNvPicPr>
              <a:picLocks noChangeAspect="1" noChangeArrowheads="1"/>
            </p:cNvPicPr>
            <p:nvPr/>
          </p:nvPicPr>
          <p:blipFill>
            <a:blip r:embed="rId7"/>
            <a:srcRect/>
            <a:stretch>
              <a:fillRect/>
            </a:stretch>
          </p:blipFill>
          <p:spPr bwMode="auto">
            <a:xfrm>
              <a:off x="7222411" y="3429000"/>
              <a:ext cx="1371233" cy="1371233"/>
            </a:xfrm>
            <a:prstGeom prst="rect">
              <a:avLst/>
            </a:prstGeom>
            <a:noFill/>
            <a:ln w="9525">
              <a:noFill/>
              <a:miter lim="800000"/>
              <a:headEnd/>
              <a:tailEnd/>
            </a:ln>
          </p:spPr>
        </p:pic>
      </p:grpSp>
      <p:pic>
        <p:nvPicPr>
          <p:cNvPr id="11" name="Picture 10"/>
          <p:cNvPicPr>
            <a:picLocks noChangeAspect="1"/>
          </p:cNvPicPr>
          <p:nvPr/>
        </p:nvPicPr>
        <p:blipFill>
          <a:blip r:embed="rId8"/>
          <a:srcRect l="36748" t="52530" r="51807" b="31406"/>
          <a:stretch>
            <a:fillRect/>
          </a:stretch>
        </p:blipFill>
        <p:spPr bwMode="auto">
          <a:xfrm rot="5400000">
            <a:off x="7654132" y="2874169"/>
            <a:ext cx="1009650" cy="1062037"/>
          </a:xfrm>
          <a:prstGeom prst="rect">
            <a:avLst/>
          </a:prstGeom>
          <a:noFill/>
          <a:ln w="9525">
            <a:noFill/>
            <a:miter lim="800000"/>
            <a:headEnd/>
            <a:tailEnd/>
          </a:ln>
        </p:spPr>
      </p:pic>
      <p:grpSp>
        <p:nvGrpSpPr>
          <p:cNvPr id="12" name="Group 11"/>
          <p:cNvGrpSpPr>
            <a:grpSpLocks/>
          </p:cNvGrpSpPr>
          <p:nvPr/>
        </p:nvGrpSpPr>
        <p:grpSpPr bwMode="auto">
          <a:xfrm>
            <a:off x="6383338" y="4270375"/>
            <a:ext cx="2100262" cy="863600"/>
            <a:chOff x="6551287" y="1895091"/>
            <a:chExt cx="2353220" cy="955878"/>
          </a:xfrm>
        </p:grpSpPr>
        <p:pic>
          <p:nvPicPr>
            <p:cNvPr id="3140" name="Picture 8" descr="C:\Users\cm591\AppData\Local\Microsoft\Windows\Temporary Internet Files\Content.IE5\HZ2H99XO\MC900056795[1].wmf"/>
            <p:cNvPicPr>
              <a:picLocks noChangeAspect="1" noChangeArrowheads="1"/>
            </p:cNvPicPr>
            <p:nvPr/>
          </p:nvPicPr>
          <p:blipFill>
            <a:blip r:embed="rId9"/>
            <a:srcRect/>
            <a:stretch>
              <a:fillRect/>
            </a:stretch>
          </p:blipFill>
          <p:spPr bwMode="auto">
            <a:xfrm>
              <a:off x="6551287" y="1895091"/>
              <a:ext cx="1172142" cy="802812"/>
            </a:xfrm>
            <a:prstGeom prst="rect">
              <a:avLst/>
            </a:prstGeom>
            <a:noFill/>
            <a:ln w="9525">
              <a:noFill/>
              <a:miter lim="800000"/>
              <a:headEnd/>
              <a:tailEnd/>
            </a:ln>
          </p:spPr>
        </p:pic>
        <p:pic>
          <p:nvPicPr>
            <p:cNvPr id="3141" name="Picture 9" descr="C:\Users\cm591\AppData\Local\Microsoft\Windows\Temporary Internet Files\Content.IE5\XSG78CNE\MC900365630[1].wmf"/>
            <p:cNvPicPr>
              <a:picLocks noChangeAspect="1" noChangeArrowheads="1"/>
            </p:cNvPicPr>
            <p:nvPr/>
          </p:nvPicPr>
          <p:blipFill>
            <a:blip r:embed="rId10"/>
            <a:srcRect/>
            <a:stretch>
              <a:fillRect/>
            </a:stretch>
          </p:blipFill>
          <p:spPr bwMode="auto">
            <a:xfrm>
              <a:off x="7970370" y="1916832"/>
              <a:ext cx="934137" cy="934137"/>
            </a:xfrm>
            <a:prstGeom prst="rect">
              <a:avLst/>
            </a:prstGeom>
            <a:noFill/>
            <a:ln w="9525">
              <a:noFill/>
              <a:miter lim="800000"/>
              <a:headEnd/>
              <a:tailEnd/>
            </a:ln>
          </p:spPr>
        </p:pic>
        <p:sp>
          <p:nvSpPr>
            <p:cNvPr id="3142" name="Right Arrow 14"/>
            <p:cNvSpPr>
              <a:spLocks noChangeArrowheads="1"/>
            </p:cNvSpPr>
            <p:nvPr/>
          </p:nvSpPr>
          <p:spPr bwMode="auto">
            <a:xfrm>
              <a:off x="7662886" y="2244263"/>
              <a:ext cx="266422" cy="139637"/>
            </a:xfrm>
            <a:prstGeom prst="rightArrow">
              <a:avLst>
                <a:gd name="adj1" fmla="val 50000"/>
                <a:gd name="adj2" fmla="val 49996"/>
              </a:avLst>
            </a:prstGeom>
            <a:solidFill>
              <a:schemeClr val="tx2"/>
            </a:solidFill>
            <a:ln w="9525">
              <a:noFill/>
              <a:miter lim="800000"/>
              <a:headEnd/>
              <a:tailEnd/>
            </a:ln>
          </p:spPr>
          <p:txBody>
            <a:bodyPr>
              <a:prstTxWarp prst="textNoShape">
                <a:avLst/>
              </a:prstTxWarp>
            </a:bodyPr>
            <a:lstStyle/>
            <a:p>
              <a:pPr marL="342900" indent="-342900" fontAlgn="b">
                <a:spcBef>
                  <a:spcPct val="30000"/>
                </a:spcBef>
              </a:pPr>
              <a:endParaRPr lang="en-GB">
                <a:ea typeface="Arial" pitchFamily="127" charset="0"/>
                <a:cs typeface="Arial" pitchFamily="127" charset="0"/>
              </a:endParaRPr>
            </a:p>
          </p:txBody>
        </p:sp>
      </p:grpSp>
      <p:grpSp>
        <p:nvGrpSpPr>
          <p:cNvPr id="16" name="Group 15"/>
          <p:cNvGrpSpPr>
            <a:grpSpLocks/>
          </p:cNvGrpSpPr>
          <p:nvPr/>
        </p:nvGrpSpPr>
        <p:grpSpPr bwMode="auto">
          <a:xfrm>
            <a:off x="6397625" y="5314950"/>
            <a:ext cx="2225675" cy="720725"/>
            <a:chOff x="6568210" y="3140968"/>
            <a:chExt cx="2533240" cy="811771"/>
          </a:xfrm>
        </p:grpSpPr>
        <p:pic>
          <p:nvPicPr>
            <p:cNvPr id="3137" name="Picture 8" descr="C:\Users\cm591\AppData\Local\Microsoft\Windows\Temporary Internet Files\Content.IE5\HZ2H99XO\MC900056795[1].wmf"/>
            <p:cNvPicPr>
              <a:picLocks noChangeAspect="1" noChangeArrowheads="1"/>
            </p:cNvPicPr>
            <p:nvPr/>
          </p:nvPicPr>
          <p:blipFill>
            <a:blip r:embed="rId9"/>
            <a:srcRect/>
            <a:stretch>
              <a:fillRect/>
            </a:stretch>
          </p:blipFill>
          <p:spPr bwMode="auto">
            <a:xfrm>
              <a:off x="6568210" y="3140968"/>
              <a:ext cx="1172142" cy="802812"/>
            </a:xfrm>
            <a:prstGeom prst="rect">
              <a:avLst/>
            </a:prstGeom>
            <a:noFill/>
            <a:ln w="9525">
              <a:noFill/>
              <a:miter lim="800000"/>
              <a:headEnd/>
              <a:tailEnd/>
            </a:ln>
          </p:spPr>
        </p:pic>
        <p:pic>
          <p:nvPicPr>
            <p:cNvPr id="3138" name="Picture 8" descr="C:\Users\cm591\AppData\Local\Microsoft\Windows\Temporary Internet Files\Content.IE5\HZ2H99XO\MC900056795[1].wmf"/>
            <p:cNvPicPr>
              <a:picLocks noChangeAspect="1" noChangeArrowheads="1"/>
            </p:cNvPicPr>
            <p:nvPr/>
          </p:nvPicPr>
          <p:blipFill>
            <a:blip r:embed="rId9"/>
            <a:srcRect/>
            <a:stretch>
              <a:fillRect/>
            </a:stretch>
          </p:blipFill>
          <p:spPr bwMode="auto">
            <a:xfrm>
              <a:off x="7929308" y="3149927"/>
              <a:ext cx="1172142" cy="802812"/>
            </a:xfrm>
            <a:prstGeom prst="rect">
              <a:avLst/>
            </a:prstGeom>
            <a:noFill/>
            <a:ln w="9525">
              <a:noFill/>
              <a:miter lim="800000"/>
              <a:headEnd/>
              <a:tailEnd/>
            </a:ln>
          </p:spPr>
        </p:pic>
        <p:sp>
          <p:nvSpPr>
            <p:cNvPr id="3139" name="Right Arrow 18"/>
            <p:cNvSpPr>
              <a:spLocks noChangeArrowheads="1"/>
            </p:cNvSpPr>
            <p:nvPr/>
          </p:nvSpPr>
          <p:spPr bwMode="auto">
            <a:xfrm>
              <a:off x="7706877" y="3523042"/>
              <a:ext cx="266422" cy="139637"/>
            </a:xfrm>
            <a:prstGeom prst="rightArrow">
              <a:avLst>
                <a:gd name="adj1" fmla="val 50000"/>
                <a:gd name="adj2" fmla="val 49996"/>
              </a:avLst>
            </a:prstGeom>
            <a:solidFill>
              <a:schemeClr val="tx2"/>
            </a:solidFill>
            <a:ln w="9525">
              <a:noFill/>
              <a:miter lim="800000"/>
              <a:headEnd/>
              <a:tailEnd/>
            </a:ln>
          </p:spPr>
          <p:txBody>
            <a:bodyPr>
              <a:prstTxWarp prst="textNoShape">
                <a:avLst/>
              </a:prstTxWarp>
            </a:bodyPr>
            <a:lstStyle/>
            <a:p>
              <a:pPr marL="342900" indent="-342900" fontAlgn="b">
                <a:spcBef>
                  <a:spcPct val="30000"/>
                </a:spcBef>
              </a:pPr>
              <a:endParaRPr lang="en-GB">
                <a:ea typeface="Arial" pitchFamily="127" charset="0"/>
                <a:cs typeface="Arial" pitchFamily="127" charset="0"/>
              </a:endParaRPr>
            </a:p>
          </p:txBody>
        </p:sp>
      </p:grpSp>
      <p:pic>
        <p:nvPicPr>
          <p:cNvPr id="20" name="Picture 3" descr="C:\Users\cm591\AppData\Local\Microsoft\Windows\Temporary Internet Files\Content.IE5\HZ2H99XO\MC900001752[1].wmf"/>
          <p:cNvPicPr>
            <a:picLocks noChangeAspect="1" noChangeArrowheads="1"/>
          </p:cNvPicPr>
          <p:nvPr/>
        </p:nvPicPr>
        <p:blipFill>
          <a:blip r:embed="rId11"/>
          <a:srcRect/>
          <a:stretch>
            <a:fillRect/>
          </a:stretch>
        </p:blipFill>
        <p:spPr bwMode="auto">
          <a:xfrm>
            <a:off x="1146175" y="4914900"/>
            <a:ext cx="1258888" cy="1120775"/>
          </a:xfrm>
          <a:prstGeom prst="rect">
            <a:avLst/>
          </a:prstGeom>
          <a:noFill/>
          <a:ln w="9525">
            <a:noFill/>
            <a:miter lim="800000"/>
            <a:headEnd/>
            <a:tailEnd/>
          </a:ln>
        </p:spPr>
      </p:pic>
      <p:pic>
        <p:nvPicPr>
          <p:cNvPr id="21" name="Picture 4" descr="C:\Users\cm591\AppData\Local\Microsoft\Windows\Temporary Internet Files\Content.IE5\HZ2H99XO\MC900083297[1].wmf"/>
          <p:cNvPicPr>
            <a:picLocks noChangeAspect="1" noChangeArrowheads="1"/>
          </p:cNvPicPr>
          <p:nvPr/>
        </p:nvPicPr>
        <p:blipFill>
          <a:blip r:embed="rId12"/>
          <a:srcRect/>
          <a:stretch>
            <a:fillRect/>
          </a:stretch>
        </p:blipFill>
        <p:spPr bwMode="auto">
          <a:xfrm>
            <a:off x="4500563" y="4914900"/>
            <a:ext cx="1223962" cy="1189038"/>
          </a:xfrm>
          <a:prstGeom prst="rect">
            <a:avLst/>
          </a:prstGeom>
          <a:noFill/>
          <a:ln w="9525">
            <a:noFill/>
            <a:miter lim="800000"/>
            <a:headEnd/>
            <a:tailEnd/>
          </a:ln>
        </p:spPr>
      </p:pic>
      <p:pic>
        <p:nvPicPr>
          <p:cNvPr id="22" name="Picture 5" descr="C:\Users\cm591\AppData\Local\Microsoft\Windows\Temporary Internet Files\Content.IE5\XSG78CNE\MP900430727[1].jpg"/>
          <p:cNvPicPr>
            <a:picLocks noChangeAspect="1" noChangeArrowheads="1"/>
          </p:cNvPicPr>
          <p:nvPr/>
        </p:nvPicPr>
        <p:blipFill>
          <a:blip r:embed="rId13"/>
          <a:srcRect/>
          <a:stretch>
            <a:fillRect/>
          </a:stretch>
        </p:blipFill>
        <p:spPr bwMode="auto">
          <a:xfrm>
            <a:off x="2692400" y="4891088"/>
            <a:ext cx="1166813" cy="1166812"/>
          </a:xfrm>
          <a:prstGeom prst="rect">
            <a:avLst/>
          </a:prstGeom>
          <a:noFill/>
          <a:ln w="9525">
            <a:noFill/>
            <a:miter lim="800000"/>
            <a:headEnd/>
            <a:tailEnd/>
          </a:ln>
        </p:spPr>
      </p:pic>
      <p:grpSp>
        <p:nvGrpSpPr>
          <p:cNvPr id="24" name="Group 23"/>
          <p:cNvGrpSpPr>
            <a:grpSpLocks/>
          </p:cNvGrpSpPr>
          <p:nvPr/>
        </p:nvGrpSpPr>
        <p:grpSpPr bwMode="auto">
          <a:xfrm>
            <a:off x="839788" y="3111500"/>
            <a:ext cx="2436812" cy="1011238"/>
            <a:chOff x="6372200" y="3175409"/>
            <a:chExt cx="2436861" cy="1011238"/>
          </a:xfrm>
        </p:grpSpPr>
        <p:pic>
          <p:nvPicPr>
            <p:cNvPr id="3136" name="Picture 3" descr="C:\Users\cm591\AppData\Local\Microsoft\Windows\Temporary Internet Files\Content.IE5\YRILRF5F\MC900324810[1].wmf"/>
            <p:cNvPicPr>
              <a:picLocks noChangeAspect="1" noChangeArrowheads="1"/>
            </p:cNvPicPr>
            <p:nvPr/>
          </p:nvPicPr>
          <p:blipFill>
            <a:blip r:embed="rId14"/>
            <a:srcRect/>
            <a:stretch>
              <a:fillRect/>
            </a:stretch>
          </p:blipFill>
          <p:spPr bwMode="auto">
            <a:xfrm>
              <a:off x="7452320" y="3212976"/>
              <a:ext cx="1356741" cy="936104"/>
            </a:xfrm>
            <a:prstGeom prst="rect">
              <a:avLst/>
            </a:prstGeom>
            <a:noFill/>
            <a:ln w="9525">
              <a:noFill/>
              <a:miter lim="800000"/>
              <a:headEnd/>
              <a:tailEnd/>
            </a:ln>
          </p:spPr>
        </p:pic>
        <p:graphicFrame>
          <p:nvGraphicFramePr>
            <p:cNvPr id="3116" name="Object 44"/>
            <p:cNvGraphicFramePr>
              <a:graphicFrameLocks noChangeAspect="1"/>
            </p:cNvGraphicFramePr>
            <p:nvPr/>
          </p:nvGraphicFramePr>
          <p:xfrm>
            <a:off x="6372200" y="3175409"/>
            <a:ext cx="1011237" cy="1011238"/>
          </p:xfrm>
          <a:graphic>
            <a:graphicData uri="http://schemas.openxmlformats.org/presentationml/2006/ole">
              <p:oleObj spid="_x0000_s3116" name="Visio" r:id="rId15" imgW="533400" imgH="533400" progId="">
                <p:embed/>
              </p:oleObj>
            </a:graphicData>
          </a:graphic>
        </p:graphicFrame>
      </p:grpSp>
      <p:pic>
        <p:nvPicPr>
          <p:cNvPr id="27" name="Picture 3" descr="C:\Users\cm591\AppData\Local\Microsoft\Windows\Temporary Internet Files\Content.IE5\F3ST82SG\MC900310740[1].wmf"/>
          <p:cNvPicPr>
            <a:picLocks noChangeAspect="1" noChangeArrowheads="1"/>
          </p:cNvPicPr>
          <p:nvPr/>
        </p:nvPicPr>
        <p:blipFill>
          <a:blip r:embed="rId16"/>
          <a:srcRect/>
          <a:stretch>
            <a:fillRect/>
          </a:stretch>
        </p:blipFill>
        <p:spPr bwMode="auto">
          <a:xfrm>
            <a:off x="7212013" y="1412875"/>
            <a:ext cx="858837" cy="1008063"/>
          </a:xfrm>
          <a:prstGeom prst="rect">
            <a:avLst/>
          </a:prstGeom>
          <a:noFill/>
          <a:ln w="9525">
            <a:noFill/>
            <a:miter lim="800000"/>
            <a:headEnd/>
            <a:tailEnd/>
          </a:ln>
        </p:spPr>
      </p:pic>
      <p:grpSp>
        <p:nvGrpSpPr>
          <p:cNvPr id="28" name="Group 27"/>
          <p:cNvGrpSpPr>
            <a:grpSpLocks/>
          </p:cNvGrpSpPr>
          <p:nvPr/>
        </p:nvGrpSpPr>
        <p:grpSpPr bwMode="auto">
          <a:xfrm>
            <a:off x="3829050" y="2816225"/>
            <a:ext cx="1616075" cy="1584325"/>
            <a:chOff x="7020091" y="4213067"/>
            <a:chExt cx="1440160" cy="1440160"/>
          </a:xfrm>
        </p:grpSpPr>
        <p:pic>
          <p:nvPicPr>
            <p:cNvPr id="3134" name="Picture 7" descr="C:\Users\cm591\AppData\Local\Microsoft\Windows\Temporary Internet Files\Content.IE5\YRILRF5F\MC900324344[1].wmf"/>
            <p:cNvPicPr>
              <a:picLocks noChangeAspect="1" noChangeArrowheads="1"/>
            </p:cNvPicPr>
            <p:nvPr/>
          </p:nvPicPr>
          <p:blipFill>
            <a:blip r:embed="rId17"/>
            <a:srcRect/>
            <a:stretch>
              <a:fillRect/>
            </a:stretch>
          </p:blipFill>
          <p:spPr bwMode="auto">
            <a:xfrm>
              <a:off x="7341980" y="4293096"/>
              <a:ext cx="778662" cy="1296144"/>
            </a:xfrm>
            <a:prstGeom prst="rect">
              <a:avLst/>
            </a:prstGeom>
            <a:noFill/>
            <a:ln w="9525">
              <a:noFill/>
              <a:miter lim="800000"/>
              <a:headEnd/>
              <a:tailEnd/>
            </a:ln>
          </p:spPr>
        </p:pic>
        <p:sp>
          <p:nvSpPr>
            <p:cNvPr id="30" name="&quot;No&quot; Symbol 29"/>
            <p:cNvSpPr/>
            <p:nvPr/>
          </p:nvSpPr>
          <p:spPr bwMode="auto">
            <a:xfrm>
              <a:off x="7020091" y="4213067"/>
              <a:ext cx="1440160" cy="1440160"/>
            </a:xfrm>
            <a:prstGeom prst="noSmoking">
              <a:avLst>
                <a:gd name="adj" fmla="val 4826"/>
              </a:avLst>
            </a:prstGeom>
            <a:solidFill>
              <a:srgbClr val="C00000"/>
            </a:solidFill>
            <a:ln>
              <a:noFill/>
            </a:ln>
            <a:effectLst/>
            <a:extLst/>
          </p:spPr>
          <p:txBody>
            <a:bodyPr>
              <a:prstTxWarp prst="textNoShape">
                <a:avLst/>
              </a:prstTxWarp>
            </a:bodyPr>
            <a:lstStyle/>
            <a:p>
              <a:pPr marL="342900" indent="-342900" fontAlgn="b">
                <a:spcBef>
                  <a:spcPct val="30000"/>
                </a:spcBef>
                <a:defRPr/>
              </a:pPr>
              <a:endParaRPr lang="en-GB">
                <a:latin typeface="Arial" charset="0"/>
                <a:ea typeface="+mn-ea"/>
                <a:cs typeface="Arial" charset="0"/>
              </a:endParaRPr>
            </a:p>
          </p:txBody>
        </p:sp>
      </p:grpSp>
      <p:pic>
        <p:nvPicPr>
          <p:cNvPr id="31" name="Picture 2" descr="C:\Users\cm591\AppData\Local\Microsoft\Windows\Temporary Internet Files\Content.IE5\HZ2H99XO\MC900363242[1].wmf"/>
          <p:cNvPicPr>
            <a:picLocks noChangeAspect="1" noChangeArrowheads="1"/>
          </p:cNvPicPr>
          <p:nvPr/>
        </p:nvPicPr>
        <p:blipFill>
          <a:blip r:embed="rId18"/>
          <a:srcRect/>
          <a:stretch>
            <a:fillRect/>
          </a:stretch>
        </p:blipFill>
        <p:spPr bwMode="auto">
          <a:xfrm>
            <a:off x="5557838" y="1341438"/>
            <a:ext cx="893762" cy="1079500"/>
          </a:xfrm>
          <a:prstGeom prst="rect">
            <a:avLst/>
          </a:prstGeom>
          <a:noFill/>
          <a:ln w="9525">
            <a:noFill/>
            <a:miter lim="800000"/>
            <a:headEnd/>
            <a:tailEnd/>
          </a:ln>
        </p:spPr>
      </p:pic>
    </p:spTree>
    <p:custDataLst>
      <p:tags r:id="rId2"/>
    </p:custDataLst>
  </p:cSld>
  <p:clrMapOvr>
    <a:masterClrMapping/>
  </p:clrMapOvr>
  <p:transition spd="slow" advTm="2815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3"/>
          <p:cNvSpPr>
            <a:spLocks noGrp="1"/>
          </p:cNvSpPr>
          <p:nvPr>
            <p:ph type="title"/>
          </p:nvPr>
        </p:nvSpPr>
        <p:spPr>
          <a:xfrm>
            <a:off x="1441450" y="1844675"/>
            <a:ext cx="5715000" cy="1060450"/>
          </a:xfrm>
          <a:solidFill>
            <a:srgbClr val="FFFFFF"/>
          </a:solidFill>
          <a:ln>
            <a:solidFill>
              <a:srgbClr val="000000"/>
            </a:solidFill>
          </a:ln>
        </p:spPr>
        <p:txBody>
          <a:bodyPr/>
          <a:lstStyle/>
          <a:p>
            <a:pPr algn="ctr" eaLnBrk="1" hangingPunct="1"/>
            <a:r>
              <a:rPr lang="en-GB" smtClean="0"/>
              <a:t>Thank you</a:t>
            </a:r>
          </a:p>
        </p:txBody>
      </p:sp>
      <p:pic>
        <p:nvPicPr>
          <p:cNvPr id="56322" name="Picture 2" descr="http://mirrors.creativecommons.org/presskit/buttons/88x31/png/by.png"/>
          <p:cNvPicPr>
            <a:picLocks noChangeAspect="1" noChangeArrowheads="1"/>
          </p:cNvPicPr>
          <p:nvPr/>
        </p:nvPicPr>
        <p:blipFill>
          <a:blip r:embed="rId3"/>
          <a:srcRect/>
          <a:stretch>
            <a:fillRect/>
          </a:stretch>
        </p:blipFill>
        <p:spPr bwMode="auto">
          <a:xfrm>
            <a:off x="3924300" y="5516563"/>
            <a:ext cx="1235075" cy="433387"/>
          </a:xfrm>
          <a:prstGeom prst="rect">
            <a:avLst/>
          </a:prstGeom>
          <a:noFill/>
          <a:ln w="9525">
            <a:noFill/>
            <a:miter lim="800000"/>
            <a:headEnd/>
            <a:tailEnd/>
          </a:ln>
        </p:spPr>
      </p:pic>
      <p:pic>
        <p:nvPicPr>
          <p:cNvPr id="56323" name="Picture 2" descr="\\v8l-lon1\users\bwhite\My Pictures\Twitter[1].png"/>
          <p:cNvPicPr>
            <a:picLocks noChangeAspect="1" noChangeArrowheads="1"/>
          </p:cNvPicPr>
          <p:nvPr/>
        </p:nvPicPr>
        <p:blipFill>
          <a:blip r:embed="rId4"/>
          <a:srcRect/>
          <a:stretch>
            <a:fillRect/>
          </a:stretch>
        </p:blipFill>
        <p:spPr bwMode="auto">
          <a:xfrm>
            <a:off x="3348038" y="3860800"/>
            <a:ext cx="950912" cy="952500"/>
          </a:xfrm>
          <a:prstGeom prst="rect">
            <a:avLst/>
          </a:prstGeom>
          <a:noFill/>
          <a:ln w="9525">
            <a:noFill/>
            <a:miter lim="800000"/>
            <a:headEnd/>
            <a:tailEnd/>
          </a:ln>
        </p:spPr>
      </p:pic>
      <p:sp>
        <p:nvSpPr>
          <p:cNvPr id="56324" name="Title 3"/>
          <p:cNvSpPr txBox="1">
            <a:spLocks/>
          </p:cNvSpPr>
          <p:nvPr/>
        </p:nvSpPr>
        <p:spPr bwMode="auto">
          <a:xfrm>
            <a:off x="4859338" y="4048125"/>
            <a:ext cx="2371725" cy="584200"/>
          </a:xfrm>
          <a:prstGeom prst="rect">
            <a:avLst/>
          </a:prstGeom>
          <a:noFill/>
          <a:ln w="9525">
            <a:noFill/>
            <a:miter lim="800000"/>
            <a:headEnd/>
            <a:tailEnd/>
          </a:ln>
        </p:spPr>
        <p:txBody>
          <a:bodyPr anchor="b">
            <a:prstTxWarp prst="textNoShape">
              <a:avLst/>
            </a:prstTxWarp>
          </a:bodyPr>
          <a:lstStyle/>
          <a:p>
            <a:r>
              <a:rPr lang="en-GB"/>
              <a:t>@UKLACA</a:t>
            </a:r>
          </a:p>
        </p:txBody>
      </p:sp>
      <p:sp>
        <p:nvSpPr>
          <p:cNvPr id="56325" name="TextBox 1"/>
          <p:cNvSpPr txBox="1">
            <a:spLocks noChangeArrowheads="1"/>
          </p:cNvSpPr>
          <p:nvPr/>
        </p:nvSpPr>
        <p:spPr bwMode="auto">
          <a:xfrm>
            <a:off x="5219700" y="5516563"/>
            <a:ext cx="720725" cy="366712"/>
          </a:xfrm>
          <a:prstGeom prst="rect">
            <a:avLst/>
          </a:prstGeom>
          <a:noFill/>
          <a:ln w="9525">
            <a:noFill/>
            <a:miter lim="800000"/>
            <a:headEnd/>
            <a:tailEnd/>
          </a:ln>
        </p:spPr>
        <p:txBody>
          <a:bodyPr>
            <a:prstTxWarp prst="textNoShape">
              <a:avLst/>
            </a:prstTxWarp>
            <a:spAutoFit/>
          </a:bodyPr>
          <a:lstStyle/>
          <a:p>
            <a:r>
              <a:rPr lang="en-GB" sz="1800"/>
              <a:t>4.0</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srcRect/>
          <a:stretch>
            <a:fillRect/>
          </a:stretch>
        </p:blipFill>
        <p:spPr bwMode="auto">
          <a:xfrm>
            <a:off x="0" y="0"/>
            <a:ext cx="9144000" cy="6838950"/>
          </a:xfrm>
          <a:prstGeom prst="rect">
            <a:avLst/>
          </a:prstGeom>
          <a:noFill/>
          <a:ln w="9525">
            <a:noFill/>
            <a:round/>
            <a:headEnd/>
            <a:tailEnd/>
          </a:ln>
        </p:spPr>
      </p:pic>
      <p:sp>
        <p:nvSpPr>
          <p:cNvPr id="58370" name="TextBox 4"/>
          <p:cNvSpPr txBox="1">
            <a:spLocks noChangeArrowheads="1"/>
          </p:cNvSpPr>
          <p:nvPr/>
        </p:nvSpPr>
        <p:spPr bwMode="auto">
          <a:xfrm>
            <a:off x="371475" y="5029200"/>
            <a:ext cx="8312150" cy="1431925"/>
          </a:xfrm>
          <a:prstGeom prst="rect">
            <a:avLst/>
          </a:prstGeom>
          <a:noFill/>
          <a:ln w="9525">
            <a:noFill/>
            <a:miter lim="800000"/>
            <a:headEnd/>
            <a:tailEnd/>
          </a:ln>
        </p:spPr>
        <p:txBody>
          <a:bodyPr>
            <a:prstTxWarp prst="textNoShape">
              <a:avLst/>
            </a:prstTxWarp>
            <a:spAutoFit/>
          </a:bodyPr>
          <a:lstStyle/>
          <a:p>
            <a:pPr algn="ctr"/>
            <a:r>
              <a:rPr lang="en-GB" sz="4400">
                <a:latin typeface="Arial Black" pitchFamily="127" charset="0"/>
                <a:ea typeface="MS PGothic" charset="0"/>
                <a:cs typeface="MS PGothic" charset="0"/>
              </a:rPr>
              <a:t>Information on EIFL-IP</a:t>
            </a:r>
          </a:p>
          <a:p>
            <a:pPr algn="ctr"/>
            <a:r>
              <a:rPr lang="en-GB" sz="4400">
                <a:latin typeface="Arial Black" pitchFamily="127" charset="0"/>
                <a:ea typeface="MS PGothic" charset="0"/>
                <a:cs typeface="MS PGothic" charset="0"/>
              </a:rPr>
              <a:t>www.eifl.net/copyright </a:t>
            </a:r>
            <a:endParaRPr lang="en-GB" sz="3600">
              <a:solidFill>
                <a:schemeClr val="accent1"/>
              </a:solidFill>
              <a:latin typeface="Arial Black" pitchFamily="127" charset="0"/>
              <a:ea typeface="MS PGothic" charset="0"/>
              <a:cs typeface="MS PGothic" charset="0"/>
            </a:endParaRPr>
          </a:p>
        </p:txBody>
      </p:sp>
      <p:pic>
        <p:nvPicPr>
          <p:cNvPr id="58371" name="Picture 5" descr="eiflP322.jpg"/>
          <p:cNvPicPr>
            <a:picLocks noChangeAspect="1"/>
          </p:cNvPicPr>
          <p:nvPr/>
        </p:nvPicPr>
        <p:blipFill>
          <a:blip r:embed="rId4"/>
          <a:srcRect/>
          <a:stretch>
            <a:fillRect/>
          </a:stretch>
        </p:blipFill>
        <p:spPr bwMode="auto">
          <a:xfrm>
            <a:off x="3711575" y="0"/>
            <a:ext cx="1663700" cy="109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395288" y="404813"/>
            <a:ext cx="5734050" cy="1470025"/>
          </a:xfrm>
        </p:spPr>
        <p:txBody>
          <a:bodyPr/>
          <a:lstStyle/>
          <a:p>
            <a:pPr eaLnBrk="1" hangingPunct="1"/>
            <a:r>
              <a:rPr lang="en-GB" smtClean="0"/>
              <a:t>UK </a:t>
            </a:r>
            <a:r>
              <a:rPr lang="en-GB" sz="4000" smtClean="0"/>
              <a:t>©</a:t>
            </a:r>
            <a:r>
              <a:rPr lang="en-GB" smtClean="0"/>
              <a:t> Reform</a:t>
            </a:r>
            <a:endParaRPr lang="en-US" smtClean="0"/>
          </a:p>
        </p:txBody>
      </p:sp>
      <p:sp>
        <p:nvSpPr>
          <p:cNvPr id="3075" name="Rectangle 3"/>
          <p:cNvSpPr>
            <a:spLocks noGrp="1" noChangeArrowheads="1"/>
          </p:cNvSpPr>
          <p:nvPr>
            <p:ph type="subTitle" idx="1"/>
          </p:nvPr>
        </p:nvSpPr>
        <p:spPr>
          <a:xfrm>
            <a:off x="457200" y="3200400"/>
            <a:ext cx="5732463" cy="1752600"/>
          </a:xfrm>
        </p:spPr>
        <p:txBody>
          <a:bodyPr rtlCol="0">
            <a:normAutofit fontScale="92500" lnSpcReduction="20000"/>
          </a:bodyPr>
          <a:lstStyle/>
          <a:p>
            <a:pPr eaLnBrk="1" fontAlgn="auto" hangingPunct="1">
              <a:spcAft>
                <a:spcPts val="0"/>
              </a:spcAft>
              <a:buFont typeface="Arial" pitchFamily="34" charset="0"/>
              <a:buNone/>
              <a:defRPr/>
            </a:pPr>
            <a:r>
              <a:rPr lang="en-GB" dirty="0" smtClean="0">
                <a:ea typeface="+mn-ea"/>
                <a:cs typeface="+mn-cs"/>
              </a:rPr>
              <a:t>Adaption: Benjamin White </a:t>
            </a:r>
          </a:p>
          <a:p>
            <a:pPr eaLnBrk="1" fontAlgn="auto" hangingPunct="1">
              <a:spcAft>
                <a:spcPts val="0"/>
              </a:spcAft>
              <a:buFont typeface="Arial" pitchFamily="34" charset="0"/>
              <a:buNone/>
              <a:defRPr/>
            </a:pPr>
            <a:r>
              <a:rPr lang="en-GB" sz="2100" dirty="0" smtClean="0">
                <a:ea typeface="+mn-ea"/>
                <a:cs typeface="+mn-cs"/>
              </a:rPr>
              <a:t>Original:   Chris Morrison</a:t>
            </a:r>
            <a:endParaRPr lang="en-US" altLang="en-US" sz="2100" dirty="0" smtClean="0">
              <a:ea typeface="+mn-ea"/>
              <a:cs typeface="+mn-cs"/>
            </a:endParaRPr>
          </a:p>
        </p:txBody>
      </p:sp>
      <p:pic>
        <p:nvPicPr>
          <p:cNvPr id="17411" name="Picture 2" descr="http://mirrors.creativecommons.org/presskit/buttons/88x31/png/by.png"/>
          <p:cNvPicPr>
            <a:picLocks noChangeAspect="1" noChangeArrowheads="1"/>
          </p:cNvPicPr>
          <p:nvPr/>
        </p:nvPicPr>
        <p:blipFill>
          <a:blip r:embed="rId3"/>
          <a:srcRect/>
          <a:stretch>
            <a:fillRect/>
          </a:stretch>
        </p:blipFill>
        <p:spPr bwMode="auto">
          <a:xfrm>
            <a:off x="539750" y="5732463"/>
            <a:ext cx="1235075" cy="433387"/>
          </a:xfrm>
          <a:prstGeom prst="rect">
            <a:avLst/>
          </a:prstGeom>
          <a:noFill/>
          <a:ln w="9525">
            <a:noFill/>
            <a:miter lim="800000"/>
            <a:headEnd/>
            <a:tailEnd/>
          </a:ln>
        </p:spPr>
      </p:pic>
      <p:pic>
        <p:nvPicPr>
          <p:cNvPr id="17412" name="Picture 2" descr="\\v8l-lon1\users\bwhite\My Pictures\Twitter[1].png"/>
          <p:cNvPicPr>
            <a:picLocks noChangeAspect="1" noChangeArrowheads="1"/>
          </p:cNvPicPr>
          <p:nvPr/>
        </p:nvPicPr>
        <p:blipFill>
          <a:blip r:embed="rId4"/>
          <a:srcRect/>
          <a:stretch>
            <a:fillRect/>
          </a:stretch>
        </p:blipFill>
        <p:spPr bwMode="auto">
          <a:xfrm>
            <a:off x="500063" y="2574925"/>
            <a:ext cx="952500" cy="950913"/>
          </a:xfrm>
          <a:prstGeom prst="rect">
            <a:avLst/>
          </a:prstGeom>
          <a:noFill/>
          <a:ln w="9525">
            <a:noFill/>
            <a:miter lim="800000"/>
            <a:headEnd/>
            <a:tailEnd/>
          </a:ln>
        </p:spPr>
      </p:pic>
      <p:sp>
        <p:nvSpPr>
          <p:cNvPr id="17413" name="Rectangle 3"/>
          <p:cNvSpPr txBox="1">
            <a:spLocks noChangeArrowheads="1"/>
          </p:cNvSpPr>
          <p:nvPr/>
        </p:nvSpPr>
        <p:spPr bwMode="auto">
          <a:xfrm>
            <a:off x="1547813" y="1876425"/>
            <a:ext cx="5732462" cy="1465263"/>
          </a:xfrm>
          <a:prstGeom prst="rect">
            <a:avLst/>
          </a:prstGeom>
          <a:noFill/>
          <a:ln w="9525">
            <a:noFill/>
            <a:miter lim="800000"/>
            <a:headEnd/>
            <a:tailEnd/>
          </a:ln>
        </p:spPr>
        <p:txBody>
          <a:bodyPr tIns="868680">
            <a:prstTxWarp prst="textNoShape">
              <a:avLst/>
            </a:prstTxWarp>
          </a:bodyPr>
          <a:lstStyle/>
          <a:p>
            <a:pPr>
              <a:spcBef>
                <a:spcPts val="1800"/>
              </a:spcBef>
              <a:buClr>
                <a:schemeClr val="accent2"/>
              </a:buClr>
              <a:buFont typeface="Arial" pitchFamily="127" charset="0"/>
              <a:buNone/>
            </a:pPr>
            <a:r>
              <a:rPr lang="en-GB" sz="2800">
                <a:solidFill>
                  <a:schemeClr val="bg1"/>
                </a:solidFill>
              </a:rPr>
              <a:t>@UKLACA</a:t>
            </a:r>
          </a:p>
        </p:txBody>
      </p:sp>
    </p:spTree>
  </p:cSld>
  <p:clrMapOvr>
    <a:masterClrMapping/>
  </p:clrMapOvr>
  <p:transition spd="slow" advTm="2814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620713"/>
            <a:ext cx="8491538" cy="4906962"/>
          </a:xfrm>
        </p:spPr>
        <p:txBody>
          <a:bodyPr rtlCol="0">
            <a:noAutofit/>
          </a:bodyPr>
          <a:lstStyle/>
          <a:p>
            <a:pPr marL="0" indent="0" eaLnBrk="1" fontAlgn="auto" hangingPunct="1">
              <a:spcAft>
                <a:spcPts val="0"/>
              </a:spcAft>
              <a:buFont typeface="Arial" pitchFamily="34" charset="0"/>
              <a:buNone/>
              <a:defRPr/>
            </a:pPr>
            <a:r>
              <a:rPr lang="en-GB" sz="2000" i="1" dirty="0">
                <a:solidFill>
                  <a:srgbClr val="FF0000"/>
                </a:solidFill>
                <a:ea typeface="+mn-ea"/>
                <a:cs typeface="+mn-cs"/>
              </a:rPr>
              <a:t>Could it be true that laws designed more than three centuries ago with </a:t>
            </a:r>
            <a:r>
              <a:rPr lang="en-GB" sz="2000" i="1" dirty="0" smtClean="0">
                <a:solidFill>
                  <a:srgbClr val="FF0000"/>
                </a:solidFill>
                <a:ea typeface="+mn-ea"/>
                <a:cs typeface="+mn-cs"/>
              </a:rPr>
              <a:t>the </a:t>
            </a:r>
            <a:r>
              <a:rPr lang="en-GB" sz="2000" i="1" dirty="0">
                <a:solidFill>
                  <a:srgbClr val="FF0000"/>
                </a:solidFill>
                <a:ea typeface="+mn-ea"/>
                <a:cs typeface="+mn-cs"/>
              </a:rPr>
              <a:t>express purpose of creating economic incentives for innovation by protecting creators’ rights are today obstructing innovation and economic growth? </a:t>
            </a:r>
          </a:p>
          <a:p>
            <a:pPr marL="0" indent="0" eaLnBrk="1" fontAlgn="auto" hangingPunct="1">
              <a:spcAft>
                <a:spcPts val="0"/>
              </a:spcAft>
              <a:buFont typeface="Arial" pitchFamily="34" charset="0"/>
              <a:buNone/>
              <a:defRPr/>
            </a:pPr>
            <a:r>
              <a:rPr lang="en-GB" sz="2000" i="1" dirty="0">
                <a:ea typeface="+mn-ea"/>
                <a:cs typeface="+mn-cs"/>
              </a:rPr>
              <a:t>The short answer is: </a:t>
            </a:r>
            <a:r>
              <a:rPr lang="en-GB" sz="2000" i="1" dirty="0">
                <a:solidFill>
                  <a:srgbClr val="FF0000"/>
                </a:solidFill>
                <a:ea typeface="+mn-ea"/>
                <a:cs typeface="+mn-cs"/>
              </a:rPr>
              <a:t>yes</a:t>
            </a:r>
            <a:r>
              <a:rPr lang="en-GB" sz="2000" i="1" dirty="0">
                <a:ea typeface="+mn-ea"/>
                <a:cs typeface="+mn-cs"/>
              </a:rPr>
              <a:t>. We have found that the UK’s intellectual property framework, especially with regard to copyright, is falling behind what is needed. Copyright, </a:t>
            </a:r>
            <a:r>
              <a:rPr lang="en-GB" sz="2000" i="1" dirty="0">
                <a:solidFill>
                  <a:srgbClr val="FF0000"/>
                </a:solidFill>
                <a:ea typeface="+mn-ea"/>
                <a:cs typeface="+mn-cs"/>
              </a:rPr>
              <a:t>once the exclusive concern of authors and their publishers</a:t>
            </a:r>
            <a:r>
              <a:rPr lang="en-GB" sz="2000" i="1" dirty="0">
                <a:ea typeface="+mn-ea"/>
                <a:cs typeface="+mn-cs"/>
              </a:rPr>
              <a:t>, is today </a:t>
            </a:r>
            <a:r>
              <a:rPr lang="en-GB" sz="2000" i="1" dirty="0">
                <a:solidFill>
                  <a:schemeClr val="accent3">
                    <a:lumMod val="75000"/>
                  </a:schemeClr>
                </a:solidFill>
                <a:ea typeface="+mn-ea"/>
                <a:cs typeface="+mn-cs"/>
              </a:rPr>
              <a:t>preventing medical researchers studying data and text in pursuit of new treatments. Copying has become basic to numerous industrial processes, as well as to a burgeoning service economy based upon the internet. The UK cannot afford to let a legal framework designed around artists impede vigorous participation in these emerging business sectors.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Hargreaves recommendations</a:t>
            </a:r>
          </a:p>
        </p:txBody>
      </p:sp>
      <p:sp>
        <p:nvSpPr>
          <p:cNvPr id="21506" name="Content Placeholder 2"/>
          <p:cNvSpPr>
            <a:spLocks noGrp="1"/>
          </p:cNvSpPr>
          <p:nvPr>
            <p:ph idx="1"/>
          </p:nvPr>
        </p:nvSpPr>
        <p:spPr/>
        <p:txBody>
          <a:bodyPr/>
          <a:lstStyle/>
          <a:p>
            <a:pPr eaLnBrk="1" hangingPunct="1"/>
            <a:r>
              <a:rPr lang="en-GB" smtClean="0"/>
              <a:t>Rebalance copyright regime </a:t>
            </a:r>
          </a:p>
          <a:p>
            <a:pPr eaLnBrk="1" hangingPunct="1"/>
            <a:r>
              <a:rPr lang="en-GB" smtClean="0"/>
              <a:t>Format neutral</a:t>
            </a:r>
          </a:p>
          <a:p>
            <a:pPr eaLnBrk="1" hangingPunct="1"/>
            <a:r>
              <a:rPr lang="en-GB" smtClean="0"/>
              <a:t>Future proof</a:t>
            </a:r>
          </a:p>
          <a:p>
            <a:pPr eaLnBrk="1" hangingPunct="1"/>
            <a:r>
              <a:rPr lang="en-GB" smtClean="0"/>
              <a:t>Improve licensing</a:t>
            </a:r>
          </a:p>
          <a:p>
            <a:pPr eaLnBrk="1" hangingPunct="1"/>
            <a:r>
              <a:rPr lang="en-GB" smtClean="0"/>
              <a:t>Representative of digital practices and potential</a:t>
            </a:r>
          </a:p>
          <a:p>
            <a:pPr eaLnBrk="1" hangingPunct="1"/>
            <a:r>
              <a:rPr lang="en-GB" smtClean="0"/>
              <a:t>Evidence based</a:t>
            </a:r>
          </a:p>
          <a:p>
            <a:pPr eaLnBrk="1" hangingPunct="1"/>
            <a:endParaRPr lang="en-GB" smtClean="0"/>
          </a:p>
        </p:txBody>
      </p:sp>
      <p:sp>
        <p:nvSpPr>
          <p:cNvPr id="21507" name="Footer Placeholder 3"/>
          <p:cNvSpPr>
            <a:spLocks noGrp="1"/>
          </p:cNvSpPr>
          <p:nvPr>
            <p:ph type="ftr" sz="quarter" idx="4294967295"/>
          </p:nvPr>
        </p:nvSpPr>
        <p:spPr bwMode="auto">
          <a:xfrm>
            <a:off x="1331913" y="6524625"/>
            <a:ext cx="5903912" cy="268288"/>
          </a:xfrm>
          <a:prstGeom prst="rect">
            <a:avLst/>
          </a:prstGeom>
          <a:noFill/>
          <a:ln>
            <a:miter lim="800000"/>
            <a:headEnd/>
            <a:tailEnd/>
          </a:ln>
        </p:spPr>
        <p:txBody>
          <a:bodyPr>
            <a:prstTxWarp prst="textNoShape">
              <a:avLst/>
            </a:prstTxWarp>
          </a:bodyPr>
          <a:lstStyle/>
          <a:p>
            <a:endParaRPr lang="en-GB" sz="1800"/>
          </a:p>
        </p:txBody>
      </p:sp>
      <p:sp>
        <p:nvSpPr>
          <p:cNvPr id="21508" name="Slide Number Placeholder 4"/>
          <p:cNvSpPr>
            <a:spLocks noGrp="1"/>
          </p:cNvSpPr>
          <p:nvPr>
            <p:ph type="sldNum" sz="quarter" idx="4294967295"/>
          </p:nvPr>
        </p:nvSpPr>
        <p:spPr bwMode="auto">
          <a:xfrm>
            <a:off x="449263" y="6524625"/>
            <a:ext cx="790575" cy="268288"/>
          </a:xfrm>
          <a:prstGeom prst="rect">
            <a:avLst/>
          </a:prstGeom>
          <a:noFill/>
          <a:ln>
            <a:miter lim="800000"/>
            <a:headEnd/>
            <a:tailEnd/>
          </a:ln>
        </p:spPr>
        <p:txBody>
          <a:bodyPr>
            <a:prstTxWarp prst="textNoShape">
              <a:avLst/>
            </a:prstTxWarp>
          </a:bodyPr>
          <a:lstStyle/>
          <a:p>
            <a:endParaRPr lang="en-GB" sz="1800"/>
          </a:p>
        </p:txBody>
      </p:sp>
    </p:spTree>
    <p:custDataLst>
      <p:tags r:id="rId1"/>
    </p:custDataLst>
  </p:cSld>
  <p:clrMapOvr>
    <a:masterClrMapping/>
  </p:clrMapOvr>
  <p:transition spd="slow" advTm="9841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eaLnBrk="1" hangingPunct="1"/>
            <a:r>
              <a:rPr lang="en-GB" smtClean="0"/>
              <a:t>Improvement of Licensing</a:t>
            </a:r>
          </a:p>
        </p:txBody>
      </p:sp>
      <p:sp>
        <p:nvSpPr>
          <p:cNvPr id="23554" name="Content Placeholder 2"/>
          <p:cNvSpPr>
            <a:spLocks noGrp="1"/>
          </p:cNvSpPr>
          <p:nvPr>
            <p:ph idx="1"/>
          </p:nvPr>
        </p:nvSpPr>
        <p:spPr/>
        <p:txBody>
          <a:bodyPr/>
          <a:lstStyle/>
          <a:p>
            <a:pPr marL="0" indent="0" eaLnBrk="1" hangingPunct="1">
              <a:buFont typeface="Arial" pitchFamily="127" charset="0"/>
              <a:buNone/>
            </a:pPr>
            <a:endParaRPr lang="en-GB"/>
          </a:p>
          <a:p>
            <a:pPr marL="0" indent="0" algn="ctr" eaLnBrk="1" hangingPunct="1">
              <a:buFont typeface="Arial" pitchFamily="127" charset="0"/>
              <a:buNone/>
            </a:pPr>
            <a:r>
              <a:rPr lang="en-GB"/>
              <a:t>Orphan Works UK Licensing</a:t>
            </a:r>
          </a:p>
          <a:p>
            <a:pPr marL="0" indent="0" algn="ctr" eaLnBrk="1" hangingPunct="1">
              <a:buFont typeface="Arial" pitchFamily="127" charset="0"/>
              <a:buNone/>
            </a:pPr>
            <a:endParaRPr lang="en-GB"/>
          </a:p>
          <a:p>
            <a:pPr marL="0" indent="0" algn="ctr" eaLnBrk="1" hangingPunct="1">
              <a:buFont typeface="Arial" pitchFamily="127" charset="0"/>
              <a:buNone/>
            </a:pPr>
            <a:r>
              <a:rPr lang="en-GB"/>
              <a:t> </a:t>
            </a:r>
          </a:p>
          <a:p>
            <a:pPr marL="0" indent="0" algn="ctr" eaLnBrk="1" hangingPunct="1">
              <a:buFont typeface="Arial" pitchFamily="127" charset="0"/>
              <a:buNone/>
            </a:pPr>
            <a:r>
              <a:rPr lang="en-GB"/>
              <a:t>Extended Collective Licensing</a:t>
            </a:r>
          </a:p>
          <a:p>
            <a:pPr marL="0" indent="0" eaLnBrk="1" hangingPunct="1">
              <a:buFont typeface="Arial" pitchFamily="127" charset="0"/>
              <a:buNone/>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t>Research and Private Study – S29</a:t>
            </a:r>
          </a:p>
        </p:txBody>
      </p:sp>
      <p:sp>
        <p:nvSpPr>
          <p:cNvPr id="25602" name="Content Placeholder 7"/>
          <p:cNvSpPr>
            <a:spLocks noGrp="1"/>
          </p:cNvSpPr>
          <p:nvPr>
            <p:ph sz="half" idx="2"/>
          </p:nvPr>
        </p:nvSpPr>
        <p:spPr/>
        <p:txBody>
          <a:bodyPr/>
          <a:lstStyle/>
          <a:p>
            <a:pPr eaLnBrk="1" hangingPunct="1"/>
            <a:endParaRPr lang="en-GB" smtClean="0"/>
          </a:p>
          <a:p>
            <a:pPr eaLnBrk="1" hangingPunct="1"/>
            <a:endParaRPr lang="en-GB" smtClean="0"/>
          </a:p>
        </p:txBody>
      </p:sp>
      <p:sp>
        <p:nvSpPr>
          <p:cNvPr id="25603" name="Text Placeholder 8"/>
          <p:cNvSpPr>
            <a:spLocks noGrp="1"/>
          </p:cNvSpPr>
          <p:nvPr>
            <p:ph type="body" sz="quarter" idx="3"/>
          </p:nvPr>
        </p:nvSpPr>
        <p:spPr/>
        <p:txBody>
          <a:bodyPr/>
          <a:lstStyle/>
          <a:p>
            <a:pPr eaLnBrk="1" hangingPunct="1"/>
            <a:endParaRPr lang="en-GB"/>
          </a:p>
        </p:txBody>
      </p:sp>
      <p:sp>
        <p:nvSpPr>
          <p:cNvPr id="25604" name="Content Placeholder 9"/>
          <p:cNvSpPr>
            <a:spLocks noGrp="1"/>
          </p:cNvSpPr>
          <p:nvPr>
            <p:ph sz="quarter" idx="4"/>
          </p:nvPr>
        </p:nvSpPr>
        <p:spPr>
          <a:xfrm>
            <a:off x="2771775" y="2133600"/>
            <a:ext cx="4041775" cy="3951288"/>
          </a:xfrm>
        </p:spPr>
        <p:txBody>
          <a:bodyPr/>
          <a:lstStyle/>
          <a:p>
            <a:pPr eaLnBrk="1" hangingPunct="1"/>
            <a:r>
              <a:rPr lang="en-GB" smtClean="0"/>
              <a:t>Limited ‘fair-dealing’</a:t>
            </a:r>
          </a:p>
          <a:p>
            <a:pPr eaLnBrk="1" hangingPunct="1"/>
            <a:r>
              <a:rPr lang="en-GB" smtClean="0"/>
              <a:t>Non-commercial</a:t>
            </a:r>
          </a:p>
          <a:p>
            <a:pPr eaLnBrk="1" hangingPunct="1"/>
            <a:r>
              <a:rPr lang="en-GB" smtClean="0"/>
              <a:t>All copyright works including sound recordings and films</a:t>
            </a:r>
          </a:p>
          <a:p>
            <a:pPr eaLnBrk="1" hangingPunct="1"/>
            <a:r>
              <a:rPr lang="en-GB" smtClean="0"/>
              <a:t>No override by contract</a:t>
            </a:r>
          </a:p>
        </p:txBody>
      </p:sp>
      <p:pic>
        <p:nvPicPr>
          <p:cNvPr id="25605" name="Picture 2" descr="C:\Users\cm591\AppData\Local\Microsoft\Windows\Temporary Internet Files\Content.IE5\HZ2H99XO\MC900363242[1].wmf"/>
          <p:cNvPicPr>
            <a:picLocks noChangeAspect="1" noChangeArrowheads="1"/>
          </p:cNvPicPr>
          <p:nvPr/>
        </p:nvPicPr>
        <p:blipFill>
          <a:blip r:embed="rId4"/>
          <a:srcRect/>
          <a:stretch>
            <a:fillRect/>
          </a:stretch>
        </p:blipFill>
        <p:spPr bwMode="auto">
          <a:xfrm>
            <a:off x="7489825" y="476250"/>
            <a:ext cx="1192213" cy="1439863"/>
          </a:xfrm>
          <a:prstGeom prst="rect">
            <a:avLst/>
          </a:prstGeom>
          <a:noFill/>
          <a:ln w="9525">
            <a:noFill/>
            <a:miter lim="800000"/>
            <a:headEnd/>
            <a:tailEnd/>
          </a:ln>
        </p:spPr>
      </p:pic>
    </p:spTree>
    <p:custDataLst>
      <p:tags r:id="rId1"/>
    </p:custDataLst>
  </p:cSld>
  <p:clrMapOvr>
    <a:masterClrMapping/>
  </p:clrMapOvr>
  <p:transition spd="slow" advTm="193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mtClean="0"/>
              <a:t>Accessible copies for disabled users </a:t>
            </a:r>
            <a:br>
              <a:rPr lang="en-GB" smtClean="0"/>
            </a:br>
            <a:r>
              <a:rPr lang="en-GB" smtClean="0"/>
              <a:t>- S31</a:t>
            </a:r>
          </a:p>
        </p:txBody>
      </p:sp>
      <p:sp>
        <p:nvSpPr>
          <p:cNvPr id="27650" name="Content Placeholder 5"/>
          <p:cNvSpPr>
            <a:spLocks noGrp="1"/>
          </p:cNvSpPr>
          <p:nvPr>
            <p:ph sz="quarter" idx="4"/>
          </p:nvPr>
        </p:nvSpPr>
        <p:spPr>
          <a:xfrm>
            <a:off x="2771775" y="2133600"/>
            <a:ext cx="4041775" cy="4062413"/>
          </a:xfrm>
        </p:spPr>
        <p:txBody>
          <a:bodyPr/>
          <a:lstStyle/>
          <a:p>
            <a:pPr eaLnBrk="1" hangingPunct="1"/>
            <a:r>
              <a:rPr lang="en-GB" smtClean="0"/>
              <a:t>Widened to all impairments which prevent equal access</a:t>
            </a:r>
          </a:p>
          <a:p>
            <a:pPr eaLnBrk="1" hangingPunct="1"/>
            <a:r>
              <a:rPr lang="en-GB" smtClean="0"/>
              <a:t>All types of copyright work</a:t>
            </a:r>
          </a:p>
          <a:p>
            <a:pPr eaLnBrk="1" hangingPunct="1"/>
            <a:r>
              <a:rPr lang="en-GB" smtClean="0"/>
              <a:t>No contractual override</a:t>
            </a:r>
          </a:p>
          <a:p>
            <a:pPr eaLnBrk="1" hangingPunct="1"/>
            <a:r>
              <a:rPr lang="en-GB" smtClean="0"/>
              <a:t>Requires TPM to be carried over in the copy too!?!?!?!</a:t>
            </a:r>
          </a:p>
        </p:txBody>
      </p:sp>
      <p:sp>
        <p:nvSpPr>
          <p:cNvPr id="27651" name="Footer Placeholder 6"/>
          <p:cNvSpPr>
            <a:spLocks noGrp="1"/>
          </p:cNvSpPr>
          <p:nvPr>
            <p:ph type="ftr"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ea typeface="ＭＳ Ｐゴシック" pitchFamily="127" charset="-128"/>
              <a:cs typeface="ＭＳ Ｐゴシック" pitchFamily="127" charset="-128"/>
            </a:endParaRPr>
          </a:p>
        </p:txBody>
      </p:sp>
      <p:sp>
        <p:nvSpPr>
          <p:cNvPr id="27652" name="Slide Number Placeholder 7"/>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GB">
                <a:ea typeface="ＭＳ Ｐゴシック" pitchFamily="127" charset="-128"/>
                <a:cs typeface="ＭＳ Ｐゴシック" pitchFamily="127" charset="-128"/>
              </a:rPr>
              <a:t> </a:t>
            </a:r>
          </a:p>
        </p:txBody>
      </p:sp>
      <p:pic>
        <p:nvPicPr>
          <p:cNvPr id="27653" name="Picture 3" descr="C:\Users\cm591\AppData\Local\Microsoft\Windows\Temporary Internet Files\Content.IE5\F3ST82SG\MC900310740[1].wmf"/>
          <p:cNvPicPr>
            <a:picLocks noChangeAspect="1" noChangeArrowheads="1"/>
          </p:cNvPicPr>
          <p:nvPr/>
        </p:nvPicPr>
        <p:blipFill>
          <a:blip r:embed="rId4"/>
          <a:srcRect/>
          <a:stretch>
            <a:fillRect/>
          </a:stretch>
        </p:blipFill>
        <p:spPr bwMode="auto">
          <a:xfrm>
            <a:off x="7667625" y="476250"/>
            <a:ext cx="1166813" cy="1368425"/>
          </a:xfrm>
          <a:prstGeom prst="rect">
            <a:avLst/>
          </a:prstGeom>
          <a:noFill/>
          <a:ln w="9525">
            <a:noFill/>
            <a:miter lim="800000"/>
            <a:headEnd/>
            <a:tailEnd/>
          </a:ln>
        </p:spPr>
      </p:pic>
      <p:sp>
        <p:nvSpPr>
          <p:cNvPr id="27654" name="Text Placeholder 8"/>
          <p:cNvSpPr>
            <a:spLocks noGrp="1"/>
          </p:cNvSpPr>
          <p:nvPr>
            <p:ph type="body" idx="1"/>
          </p:nvPr>
        </p:nvSpPr>
        <p:spPr/>
        <p:txBody>
          <a:bodyPr/>
          <a:lstStyle/>
          <a:p>
            <a:pPr eaLnBrk="1" hangingPunct="1"/>
            <a:endParaRPr lang="en-GB"/>
          </a:p>
        </p:txBody>
      </p:sp>
      <p:sp>
        <p:nvSpPr>
          <p:cNvPr id="27655" name="Content Placeholder 10"/>
          <p:cNvSpPr>
            <a:spLocks noGrp="1"/>
          </p:cNvSpPr>
          <p:nvPr>
            <p:ph sz="half" idx="2"/>
          </p:nvPr>
        </p:nvSpPr>
        <p:spPr/>
        <p:txBody>
          <a:bodyPr/>
          <a:lstStyle/>
          <a:p>
            <a:pPr eaLnBrk="1" hangingPunct="1"/>
            <a:endParaRPr lang="en-GB"/>
          </a:p>
        </p:txBody>
      </p:sp>
      <p:sp>
        <p:nvSpPr>
          <p:cNvPr id="27656" name="Text Placeholder 11"/>
          <p:cNvSpPr>
            <a:spLocks noGrp="1"/>
          </p:cNvSpPr>
          <p:nvPr>
            <p:ph type="body" sz="quarter" idx="3"/>
          </p:nvPr>
        </p:nvSpPr>
        <p:spPr/>
        <p:txBody>
          <a:bodyPr/>
          <a:lstStyle/>
          <a:p>
            <a:pPr eaLnBrk="1" hangingPunct="1"/>
            <a:endParaRPr lang="en-GB"/>
          </a:p>
        </p:txBody>
      </p:sp>
    </p:spTree>
    <p:custDataLst>
      <p:tags r:id="rId1"/>
    </p:custDataLst>
  </p:cSld>
  <p:clrMapOvr>
    <a:masterClrMapping/>
  </p:clrMapOvr>
  <p:transition spd="slow" advTm="14520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mtClean="0"/>
              <a:t>Library Privilege Copying to </a:t>
            </a:r>
            <a:br>
              <a:rPr lang="en-GB" smtClean="0"/>
            </a:br>
            <a:r>
              <a:rPr lang="en-GB" smtClean="0"/>
              <a:t>Individuals S.42-43</a:t>
            </a:r>
          </a:p>
        </p:txBody>
      </p:sp>
      <p:sp>
        <p:nvSpPr>
          <p:cNvPr id="29698" name="Text Placeholder 4"/>
          <p:cNvSpPr>
            <a:spLocks noGrp="1"/>
          </p:cNvSpPr>
          <p:nvPr>
            <p:ph type="body" sz="quarter" idx="3"/>
          </p:nvPr>
        </p:nvSpPr>
        <p:spPr>
          <a:xfrm>
            <a:off x="3714750" y="1557338"/>
            <a:ext cx="4041775" cy="639762"/>
          </a:xfrm>
        </p:spPr>
        <p:txBody>
          <a:bodyPr/>
          <a:lstStyle/>
          <a:p>
            <a:pPr eaLnBrk="1" hangingPunct="1"/>
            <a:endParaRPr lang="en-GB"/>
          </a:p>
        </p:txBody>
      </p:sp>
      <p:sp>
        <p:nvSpPr>
          <p:cNvPr id="29699" name="Content Placeholder 5"/>
          <p:cNvSpPr>
            <a:spLocks noGrp="1"/>
          </p:cNvSpPr>
          <p:nvPr>
            <p:ph sz="quarter" idx="4"/>
          </p:nvPr>
        </p:nvSpPr>
        <p:spPr>
          <a:xfrm>
            <a:off x="2590800" y="1989138"/>
            <a:ext cx="4041775" cy="3951287"/>
          </a:xfrm>
        </p:spPr>
        <p:txBody>
          <a:bodyPr/>
          <a:lstStyle/>
          <a:p>
            <a:pPr eaLnBrk="1" hangingPunct="1"/>
            <a:r>
              <a:rPr lang="en-GB" sz="1800" smtClean="0"/>
              <a:t>Non-commercial research or private study</a:t>
            </a:r>
          </a:p>
          <a:p>
            <a:pPr eaLnBrk="1" hangingPunct="1"/>
            <a:r>
              <a:rPr lang="en-GB" sz="1800" smtClean="0"/>
              <a:t>Reasonable proportion of “any published work”</a:t>
            </a:r>
          </a:p>
          <a:p>
            <a:pPr eaLnBrk="1" hangingPunct="1"/>
            <a:r>
              <a:rPr lang="en-GB" sz="1800" smtClean="0"/>
              <a:t>Declaration required </a:t>
            </a:r>
          </a:p>
          <a:p>
            <a:pPr eaLnBrk="1" hangingPunct="1"/>
            <a:r>
              <a:rPr lang="en-GB" sz="1800" smtClean="0"/>
              <a:t>If charged must cover cost of production</a:t>
            </a:r>
          </a:p>
          <a:p>
            <a:pPr eaLnBrk="1" hangingPunct="1"/>
            <a:r>
              <a:rPr lang="en-GB" sz="1800" smtClean="0"/>
              <a:t>No contractual override (other than unpublished works)</a:t>
            </a:r>
          </a:p>
        </p:txBody>
      </p:sp>
      <p:grpSp>
        <p:nvGrpSpPr>
          <p:cNvPr id="29700" name="Group 8"/>
          <p:cNvGrpSpPr>
            <a:grpSpLocks/>
          </p:cNvGrpSpPr>
          <p:nvPr/>
        </p:nvGrpSpPr>
        <p:grpSpPr bwMode="auto">
          <a:xfrm>
            <a:off x="6619875" y="476250"/>
            <a:ext cx="2352675" cy="955675"/>
            <a:chOff x="6551287" y="1895091"/>
            <a:chExt cx="2353220" cy="955878"/>
          </a:xfrm>
        </p:grpSpPr>
        <p:pic>
          <p:nvPicPr>
            <p:cNvPr id="29701" name="Picture 8" descr="C:\Users\cm591\AppData\Local\Microsoft\Windows\Temporary Internet Files\Content.IE5\HZ2H99XO\MC900056795[1].wmf"/>
            <p:cNvPicPr>
              <a:picLocks noChangeAspect="1" noChangeArrowheads="1"/>
            </p:cNvPicPr>
            <p:nvPr/>
          </p:nvPicPr>
          <p:blipFill>
            <a:blip r:embed="rId4"/>
            <a:srcRect/>
            <a:stretch>
              <a:fillRect/>
            </a:stretch>
          </p:blipFill>
          <p:spPr bwMode="auto">
            <a:xfrm>
              <a:off x="6551287" y="1895091"/>
              <a:ext cx="1172142" cy="802812"/>
            </a:xfrm>
            <a:prstGeom prst="rect">
              <a:avLst/>
            </a:prstGeom>
            <a:noFill/>
            <a:ln w="9525">
              <a:noFill/>
              <a:miter lim="800000"/>
              <a:headEnd/>
              <a:tailEnd/>
            </a:ln>
          </p:spPr>
        </p:pic>
        <p:pic>
          <p:nvPicPr>
            <p:cNvPr id="29702" name="Picture 9" descr="C:\Users\cm591\AppData\Local\Microsoft\Windows\Temporary Internet Files\Content.IE5\XSG78CNE\MC900365630[1].wmf"/>
            <p:cNvPicPr>
              <a:picLocks noChangeAspect="1" noChangeArrowheads="1"/>
            </p:cNvPicPr>
            <p:nvPr/>
          </p:nvPicPr>
          <p:blipFill>
            <a:blip r:embed="rId5"/>
            <a:srcRect/>
            <a:stretch>
              <a:fillRect/>
            </a:stretch>
          </p:blipFill>
          <p:spPr bwMode="auto">
            <a:xfrm>
              <a:off x="7970370" y="1916832"/>
              <a:ext cx="934137" cy="934137"/>
            </a:xfrm>
            <a:prstGeom prst="rect">
              <a:avLst/>
            </a:prstGeom>
            <a:noFill/>
            <a:ln w="9525">
              <a:noFill/>
              <a:miter lim="800000"/>
              <a:headEnd/>
              <a:tailEnd/>
            </a:ln>
          </p:spPr>
        </p:pic>
        <p:sp>
          <p:nvSpPr>
            <p:cNvPr id="29703" name="Right Arrow 11"/>
            <p:cNvSpPr>
              <a:spLocks noChangeArrowheads="1"/>
            </p:cNvSpPr>
            <p:nvPr/>
          </p:nvSpPr>
          <p:spPr bwMode="auto">
            <a:xfrm>
              <a:off x="7662886" y="2244263"/>
              <a:ext cx="266422" cy="139637"/>
            </a:xfrm>
            <a:prstGeom prst="rightArrow">
              <a:avLst>
                <a:gd name="adj1" fmla="val 50000"/>
                <a:gd name="adj2" fmla="val 49996"/>
              </a:avLst>
            </a:prstGeom>
            <a:solidFill>
              <a:schemeClr val="tx2"/>
            </a:solidFill>
            <a:ln w="9525">
              <a:noFill/>
              <a:miter lim="800000"/>
              <a:headEnd/>
              <a:tailEnd/>
            </a:ln>
          </p:spPr>
          <p:txBody>
            <a:bodyPr>
              <a:prstTxWarp prst="textNoShape">
                <a:avLst/>
              </a:prstTxWarp>
            </a:bodyPr>
            <a:lstStyle/>
            <a:p>
              <a:pPr marL="342900" indent="-342900" fontAlgn="b">
                <a:spcBef>
                  <a:spcPct val="30000"/>
                </a:spcBef>
              </a:pPr>
              <a:endParaRPr lang="en-GB">
                <a:ea typeface="Arial" pitchFamily="127" charset="0"/>
                <a:cs typeface="Arial" pitchFamily="127" charset="0"/>
              </a:endParaRPr>
            </a:p>
          </p:txBody>
        </p:sp>
      </p:grpSp>
    </p:spTree>
    <p:custDataLst>
      <p:tags r:id="rId1"/>
    </p:custDataLst>
  </p:cSld>
  <p:clrMapOvr>
    <a:masterClrMapping/>
  </p:clrMapOvr>
  <p:transition spd="slow" advTm="16162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 val="a13a1cea625e35eb595b22bd03d01ed654e59"/>
  <p:tag name="ISPRING_RESOURCE_PATHS_HASH_2" val="977778f939a2942834f6e3b33e279431cca624e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4|38|16.6|8.6|8.3"/>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3|0.2|0.2|0.2|0.1|0.1|0.1|0.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14.5|4.2|3.2|4.9|1.5|5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9|2.7|5.6|12.6|15.8|20.6|3.9|13.2|4.9|8.8|36|8"/>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8|8.1|7.6|7.2|32.7|35.4|5"/>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7|2"/>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9|0.7|6.6|8.2|7.7|5.6"/>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1.9|1.1|12.4|9.4|3|4"/>
</p:tagLst>
</file>

<file path=ppt/theme/theme1.xml><?xml version="1.0" encoding="utf-8"?>
<a:theme xmlns:a="http://schemas.openxmlformats.org/drawingml/2006/main" name="Blank">
  <a:themeElements>
    <a:clrScheme name="BRL-01">
      <a:dk1>
        <a:srgbClr val="414141"/>
      </a:dk1>
      <a:lt1>
        <a:sysClr val="window" lastClr="FFFFFF"/>
      </a:lt1>
      <a:dk2>
        <a:srgbClr val="000000"/>
      </a:dk2>
      <a:lt2>
        <a:srgbClr val="D3D3D3"/>
      </a:lt2>
      <a:accent1>
        <a:srgbClr val="CBDB2A"/>
      </a:accent1>
      <a:accent2>
        <a:srgbClr val="00B3C9"/>
      </a:accent2>
      <a:accent3>
        <a:srgbClr val="803F92"/>
      </a:accent3>
      <a:accent4>
        <a:srgbClr val="FAA61A"/>
      </a:accent4>
      <a:accent5>
        <a:srgbClr val="41AD49"/>
      </a:accent5>
      <a:accent6>
        <a:srgbClr val="E1058C"/>
      </a:accent6>
      <a:hlink>
        <a:srgbClr val="959595"/>
      </a:hlink>
      <a:folHlink>
        <a:srgbClr val="E31B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3C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eifl theme basic">
  <a:themeElements>
    <a:clrScheme name="eifl-presentation">
      <a:dk1>
        <a:srgbClr val="3F4B4F"/>
      </a:dk1>
      <a:lt1>
        <a:sysClr val="window" lastClr="FFFFFF"/>
      </a:lt1>
      <a:dk2>
        <a:srgbClr val="0E505F"/>
      </a:dk2>
      <a:lt2>
        <a:srgbClr val="EEECE1"/>
      </a:lt2>
      <a:accent1>
        <a:srgbClr val="F4A040"/>
      </a:accent1>
      <a:accent2>
        <a:srgbClr val="C0625E"/>
      </a:accent2>
      <a:accent3>
        <a:srgbClr val="8D647D"/>
      </a:accent3>
      <a:accent4>
        <a:srgbClr val="DDCD59"/>
      </a:accent4>
      <a:accent5>
        <a:srgbClr val="336E79"/>
      </a:accent5>
      <a:accent6>
        <a:srgbClr val="4F95A5"/>
      </a:accent6>
      <a:hlink>
        <a:srgbClr val="92D0D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326</TotalTime>
  <Words>654</Words>
  <Application>Microsoft Office PowerPoint</Application>
  <PresentationFormat>On-screen Show (4:3)</PresentationFormat>
  <Paragraphs>102</Paragraphs>
  <Slides>23</Slides>
  <Notes>23</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ＭＳ Ｐゴシック</vt:lpstr>
      <vt:lpstr>Calibri</vt:lpstr>
      <vt:lpstr>Arial Black</vt:lpstr>
      <vt:lpstr>MS PGothic</vt:lpstr>
      <vt:lpstr>Blank</vt:lpstr>
      <vt:lpstr/>
      <vt:lpstr>PowerPoint Presentation</vt:lpstr>
      <vt:lpstr>Five reasons why the reforms to UK copyright law matter to EIFL-partner countries Teresa Hackett, EIFL-IP Programme Manager   1.     The issues are applicable to libraries everywhere.  2.     The influence of UK copyright law extends beyond its borders through history and trade. The UK has a strong network of trade relations and bi-lateral trade agreements with non-EU countries, including developing and least developed Commonwealth countries.  3.     Many former colonies and territories today have laws that reflect the structure, style and language of British copyright law. So the provisions may be easily adapted to the copyright law in common law countries.  4.     Any country wishing to implement similar provisions can be assured that they comply with international and European law. This is because the UK is party all the major international copyright treaties, and is a member of the European Union.  5.     The UK library community has valuable lessons to share in successful advocacy.</vt:lpstr>
      <vt:lpstr>UK © Reform</vt:lpstr>
      <vt:lpstr>PowerPoint Presentation</vt:lpstr>
      <vt:lpstr>Hargreaves recommendations</vt:lpstr>
      <vt:lpstr>Improvement of Licensing</vt:lpstr>
      <vt:lpstr>Research and Private Study – S29</vt:lpstr>
      <vt:lpstr>Accessible copies for disabled users  - S31</vt:lpstr>
      <vt:lpstr>Library Privilege Copying to  Individuals S.42-43</vt:lpstr>
      <vt:lpstr>Library/Archival Preservation – S42</vt:lpstr>
      <vt:lpstr>Library Copying of Unpublished Works  – S43</vt:lpstr>
      <vt:lpstr>Making Works Available Through         Dedicated Terminals – S40B</vt:lpstr>
      <vt:lpstr>Text &amp; Data Mining – Big Data</vt:lpstr>
      <vt:lpstr>PowerPoint Presentation</vt:lpstr>
      <vt:lpstr>PowerPoint Presentation</vt:lpstr>
      <vt:lpstr>PowerPoint Presentation</vt:lpstr>
      <vt:lpstr>PowerPoint Presentation</vt:lpstr>
      <vt:lpstr>Evidence</vt:lpstr>
      <vt:lpstr>Alliances</vt:lpstr>
      <vt:lpstr>PowerPoint Presentation</vt:lpstr>
      <vt:lpstr>Questions</vt:lpstr>
      <vt:lpstr>Thank you</vt:lpstr>
      <vt:lpstr>PowerPoint Presentation</vt:lpstr>
    </vt:vector>
  </TitlesOfParts>
  <Company>The British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&amp; UK Copyright Reform</dc:title>
  <dc:creator>Ben White</dc:creator>
  <cp:lastModifiedBy>Teresa</cp:lastModifiedBy>
  <cp:revision>50</cp:revision>
  <cp:lastPrinted>2013-02-16T14:33:51Z</cp:lastPrinted>
  <dcterms:created xsi:type="dcterms:W3CDTF">2014-01-13T08:47:56Z</dcterms:created>
  <dcterms:modified xsi:type="dcterms:W3CDTF">2014-07-04T15:39:55Z</dcterms:modified>
</cp:coreProperties>
</file>