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72" r:id="rId1"/>
    <p:sldMasterId id="2147483682" r:id="rId2"/>
  </p:sldMasterIdLst>
  <p:notesMasterIdLst>
    <p:notesMasterId r:id="rId16"/>
  </p:notesMasterIdLst>
  <p:handoutMasterIdLst>
    <p:handoutMasterId r:id="rId17"/>
  </p:handoutMasterIdLst>
  <p:sldIdLst>
    <p:sldId id="256" r:id="rId3"/>
    <p:sldId id="306" r:id="rId4"/>
    <p:sldId id="297" r:id="rId5"/>
    <p:sldId id="264" r:id="rId6"/>
    <p:sldId id="287" r:id="rId7"/>
    <p:sldId id="299" r:id="rId8"/>
    <p:sldId id="300" r:id="rId9"/>
    <p:sldId id="301" r:id="rId10"/>
    <p:sldId id="302" r:id="rId11"/>
    <p:sldId id="303" r:id="rId12"/>
    <p:sldId id="304" r:id="rId13"/>
    <p:sldId id="292" r:id="rId14"/>
    <p:sldId id="305" r:id="rId1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CC4F90-BB2F-8147-9403-BE7E562ECE6B}">
          <p14:sldIdLst>
            <p14:sldId id="256"/>
            <p14:sldId id="306"/>
            <p14:sldId id="297"/>
            <p14:sldId id="264"/>
            <p14:sldId id="287"/>
            <p14:sldId id="299"/>
            <p14:sldId id="300"/>
            <p14:sldId id="301"/>
            <p14:sldId id="302"/>
            <p14:sldId id="303"/>
            <p14:sldId id="304"/>
            <p14:sldId id="292"/>
            <p14:sldId id="305"/>
          </p14:sldIdLst>
        </p14:section>
        <p14:section name="Untitled Section" id="{BF132B86-D3C8-834D-AAF8-CC5331987F36}">
          <p14:sldIdLst/>
        </p14:section>
      </p14:sectionLst>
    </p:ext>
    <p:ext uri="{EFAFB233-063F-42B5-8137-9DF3F51BA10A}">
      <p15:sldGuideLst xmlns:p15="http://schemas.microsoft.com/office/powerpoint/2012/main" xmlns="">
        <p15:guide id="1" orient="horz" pos="360">
          <p15:clr>
            <a:srgbClr val="A4A3A4"/>
          </p15:clr>
        </p15:guide>
        <p15:guide id="2" pos="5760"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FF"/>
    <a:srgbClr val="2DC1FF"/>
    <a:srgbClr val="18B8F2"/>
    <a:srgbClr val="2D637F"/>
    <a:srgbClr val="E09E19"/>
    <a:srgbClr val="9DAD33"/>
    <a:srgbClr val="6C3302"/>
    <a:srgbClr val="584F29"/>
    <a:srgbClr val="ED4E33"/>
    <a:srgbClr val="0032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75949" autoAdjust="0"/>
  </p:normalViewPr>
  <p:slideViewPr>
    <p:cSldViewPr snapToGrid="0" snapToObjects="1">
      <p:cViewPr varScale="1">
        <p:scale>
          <a:sx n="74" d="100"/>
          <a:sy n="74" d="100"/>
        </p:scale>
        <p:origin x="-768" y="-112"/>
      </p:cViewPr>
      <p:guideLst>
        <p:guide orient="horz" pos="360"/>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3672" y="-12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7CB1905-1EEB-6545-B5E2-B70E8868255E}" type="datetimeFigureOut">
              <a:rPr lang="en-US" smtClean="0"/>
              <a:t>29/07/19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261A396-5F67-764F-9A9A-305152EBE086}" type="slidenum">
              <a:rPr lang="en-US" smtClean="0"/>
              <a:t>‹#›</a:t>
            </a:fld>
            <a:endParaRPr lang="en-US"/>
          </a:p>
        </p:txBody>
      </p:sp>
    </p:spTree>
    <p:extLst>
      <p:ext uri="{BB962C8B-B14F-4D97-AF65-F5344CB8AC3E}">
        <p14:creationId xmlns:p14="http://schemas.microsoft.com/office/powerpoint/2010/main" val="342798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F53F6BF-7462-9046-A2B6-90C29244BD27}" type="datetimeFigureOut">
              <a:rPr lang="en-US" smtClean="0"/>
              <a:t>29/07/19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4B7DBC5-2A13-CA47-B9EE-6017A92B6B18}" type="slidenum">
              <a:rPr lang="en-US" smtClean="0"/>
              <a:t>‹#›</a:t>
            </a:fld>
            <a:endParaRPr lang="en-US"/>
          </a:p>
        </p:txBody>
      </p:sp>
    </p:spTree>
    <p:extLst>
      <p:ext uri="{BB962C8B-B14F-4D97-AF65-F5344CB8AC3E}">
        <p14:creationId xmlns:p14="http://schemas.microsoft.com/office/powerpoint/2010/main" val="37343686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2</a:t>
            </a:fld>
            <a:endParaRPr lang="en-US"/>
          </a:p>
        </p:txBody>
      </p:sp>
    </p:spTree>
    <p:extLst>
      <p:ext uri="{BB962C8B-B14F-4D97-AF65-F5344CB8AC3E}">
        <p14:creationId xmlns:p14="http://schemas.microsoft.com/office/powerpoint/2010/main" val="884362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11</a:t>
            </a:fld>
            <a:endParaRPr lang="en-US"/>
          </a:p>
        </p:txBody>
      </p:sp>
    </p:spTree>
    <p:extLst>
      <p:ext uri="{BB962C8B-B14F-4D97-AF65-F5344CB8AC3E}">
        <p14:creationId xmlns:p14="http://schemas.microsoft.com/office/powerpoint/2010/main" val="140150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12</a:t>
            </a:fld>
            <a:endParaRPr lang="en-US"/>
          </a:p>
        </p:txBody>
      </p:sp>
    </p:spTree>
    <p:extLst>
      <p:ext uri="{BB962C8B-B14F-4D97-AF65-F5344CB8AC3E}">
        <p14:creationId xmlns:p14="http://schemas.microsoft.com/office/powerpoint/2010/main" val="4277575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13</a:t>
            </a:fld>
            <a:endParaRPr lang="en-US"/>
          </a:p>
        </p:txBody>
      </p:sp>
    </p:spTree>
    <p:extLst>
      <p:ext uri="{BB962C8B-B14F-4D97-AF65-F5344CB8AC3E}">
        <p14:creationId xmlns:p14="http://schemas.microsoft.com/office/powerpoint/2010/main" val="242463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064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sz="1200" dirty="0" smtClean="0"/>
          </a:p>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4</a:t>
            </a:fld>
            <a:endParaRPr lang="en-US"/>
          </a:p>
        </p:txBody>
      </p:sp>
    </p:spTree>
    <p:extLst>
      <p:ext uri="{BB962C8B-B14F-4D97-AF65-F5344CB8AC3E}">
        <p14:creationId xmlns:p14="http://schemas.microsoft.com/office/powerpoint/2010/main" val="295348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5</a:t>
            </a:fld>
            <a:endParaRPr lang="en-US"/>
          </a:p>
        </p:txBody>
      </p:sp>
    </p:spTree>
    <p:extLst>
      <p:ext uri="{BB962C8B-B14F-4D97-AF65-F5344CB8AC3E}">
        <p14:creationId xmlns:p14="http://schemas.microsoft.com/office/powerpoint/2010/main" val="151183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6</a:t>
            </a:fld>
            <a:endParaRPr lang="en-US"/>
          </a:p>
        </p:txBody>
      </p:sp>
    </p:spTree>
    <p:extLst>
      <p:ext uri="{BB962C8B-B14F-4D97-AF65-F5344CB8AC3E}">
        <p14:creationId xmlns:p14="http://schemas.microsoft.com/office/powerpoint/2010/main" val="323577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7</a:t>
            </a:fld>
            <a:endParaRPr lang="en-US"/>
          </a:p>
        </p:txBody>
      </p:sp>
    </p:spTree>
    <p:extLst>
      <p:ext uri="{BB962C8B-B14F-4D97-AF65-F5344CB8AC3E}">
        <p14:creationId xmlns:p14="http://schemas.microsoft.com/office/powerpoint/2010/main" val="382230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8</a:t>
            </a:fld>
            <a:endParaRPr lang="en-US"/>
          </a:p>
        </p:txBody>
      </p:sp>
    </p:spTree>
    <p:extLst>
      <p:ext uri="{BB962C8B-B14F-4D97-AF65-F5344CB8AC3E}">
        <p14:creationId xmlns:p14="http://schemas.microsoft.com/office/powerpoint/2010/main" val="2294464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9</a:t>
            </a:fld>
            <a:endParaRPr lang="en-US"/>
          </a:p>
        </p:txBody>
      </p:sp>
    </p:spTree>
    <p:extLst>
      <p:ext uri="{BB962C8B-B14F-4D97-AF65-F5344CB8AC3E}">
        <p14:creationId xmlns:p14="http://schemas.microsoft.com/office/powerpoint/2010/main" val="3737103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10</a:t>
            </a:fld>
            <a:endParaRPr lang="en-US"/>
          </a:p>
        </p:txBody>
      </p:sp>
    </p:spTree>
    <p:extLst>
      <p:ext uri="{BB962C8B-B14F-4D97-AF65-F5344CB8AC3E}">
        <p14:creationId xmlns:p14="http://schemas.microsoft.com/office/powerpoint/2010/main" val="46711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4333"/>
            <a:ext cx="6813884" cy="1639468"/>
          </a:xfrm>
          <a:prstGeom prst="rect">
            <a:avLst/>
          </a:prstGeom>
        </p:spPr>
        <p:txBody>
          <a:bodyPr>
            <a:noAutofit/>
          </a:bodyPr>
          <a:lstStyle>
            <a:lvl1pPr algn="l">
              <a:defRPr sz="5000">
                <a:solidFill>
                  <a:srgbClr val="595959"/>
                </a:solidFill>
                <a:latin typeface="Open Sans"/>
                <a:cs typeface="Open San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75258"/>
            <a:ext cx="6400800" cy="1113590"/>
          </a:xfrm>
          <a:prstGeom prst="rect">
            <a:avLst/>
          </a:prstGeom>
        </p:spPr>
        <p:txBody>
          <a:bodyPr/>
          <a:lstStyle>
            <a:lvl1pPr marL="0" indent="0" algn="l">
              <a:buNone/>
              <a:defRPr>
                <a:solidFill>
                  <a:schemeClr val="accent3"/>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9053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889000" y="1143001"/>
            <a:ext cx="7239000" cy="341632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5400" dirty="0" smtClean="0">
                <a:solidFill>
                  <a:srgbClr val="FFFFFF"/>
                </a:solidFill>
                <a:latin typeface="Open Sans"/>
                <a:cs typeface="Open Sans"/>
              </a:rPr>
              <a:t>“Quote here. Quote</a:t>
            </a:r>
            <a:r>
              <a:rPr lang="en-US" sz="5400" baseline="0" dirty="0" smtClean="0">
                <a:solidFill>
                  <a:srgbClr val="FFFFFF"/>
                </a:solidFill>
                <a:latin typeface="Open Sans"/>
                <a:cs typeface="Open Sans"/>
              </a:rPr>
              <a:t> here. </a:t>
            </a:r>
            <a:r>
              <a:rPr lang="en-US" sz="5400" dirty="0" smtClean="0">
                <a:solidFill>
                  <a:srgbClr val="FFFFFF"/>
                </a:solidFill>
                <a:latin typeface="Open Sans"/>
                <a:cs typeface="Open Sans"/>
              </a:rPr>
              <a:t>Quote here. Quote</a:t>
            </a:r>
            <a:r>
              <a:rPr lang="en-US" sz="5400" baseline="0" dirty="0" smtClean="0">
                <a:solidFill>
                  <a:srgbClr val="FFFFFF"/>
                </a:solidFill>
                <a:latin typeface="Open Sans"/>
                <a:cs typeface="Open Sans"/>
              </a:rPr>
              <a:t> here. </a:t>
            </a:r>
            <a:r>
              <a:rPr lang="en-US" sz="5400" dirty="0" smtClean="0">
                <a:solidFill>
                  <a:srgbClr val="FFFFFF"/>
                </a:solidFill>
                <a:latin typeface="Open Sans"/>
                <a:cs typeface="Open Sans"/>
              </a:rPr>
              <a:t>Quote here. Quote</a:t>
            </a:r>
            <a:r>
              <a:rPr lang="en-US" sz="5400" baseline="0" dirty="0" smtClean="0">
                <a:solidFill>
                  <a:srgbClr val="FFFFFF"/>
                </a:solidFill>
                <a:latin typeface="Open Sans"/>
                <a:cs typeface="Open Sans"/>
              </a:rPr>
              <a:t> here.” </a:t>
            </a:r>
            <a:endParaRPr lang="en-US" dirty="0">
              <a:solidFill>
                <a:srgbClr val="FFFFFF"/>
              </a:solidFill>
            </a:endParaRPr>
          </a:p>
        </p:txBody>
      </p:sp>
      <p:sp>
        <p:nvSpPr>
          <p:cNvPr id="10" name="TextBox 9"/>
          <p:cNvSpPr txBox="1"/>
          <p:nvPr userDrawn="1"/>
        </p:nvSpPr>
        <p:spPr>
          <a:xfrm>
            <a:off x="3810000" y="4801541"/>
            <a:ext cx="4651375" cy="461665"/>
          </a:xfrm>
          <a:prstGeom prst="rect">
            <a:avLst/>
          </a:prstGeom>
          <a:noFill/>
        </p:spPr>
        <p:txBody>
          <a:bodyPr wrap="square" rtlCol="0">
            <a:spAutoFit/>
          </a:bodyPr>
          <a:lstStyle/>
          <a:p>
            <a:r>
              <a:rPr lang="en-US" sz="2400" b="1" dirty="0" smtClean="0">
                <a:solidFill>
                  <a:srgbClr val="FFFFFF"/>
                </a:solidFill>
                <a:latin typeface="Open Sans"/>
                <a:cs typeface="Open Sans"/>
              </a:rPr>
              <a:t>- AUTHOR</a:t>
            </a:r>
            <a:r>
              <a:rPr lang="en-US" sz="2400" b="1" baseline="0" dirty="0" smtClean="0">
                <a:solidFill>
                  <a:srgbClr val="FFFFFF"/>
                </a:solidFill>
                <a:latin typeface="Open Sans"/>
                <a:cs typeface="Open Sans"/>
              </a:rPr>
              <a:t> NAME HERE</a:t>
            </a:r>
            <a:endParaRPr lang="en-US" sz="2400" b="1" dirty="0">
              <a:solidFill>
                <a:srgbClr val="FFFFFF"/>
              </a:solidFill>
              <a:latin typeface="Open Sans"/>
              <a:cs typeface="Open Sans"/>
            </a:endParaRPr>
          </a:p>
        </p:txBody>
      </p:sp>
    </p:spTree>
    <p:extLst>
      <p:ext uri="{BB962C8B-B14F-4D97-AF65-F5344CB8AC3E}">
        <p14:creationId xmlns:p14="http://schemas.microsoft.com/office/powerpoint/2010/main" val="238218696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IFL_LOGO_BG_WHITE.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1626" y="5422265"/>
            <a:ext cx="5083400" cy="1435735"/>
          </a:xfrm>
          <a:prstGeom prst="rect">
            <a:avLst/>
          </a:prstGeom>
        </p:spPr>
      </p:pic>
    </p:spTree>
    <p:extLst>
      <p:ext uri="{BB962C8B-B14F-4D97-AF65-F5344CB8AC3E}">
        <p14:creationId xmlns:p14="http://schemas.microsoft.com/office/powerpoint/2010/main" val="1887551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43344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131620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303646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830627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4020778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855554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1027211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248581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581303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751193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581303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333699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333699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333699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333699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581303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58130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325" y="2017295"/>
            <a:ext cx="7772400" cy="1996573"/>
          </a:xfrm>
          <a:prstGeom prst="rect">
            <a:avLst/>
          </a:prstGeom>
        </p:spPr>
        <p:txBody>
          <a:bodyPr anchor="t">
            <a:noAutofit/>
          </a:bodyPr>
          <a:lstStyle>
            <a:lvl1pPr algn="l">
              <a:defRPr sz="4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568325" y="1019341"/>
            <a:ext cx="7772400" cy="895685"/>
          </a:xfrm>
          <a:prstGeom prst="rect">
            <a:avLst/>
          </a:prstGeom>
        </p:spPr>
        <p:txBody>
          <a:bodyPr anchor="b">
            <a:normAutofit/>
          </a:bodyPr>
          <a:lstStyle>
            <a:lvl1pPr marL="0" indent="0">
              <a:buNone/>
              <a:defRPr sz="22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7" name="Content Placeholder 2"/>
          <p:cNvSpPr>
            <a:spLocks noGrp="1"/>
          </p:cNvSpPr>
          <p:nvPr>
            <p:ph idx="14" hasCustomPrompt="1"/>
          </p:nvPr>
        </p:nvSpPr>
        <p:spPr>
          <a:xfrm>
            <a:off x="3447781" y="332657"/>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68753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2051"/>
            <a:ext cx="7464425" cy="1143000"/>
          </a:xfrm>
          <a:prstGeom prst="rect">
            <a:avLst/>
          </a:prstGeom>
        </p:spPr>
        <p:txBody>
          <a:bodyPr>
            <a:normAutofit/>
          </a:bodyPr>
          <a:lstStyle>
            <a:lvl1pPr>
              <a:defRPr sz="4200"/>
            </a:lvl1pPr>
          </a:lstStyle>
          <a:p>
            <a:r>
              <a:rPr lang="en-US" dirty="0" smtClean="0"/>
              <a:t>Click to edit Master</a:t>
            </a:r>
            <a:endParaRPr lang="en-US" dirty="0"/>
          </a:p>
        </p:txBody>
      </p:sp>
      <p:sp>
        <p:nvSpPr>
          <p:cNvPr id="3" name="Content Placeholder 2"/>
          <p:cNvSpPr>
            <a:spLocks noGrp="1"/>
          </p:cNvSpPr>
          <p:nvPr>
            <p:ph sz="half" idx="1"/>
          </p:nvPr>
        </p:nvSpPr>
        <p:spPr>
          <a:xfrm>
            <a:off x="457200" y="2097755"/>
            <a:ext cx="3717925" cy="2823496"/>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0"/>
          </p:nvPr>
        </p:nvSpPr>
        <p:spPr>
          <a:xfrm>
            <a:off x="4175125" y="2097754"/>
            <a:ext cx="3746500" cy="2823497"/>
          </a:xfrm>
          <a:prstGeom prst="rect">
            <a:avLst/>
          </a:prstGeom>
        </p:spPr>
        <p:txBody>
          <a:bodyPr/>
          <a:lstStyle>
            <a:lvl1pPr>
              <a:defRPr sz="22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4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7" name="Content Placeholder 2"/>
          <p:cNvSpPr>
            <a:spLocks noGrp="1"/>
          </p:cNvSpPr>
          <p:nvPr>
            <p:ph idx="14" hasCustomPrompt="1"/>
          </p:nvPr>
        </p:nvSpPr>
        <p:spPr>
          <a:xfrm>
            <a:off x="3463656" y="316782"/>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13313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29789"/>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000" y="358775"/>
            <a:ext cx="5486400" cy="33710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4296527"/>
            <a:ext cx="5486400" cy="47729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2645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33369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58130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364311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spcBef>
                <a:spcPts val="800"/>
              </a:spcBef>
              <a:spcAft>
                <a:spcPts val="800"/>
              </a:spcAft>
              <a:defRPr/>
            </a:lvl1pPr>
            <a:lvl2pPr>
              <a:spcBef>
                <a:spcPts val="800"/>
              </a:spcBef>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4A85BAAF-9F61-402B-8AA2-A78E872D561B}" type="datetime1">
              <a:rPr lang="en-US"/>
              <a:pPr>
                <a:defRPr/>
              </a:pPr>
              <a:t>29/07/19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MS PGothic" panose="020B0600070205080204" pitchFamily="34" charset="-128"/>
              </a:defRPr>
            </a:lvl1pPr>
          </a:lstStyle>
          <a:p>
            <a:fld id="{A16FBF15-EAC7-4404-BA2C-AFE97EFBA1F6}" type="slidenum">
              <a:rPr lang="en-US" altLang="en-US"/>
              <a:pPr/>
              <a:t>‹#›</a:t>
            </a:fld>
            <a:endParaRPr lang="en-US" altLang="en-US"/>
          </a:p>
        </p:txBody>
      </p:sp>
    </p:spTree>
    <p:extLst>
      <p:ext uri="{BB962C8B-B14F-4D97-AF65-F5344CB8AC3E}">
        <p14:creationId xmlns:p14="http://schemas.microsoft.com/office/powerpoint/2010/main" val="36618386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emf"/><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20" Type="http://schemas.openxmlformats.org/officeDocument/2006/relationships/image" Target="../media/image5.png"/><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Relationship Id="rId16" Type="http://schemas.openxmlformats.org/officeDocument/2006/relationships/slideLayout" Target="../slideLayouts/slideLayout25.xml"/><Relationship Id="rId17" Type="http://schemas.openxmlformats.org/officeDocument/2006/relationships/slideLayout" Target="../slideLayouts/slideLayout26.xml"/><Relationship Id="rId18" Type="http://schemas.openxmlformats.org/officeDocument/2006/relationships/slideLayout" Target="../slideLayouts/slideLayout27.xml"/><Relationship Id="rId19"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67368" y="5307263"/>
            <a:ext cx="184666" cy="369332"/>
          </a:xfrm>
          <a:prstGeom prst="rect">
            <a:avLst/>
          </a:prstGeom>
          <a:noFill/>
        </p:spPr>
        <p:txBody>
          <a:bodyPr wrap="none" rtlCol="0">
            <a:spAutoFit/>
          </a:bodyPr>
          <a:lstStyle/>
          <a:p>
            <a:endParaRPr lang="en-US" dirty="0"/>
          </a:p>
        </p:txBody>
      </p:sp>
      <p:sp>
        <p:nvSpPr>
          <p:cNvPr id="8" name="Title Placeholder 1"/>
          <p:cNvSpPr>
            <a:spLocks noGrp="1"/>
          </p:cNvSpPr>
          <p:nvPr>
            <p:ph type="title"/>
          </p:nvPr>
        </p:nvSpPr>
        <p:spPr>
          <a:xfrm>
            <a:off x="457200" y="525956"/>
            <a:ext cx="8229600" cy="1143000"/>
          </a:xfrm>
          <a:prstGeom prst="rect">
            <a:avLst/>
          </a:prstGeom>
        </p:spPr>
        <p:txBody>
          <a:bodyPr vert="horz" lIns="91440" tIns="45720" rIns="91440" bIns="45720" rtlCol="0" anchor="ctr">
            <a:normAutofit/>
          </a:bodyPr>
          <a:lstStyle/>
          <a:p>
            <a:r>
              <a:rPr lang="en-US" dirty="0" smtClean="0"/>
              <a:t>Project Title</a:t>
            </a:r>
            <a:endParaRPr lang="en-US" dirty="0"/>
          </a:p>
        </p:txBody>
      </p:sp>
      <p:sp>
        <p:nvSpPr>
          <p:cNvPr id="9" name="Text Placeholder 2"/>
          <p:cNvSpPr>
            <a:spLocks noGrp="1"/>
          </p:cNvSpPr>
          <p:nvPr>
            <p:ph type="body" idx="1"/>
          </p:nvPr>
        </p:nvSpPr>
        <p:spPr>
          <a:xfrm>
            <a:off x="457200" y="1808079"/>
            <a:ext cx="8229600" cy="2526418"/>
          </a:xfrm>
          <a:prstGeom prst="rect">
            <a:avLst/>
          </a:prstGeom>
        </p:spPr>
        <p:txBody>
          <a:bodyPr vert="horz" lIns="91440" tIns="45720" rIns="91440" bIns="45720" rtlCol="0">
            <a:normAutofit/>
          </a:bodyPr>
          <a:lstStyle/>
          <a:p>
            <a:pPr lvl="0"/>
            <a:r>
              <a:rPr lang="en-US" dirty="0" err="1" smtClean="0"/>
              <a:t>Lorem</a:t>
            </a:r>
            <a:r>
              <a:rPr lang="en-US" dirty="0" smtClean="0"/>
              <a:t> </a:t>
            </a:r>
            <a:r>
              <a:rPr lang="en-US" dirty="0" err="1" smtClean="0"/>
              <a:t>Ipsum</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11"/>
          <a:stretch>
            <a:fillRect/>
          </a:stretch>
        </p:blipFill>
        <p:spPr>
          <a:xfrm>
            <a:off x="6274508" y="0"/>
            <a:ext cx="2869492" cy="2379579"/>
          </a:xfrm>
          <a:prstGeom prst="rect">
            <a:avLst/>
          </a:prstGeom>
        </p:spPr>
      </p:pic>
      <p:pic>
        <p:nvPicPr>
          <p:cNvPr id="2" name="Picture 1" descr="EIFL_LOGO_BG_WHITE.psd"/>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67368" y="6000750"/>
            <a:ext cx="2529334" cy="714375"/>
          </a:xfrm>
          <a:prstGeom prst="rect">
            <a:avLst/>
          </a:prstGeom>
        </p:spPr>
      </p:pic>
      <p:pic>
        <p:nvPicPr>
          <p:cNvPr id="5" name="Picture 4" descr="Untitled6.pn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4933021"/>
            <a:ext cx="9159875" cy="2471398"/>
          </a:xfrm>
          <a:prstGeom prst="rect">
            <a:avLst/>
          </a:prstGeom>
        </p:spPr>
      </p:pic>
      <p:pic>
        <p:nvPicPr>
          <p:cNvPr id="6" name="Picture 5" descr="EIFL_LOGO_BG_WHITE.psd"/>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68815" y="6000750"/>
            <a:ext cx="2427887" cy="685723"/>
          </a:xfrm>
          <a:prstGeom prst="rect">
            <a:avLst/>
          </a:prstGeom>
        </p:spPr>
      </p:pic>
    </p:spTree>
    <p:extLst>
      <p:ext uri="{BB962C8B-B14F-4D97-AF65-F5344CB8AC3E}">
        <p14:creationId xmlns:p14="http://schemas.microsoft.com/office/powerpoint/2010/main" val="3604568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1" r:id="rId5"/>
    <p:sldLayoutId id="2147483649" r:id="rId6"/>
    <p:sldLayoutId id="2147483707" r:id="rId7"/>
    <p:sldLayoutId id="2147483721" r:id="rId8"/>
    <p:sldLayoutId id="2147483722" r:id="rId9"/>
  </p:sldLayoutIdLst>
  <p:timing>
    <p:tnLst>
      <p:par>
        <p:cTn xmlns:p14="http://schemas.microsoft.com/office/powerpoint/2010/main" id="1" dur="indefinite" restart="never" nodeType="tmRoot"/>
      </p:par>
    </p:tnLst>
  </p:timing>
  <p:hf sldNum="0" hdr="0" dt="0"/>
  <p:txStyles>
    <p:titleStyle>
      <a:lvl1pPr algn="l" defTabSz="457200" rtl="0" eaLnBrk="1" latinLnBrk="0" hangingPunct="1">
        <a:spcBef>
          <a:spcPct val="0"/>
        </a:spcBef>
        <a:buNone/>
        <a:defRPr sz="5000" kern="1200">
          <a:solidFill>
            <a:schemeClr val="accent3"/>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2200" kern="1200">
          <a:solidFill>
            <a:schemeClr val="accent3"/>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ue.png"/>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0" y="0"/>
            <a:ext cx="9175750" cy="7090352"/>
          </a:xfrm>
          <a:prstGeom prst="rect">
            <a:avLst/>
          </a:prstGeom>
        </p:spPr>
      </p:pic>
    </p:spTree>
    <p:extLst>
      <p:ext uri="{BB962C8B-B14F-4D97-AF65-F5344CB8AC3E}">
        <p14:creationId xmlns:p14="http://schemas.microsoft.com/office/powerpoint/2010/main" val="227359228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 id="2147483696" r:id="rId13"/>
    <p:sldLayoutId id="2147483697" r:id="rId14"/>
    <p:sldLayoutId id="2147483698" r:id="rId15"/>
    <p:sldLayoutId id="2147483699" r:id="rId16"/>
    <p:sldLayoutId id="2147483700" r:id="rId17"/>
    <p:sldLayoutId id="2147483706" r:id="rId18"/>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5145" y="25115"/>
            <a:ext cx="6813884" cy="1521836"/>
          </a:xfrm>
        </p:spPr>
        <p:txBody>
          <a:bodyPr/>
          <a:lstStyle/>
          <a:p>
            <a:r>
              <a:rPr lang="en-GB" sz="3600" b="1" dirty="0"/>
              <a:t/>
            </a:r>
            <a:br>
              <a:rPr lang="en-GB" sz="3600" b="1" dirty="0"/>
            </a:br>
            <a:r>
              <a:rPr lang="en-US" sz="3600" b="1" dirty="0" smtClean="0"/>
              <a:t>Professional </a:t>
            </a:r>
            <a:r>
              <a:rPr lang="en-US" sz="3600" b="1" dirty="0"/>
              <a:t>development for young librarians matters! </a:t>
            </a:r>
            <a:endParaRPr lang="en-US" sz="3600" dirty="0"/>
          </a:p>
        </p:txBody>
      </p:sp>
      <p:sp>
        <p:nvSpPr>
          <p:cNvPr id="3" name="Subtitle 2"/>
          <p:cNvSpPr>
            <a:spLocks noGrp="1"/>
          </p:cNvSpPr>
          <p:nvPr>
            <p:ph type="subTitle" idx="1"/>
          </p:nvPr>
        </p:nvSpPr>
        <p:spPr>
          <a:xfrm>
            <a:off x="660736" y="1669736"/>
            <a:ext cx="6400800" cy="1140998"/>
          </a:xfrm>
        </p:spPr>
        <p:txBody>
          <a:bodyPr>
            <a:normAutofit/>
          </a:bodyPr>
          <a:lstStyle/>
          <a:p>
            <a:r>
              <a:rPr lang="en-US" sz="2800" dirty="0"/>
              <a:t>An Initiative for Young African Library </a:t>
            </a:r>
            <a:r>
              <a:rPr lang="en-US" sz="2800" dirty="0" smtClean="0"/>
              <a:t>Innovators - IYALI</a:t>
            </a:r>
            <a:endParaRPr lang="en-US" sz="2800" dirty="0"/>
          </a:p>
        </p:txBody>
      </p:sp>
      <p:sp>
        <p:nvSpPr>
          <p:cNvPr id="4" name="TextBox 3"/>
          <p:cNvSpPr txBox="1"/>
          <p:nvPr/>
        </p:nvSpPr>
        <p:spPr>
          <a:xfrm>
            <a:off x="3556000" y="2444750"/>
            <a:ext cx="184666" cy="369332"/>
          </a:xfrm>
          <a:prstGeom prst="rect">
            <a:avLst/>
          </a:prstGeom>
          <a:noFill/>
        </p:spPr>
        <p:txBody>
          <a:bodyPr wrap="none" rtlCol="0">
            <a:spAutoFit/>
          </a:bodyPr>
          <a:lstStyle/>
          <a:p>
            <a:endParaRPr lang="en-US" dirty="0"/>
          </a:p>
        </p:txBody>
      </p:sp>
      <p:sp>
        <p:nvSpPr>
          <p:cNvPr id="5" name="Subtitle 2"/>
          <p:cNvSpPr txBox="1">
            <a:spLocks/>
          </p:cNvSpPr>
          <p:nvPr/>
        </p:nvSpPr>
        <p:spPr>
          <a:xfrm>
            <a:off x="4303787" y="3114324"/>
            <a:ext cx="4840213" cy="2372076"/>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200" kern="1200">
                <a:solidFill>
                  <a:schemeClr val="accent3"/>
                </a:solidFill>
                <a:latin typeface="Open Sans"/>
                <a:ea typeface="+mn-ea"/>
                <a:cs typeface="Open Sans"/>
              </a:defRPr>
            </a:lvl1pPr>
            <a:lvl2pPr marL="457200" indent="0" algn="ctr" defTabSz="457200" rtl="0" eaLnBrk="1" latinLnBrk="0" hangingPunct="1">
              <a:spcBef>
                <a:spcPct val="20000"/>
              </a:spcBef>
              <a:buFont typeface="Arial"/>
              <a:buNone/>
              <a:defRPr sz="2000" kern="1200">
                <a:solidFill>
                  <a:schemeClr val="tx1">
                    <a:tint val="75000"/>
                  </a:schemeClr>
                </a:solidFill>
                <a:latin typeface="Open Sans"/>
                <a:ea typeface="+mn-ea"/>
                <a:cs typeface="Open Sans"/>
              </a:defRPr>
            </a:lvl2pPr>
            <a:lvl3pPr marL="914400" indent="0" algn="ctr" defTabSz="457200" rtl="0" eaLnBrk="1" latinLnBrk="0" hangingPunct="1">
              <a:spcBef>
                <a:spcPct val="20000"/>
              </a:spcBef>
              <a:buFont typeface="Arial"/>
              <a:buNone/>
              <a:defRPr sz="1800" kern="1200">
                <a:solidFill>
                  <a:schemeClr val="tx1">
                    <a:tint val="75000"/>
                  </a:schemeClr>
                </a:solidFill>
                <a:latin typeface="Open Sans"/>
                <a:ea typeface="+mn-ea"/>
                <a:cs typeface="Open Sans"/>
              </a:defRPr>
            </a:lvl3pPr>
            <a:lvl4pPr marL="1371600" indent="0" algn="ctr" defTabSz="457200" rtl="0" eaLnBrk="1" latinLnBrk="0" hangingPunct="1">
              <a:spcBef>
                <a:spcPct val="20000"/>
              </a:spcBef>
              <a:buFont typeface="Arial"/>
              <a:buNone/>
              <a:defRPr sz="1600" kern="1200">
                <a:solidFill>
                  <a:schemeClr val="tx1">
                    <a:tint val="75000"/>
                  </a:schemeClr>
                </a:solidFill>
                <a:latin typeface="Open Sans"/>
                <a:ea typeface="+mn-ea"/>
                <a:cs typeface="Open Sans"/>
              </a:defRPr>
            </a:lvl4pPr>
            <a:lvl5pPr marL="1828800" indent="0" algn="ctr" defTabSz="457200" rtl="0" eaLnBrk="1" latinLnBrk="0" hangingPunct="1">
              <a:spcBef>
                <a:spcPct val="20000"/>
              </a:spcBef>
              <a:buFont typeface="Arial"/>
              <a:buNone/>
              <a:defRPr sz="1400" kern="1200">
                <a:solidFill>
                  <a:schemeClr val="tx1">
                    <a:tint val="75000"/>
                  </a:schemeClr>
                </a:solidFill>
                <a:latin typeface="Open Sans"/>
                <a:ea typeface="+mn-ea"/>
                <a:cs typeface="Open San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smtClean="0">
                <a:solidFill>
                  <a:schemeClr val="accent6"/>
                </a:solidFill>
              </a:rPr>
              <a:t>EIFL </a:t>
            </a:r>
            <a:r>
              <a:rPr lang="en-US" sz="2000" dirty="0">
                <a:solidFill>
                  <a:schemeClr val="accent6"/>
                </a:solidFill>
              </a:rPr>
              <a:t>Public Library Innovation </a:t>
            </a:r>
            <a:r>
              <a:rPr lang="en-US" sz="2000" dirty="0" err="1">
                <a:solidFill>
                  <a:schemeClr val="accent6"/>
                </a:solidFill>
              </a:rPr>
              <a:t>Programme</a:t>
            </a:r>
            <a:r>
              <a:rPr lang="en-US" sz="2000" dirty="0">
                <a:solidFill>
                  <a:schemeClr val="accent6"/>
                </a:solidFill>
              </a:rPr>
              <a:t> </a:t>
            </a:r>
          </a:p>
          <a:p>
            <a:r>
              <a:rPr lang="en-US" sz="2000" dirty="0" smtClean="0">
                <a:solidFill>
                  <a:schemeClr val="accent6"/>
                </a:solidFill>
              </a:rPr>
              <a:t>plip@eifl.net - @</a:t>
            </a:r>
            <a:r>
              <a:rPr lang="en-US" sz="2000" dirty="0" err="1" smtClean="0">
                <a:solidFill>
                  <a:schemeClr val="accent6"/>
                </a:solidFill>
              </a:rPr>
              <a:t>EIFLnet</a:t>
            </a:r>
            <a:endParaRPr lang="en-US" sz="1600" dirty="0" smtClean="0">
              <a:solidFill>
                <a:schemeClr val="accent6"/>
              </a:solidFill>
            </a:endParaRPr>
          </a:p>
          <a:p>
            <a:endParaRPr lang="en-US" sz="2000" dirty="0" smtClean="0">
              <a:solidFill>
                <a:schemeClr val="accent6"/>
              </a:solidFill>
            </a:endParaRPr>
          </a:p>
          <a:p>
            <a:endParaRPr lang="en-US" sz="2000" dirty="0" smtClean="0">
              <a:solidFill>
                <a:schemeClr val="accent6"/>
              </a:solidFill>
            </a:endParaRPr>
          </a:p>
          <a:p>
            <a:r>
              <a:rPr lang="en-US" sz="2000" dirty="0" err="1" smtClean="0"/>
              <a:t>AfLIA</a:t>
            </a:r>
            <a:r>
              <a:rPr lang="en-US" sz="2000" dirty="0" smtClean="0"/>
              <a:t> – African Library Summit </a:t>
            </a:r>
          </a:p>
          <a:p>
            <a:r>
              <a:rPr lang="en-US" sz="2000" dirty="0" smtClean="0"/>
              <a:t>May 23, 2019 – Nairobi</a:t>
            </a:r>
            <a:r>
              <a:rPr lang="lt-LT" sz="2000" dirty="0" smtClean="0"/>
              <a:t>, Kenya</a:t>
            </a:r>
            <a:endParaRPr lang="en-US" sz="2000" dirty="0"/>
          </a:p>
        </p:txBody>
      </p:sp>
      <p:pic>
        <p:nvPicPr>
          <p:cNvPr id="9" name="Paveikslėlis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842070"/>
            <a:ext cx="4032087" cy="2644330"/>
          </a:xfrm>
          <a:prstGeom prst="rect">
            <a:avLst/>
          </a:prstGeom>
        </p:spPr>
      </p:pic>
      <p:sp>
        <p:nvSpPr>
          <p:cNvPr id="7" name="Content Placeholder 4"/>
          <p:cNvSpPr txBox="1">
            <a:spLocks/>
          </p:cNvSpPr>
          <p:nvPr/>
        </p:nvSpPr>
        <p:spPr>
          <a:xfrm>
            <a:off x="7750631" y="6462859"/>
            <a:ext cx="1393369" cy="492365"/>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chemeClr val="accent3"/>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solidFill>
                  <a:schemeClr val="bg1"/>
                </a:solidFill>
              </a:rPr>
              <a:t>www.eifl.net</a:t>
            </a:r>
            <a:endParaRPr lang="en-US" sz="1600" dirty="0">
              <a:solidFill>
                <a:schemeClr val="bg1"/>
              </a:solidFill>
            </a:endParaRPr>
          </a:p>
        </p:txBody>
      </p:sp>
    </p:spTree>
    <p:extLst>
      <p:ext uri="{BB962C8B-B14F-4D97-AF65-F5344CB8AC3E}">
        <p14:creationId xmlns:p14="http://schemas.microsoft.com/office/powerpoint/2010/main" val="12763994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1251" y="897307"/>
            <a:ext cx="8184286" cy="984971"/>
          </a:xfrm>
        </p:spPr>
        <p:txBody>
          <a:bodyPr>
            <a:noAutofit/>
          </a:bodyPr>
          <a:lstStyle/>
          <a:p>
            <a:r>
              <a:rPr lang="en-US" sz="3200" dirty="0"/>
              <a:t>Inspired </a:t>
            </a:r>
            <a:r>
              <a:rPr lang="en-US" sz="3200" dirty="0" smtClean="0"/>
              <a:t>new services: b) </a:t>
            </a:r>
            <a:r>
              <a:rPr lang="en-US" sz="3200" dirty="0" smtClean="0">
                <a:solidFill>
                  <a:schemeClr val="accent6"/>
                </a:solidFill>
              </a:rPr>
              <a:t>creativity and engagement  </a:t>
            </a:r>
            <a:endParaRPr lang="en-US" sz="3200" dirty="0">
              <a:solidFill>
                <a:schemeClr val="accent6"/>
              </a:solidFill>
              <a:ea typeface="Times New Roman" panose="02020603050405020304" pitchFamily="18" charset="0"/>
            </a:endParaRPr>
          </a:p>
        </p:txBody>
      </p:sp>
      <p:sp>
        <p:nvSpPr>
          <p:cNvPr id="5" name="Content Placeholder 4"/>
          <p:cNvSpPr>
            <a:spLocks noGrp="1"/>
          </p:cNvSpPr>
          <p:nvPr>
            <p:ph idx="14"/>
          </p:nvPr>
        </p:nvSpPr>
        <p:spPr>
          <a:xfrm>
            <a:off x="7924801" y="6458668"/>
            <a:ext cx="1219199" cy="492365"/>
          </a:xfrm>
        </p:spPr>
        <p:txBody>
          <a:bodyPr>
            <a:normAutofit/>
          </a:bodyPr>
          <a:lstStyle/>
          <a:p>
            <a:r>
              <a:rPr lang="en-US" sz="1600" b="0" dirty="0" smtClean="0">
                <a:solidFill>
                  <a:schemeClr val="bg1"/>
                </a:solidFill>
              </a:rPr>
              <a:t>@</a:t>
            </a:r>
            <a:r>
              <a:rPr lang="en-US" sz="1600" b="0" dirty="0" err="1" smtClean="0">
                <a:solidFill>
                  <a:schemeClr val="bg1"/>
                </a:solidFill>
              </a:rPr>
              <a:t>EIFLnet</a:t>
            </a:r>
            <a:endParaRPr lang="en-US" sz="1600" b="0" dirty="0">
              <a:solidFill>
                <a:schemeClr val="bg1"/>
              </a:solidFill>
            </a:endParaRPr>
          </a:p>
        </p:txBody>
      </p:sp>
      <p:sp>
        <p:nvSpPr>
          <p:cNvPr id="6" name="Content Placeholder 2"/>
          <p:cNvSpPr>
            <a:spLocks noGrp="1"/>
          </p:cNvSpPr>
          <p:nvPr>
            <p:ph type="body" sz="half" idx="2"/>
          </p:nvPr>
        </p:nvSpPr>
        <p:spPr>
          <a:xfrm>
            <a:off x="4071257" y="1724025"/>
            <a:ext cx="4858387" cy="4252232"/>
          </a:xfrm>
        </p:spPr>
        <p:txBody>
          <a:bodyPr>
            <a:noAutofit/>
          </a:bodyPr>
          <a:lstStyle/>
          <a:p>
            <a:pPr marL="342900" indent="-342900">
              <a:buFont typeface="Arial" panose="020B0604020202020204" pitchFamily="34" charset="0"/>
              <a:buChar char="•"/>
            </a:pPr>
            <a:r>
              <a:rPr lang="en-GB" sz="2400" dirty="0" smtClean="0"/>
              <a:t>“Discussion </a:t>
            </a:r>
            <a:r>
              <a:rPr lang="en-GB" sz="2400" dirty="0"/>
              <a:t>bay”, a </a:t>
            </a:r>
            <a:r>
              <a:rPr lang="en-GB" sz="2400" dirty="0" smtClean="0"/>
              <a:t>space </a:t>
            </a:r>
            <a:r>
              <a:rPr lang="en-GB" sz="2400" dirty="0"/>
              <a:t>for community forums to discuss local issues </a:t>
            </a:r>
            <a:r>
              <a:rPr lang="en-GB" sz="2400" dirty="0" smtClean="0"/>
              <a:t>(Zambia)</a:t>
            </a:r>
          </a:p>
          <a:p>
            <a:pPr marL="342900" indent="-342900">
              <a:buFont typeface="Arial" panose="020B0604020202020204" pitchFamily="34" charset="0"/>
              <a:buChar char="•"/>
            </a:pPr>
            <a:r>
              <a:rPr lang="en-GB" sz="2400" dirty="0"/>
              <a:t>Maker space for children and youth to spark their interest, encourage creativity </a:t>
            </a:r>
            <a:r>
              <a:rPr lang="en-GB" sz="2400" dirty="0" smtClean="0"/>
              <a:t>(South Africa)</a:t>
            </a:r>
          </a:p>
          <a:p>
            <a:pPr marL="342900" indent="-342900">
              <a:buFont typeface="Arial" panose="020B0604020202020204" pitchFamily="34" charset="0"/>
              <a:buChar char="•"/>
            </a:pPr>
            <a:r>
              <a:rPr lang="en-GB" sz="2400" dirty="0" smtClean="0"/>
              <a:t>Use </a:t>
            </a:r>
            <a:r>
              <a:rPr lang="en-GB" sz="2400" dirty="0"/>
              <a:t>social media dynamic messages </a:t>
            </a:r>
            <a:r>
              <a:rPr lang="en-GB" sz="2400" dirty="0" smtClean="0"/>
              <a:t>to </a:t>
            </a:r>
            <a:r>
              <a:rPr lang="en-GB" sz="2400" dirty="0"/>
              <a:t>promote library services and engage new </a:t>
            </a:r>
            <a:r>
              <a:rPr lang="en-GB" sz="2400" dirty="0" smtClean="0"/>
              <a:t>users (Ghana) </a:t>
            </a:r>
            <a:endParaRPr lang="en-US" sz="2400" dirty="0"/>
          </a:p>
        </p:txBody>
      </p:sp>
      <p:pic>
        <p:nvPicPr>
          <p:cNvPr id="3" name="Paveikslėlis 2"/>
          <p:cNvPicPr>
            <a:picLocks noChangeAspect="1"/>
          </p:cNvPicPr>
          <p:nvPr/>
        </p:nvPicPr>
        <p:blipFill>
          <a:blip r:embed="rId3"/>
          <a:stretch>
            <a:fillRect/>
          </a:stretch>
        </p:blipFill>
        <p:spPr>
          <a:xfrm>
            <a:off x="0" y="2123484"/>
            <a:ext cx="3929743" cy="2613112"/>
          </a:xfrm>
          <a:prstGeom prst="rect">
            <a:avLst/>
          </a:prstGeom>
        </p:spPr>
      </p:pic>
      <p:sp>
        <p:nvSpPr>
          <p:cNvPr id="8" name="Content Placeholder 3"/>
          <p:cNvSpPr>
            <a:spLocks noGrp="1"/>
          </p:cNvSpPr>
          <p:nvPr>
            <p:ph idx="13"/>
          </p:nvPr>
        </p:nvSpPr>
        <p:spPr>
          <a:xfrm>
            <a:off x="234951" y="302697"/>
            <a:ext cx="2876550" cy="488017"/>
          </a:xfrm>
        </p:spPr>
        <p:txBody>
          <a:bodyPr>
            <a:normAutofit/>
          </a:bodyPr>
          <a:lstStyle/>
          <a:p>
            <a:r>
              <a:rPr lang="lt-LT" dirty="0" smtClean="0"/>
              <a:t>EIFL-PLIP </a:t>
            </a:r>
            <a:r>
              <a:rPr lang="en-US" dirty="0" smtClean="0"/>
              <a:t>|</a:t>
            </a:r>
            <a:endParaRPr lang="en-US" dirty="0"/>
          </a:p>
        </p:txBody>
      </p:sp>
      <p:sp>
        <p:nvSpPr>
          <p:cNvPr id="9" name="Content Placeholder 4"/>
          <p:cNvSpPr txBox="1">
            <a:spLocks/>
          </p:cNvSpPr>
          <p:nvPr/>
        </p:nvSpPr>
        <p:spPr>
          <a:xfrm>
            <a:off x="1569819" y="298654"/>
            <a:ext cx="3314012" cy="46403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chemeClr val="accent6"/>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www.eifl.net</a:t>
            </a:r>
            <a:endParaRPr lang="en-US" dirty="0"/>
          </a:p>
        </p:txBody>
      </p:sp>
    </p:spTree>
    <p:extLst>
      <p:ext uri="{BB962C8B-B14F-4D97-AF65-F5344CB8AC3E}">
        <p14:creationId xmlns:p14="http://schemas.microsoft.com/office/powerpoint/2010/main" val="30416318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16758" y="278746"/>
            <a:ext cx="8184286" cy="984971"/>
          </a:xfrm>
        </p:spPr>
        <p:txBody>
          <a:bodyPr>
            <a:noAutofit/>
          </a:bodyPr>
          <a:lstStyle/>
          <a:p>
            <a:pPr algn="r"/>
            <a:r>
              <a:rPr lang="en-US" sz="3200" dirty="0"/>
              <a:t>Inspired </a:t>
            </a:r>
            <a:r>
              <a:rPr lang="en-US" sz="3200" dirty="0" smtClean="0"/>
              <a:t>new services: c) </a:t>
            </a:r>
            <a:r>
              <a:rPr lang="en-US" sz="3200" dirty="0" smtClean="0">
                <a:solidFill>
                  <a:schemeClr val="accent6"/>
                </a:solidFill>
              </a:rPr>
              <a:t>education and learning </a:t>
            </a:r>
            <a:endParaRPr lang="en-US" sz="3200" dirty="0">
              <a:solidFill>
                <a:schemeClr val="accent6"/>
              </a:solidFill>
              <a:ea typeface="Times New Roman" panose="02020603050405020304" pitchFamily="18" charset="0"/>
            </a:endParaRPr>
          </a:p>
        </p:txBody>
      </p:sp>
      <p:sp>
        <p:nvSpPr>
          <p:cNvPr id="5" name="Content Placeholder 4"/>
          <p:cNvSpPr>
            <a:spLocks noGrp="1"/>
          </p:cNvSpPr>
          <p:nvPr>
            <p:ph idx="14"/>
          </p:nvPr>
        </p:nvSpPr>
        <p:spPr>
          <a:xfrm>
            <a:off x="7772400" y="6464616"/>
            <a:ext cx="1371600" cy="492365"/>
          </a:xfrm>
        </p:spPr>
        <p:txBody>
          <a:bodyPr>
            <a:normAutofit/>
          </a:bodyPr>
          <a:lstStyle/>
          <a:p>
            <a:r>
              <a:rPr lang="en-US" sz="1600" b="0" dirty="0" smtClean="0">
                <a:solidFill>
                  <a:schemeClr val="bg1"/>
                </a:solidFill>
              </a:rPr>
              <a:t>www.eifl.net</a:t>
            </a:r>
            <a:endParaRPr lang="en-US" b="0" dirty="0">
              <a:solidFill>
                <a:schemeClr val="bg1"/>
              </a:solidFill>
            </a:endParaRPr>
          </a:p>
        </p:txBody>
      </p:sp>
      <p:sp>
        <p:nvSpPr>
          <p:cNvPr id="6" name="Content Placeholder 2"/>
          <p:cNvSpPr>
            <a:spLocks noGrp="1"/>
          </p:cNvSpPr>
          <p:nvPr>
            <p:ph type="body" sz="half" idx="2"/>
          </p:nvPr>
        </p:nvSpPr>
        <p:spPr>
          <a:xfrm>
            <a:off x="3842657" y="1245565"/>
            <a:ext cx="4858387" cy="4252232"/>
          </a:xfrm>
        </p:spPr>
        <p:txBody>
          <a:bodyPr>
            <a:noAutofit/>
          </a:bodyPr>
          <a:lstStyle/>
          <a:p>
            <a:pPr marL="342900" indent="-342900">
              <a:buFont typeface="Arial" panose="020B0604020202020204" pitchFamily="34" charset="0"/>
              <a:buChar char="•"/>
            </a:pPr>
            <a:r>
              <a:rPr lang="en-GB" sz="2400" dirty="0" smtClean="0"/>
              <a:t>Interactive </a:t>
            </a:r>
            <a:r>
              <a:rPr lang="en-GB" sz="2400" dirty="0"/>
              <a:t>reading promotion program, which uses word search, quizzes, spelling games and other techniques </a:t>
            </a:r>
            <a:r>
              <a:rPr lang="en-GB" sz="2400" dirty="0" smtClean="0"/>
              <a:t>(Ghana) </a:t>
            </a:r>
          </a:p>
          <a:p>
            <a:pPr marL="342900" indent="-342900">
              <a:buFont typeface="Arial" panose="020B0604020202020204" pitchFamily="34" charset="0"/>
              <a:buChar char="•"/>
            </a:pPr>
            <a:r>
              <a:rPr lang="en-GB" sz="2400" dirty="0"/>
              <a:t>A location based game for developing English language </a:t>
            </a:r>
            <a:r>
              <a:rPr lang="en-GB" sz="2400" dirty="0" smtClean="0"/>
              <a:t>skills (Egypt) </a:t>
            </a:r>
          </a:p>
          <a:p>
            <a:pPr marL="342900" indent="-342900">
              <a:buFont typeface="Arial" panose="020B0604020202020204" pitchFamily="34" charset="0"/>
              <a:buChar char="•"/>
            </a:pPr>
            <a:r>
              <a:rPr lang="en-GB" sz="2400" dirty="0"/>
              <a:t>Organizing comics story telling session for schoolchildren </a:t>
            </a:r>
            <a:r>
              <a:rPr lang="en-GB" sz="2400" dirty="0" smtClean="0"/>
              <a:t>(Ghana) </a:t>
            </a:r>
            <a:endParaRPr lang="en-US" sz="2400" dirty="0"/>
          </a:p>
        </p:txBody>
      </p:sp>
      <p:pic>
        <p:nvPicPr>
          <p:cNvPr id="3" name="Paveikslėlis 2"/>
          <p:cNvPicPr>
            <a:picLocks noChangeAspect="1"/>
          </p:cNvPicPr>
          <p:nvPr/>
        </p:nvPicPr>
        <p:blipFill>
          <a:blip r:embed="rId3"/>
          <a:stretch>
            <a:fillRect/>
          </a:stretch>
        </p:blipFill>
        <p:spPr>
          <a:xfrm>
            <a:off x="0" y="1245565"/>
            <a:ext cx="2898024" cy="4360578"/>
          </a:xfrm>
          <a:prstGeom prst="rect">
            <a:avLst/>
          </a:prstGeom>
        </p:spPr>
      </p:pic>
    </p:spTree>
    <p:extLst>
      <p:ext uri="{BB962C8B-B14F-4D97-AF65-F5344CB8AC3E}">
        <p14:creationId xmlns:p14="http://schemas.microsoft.com/office/powerpoint/2010/main" val="1346474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712029" y="2070248"/>
            <a:ext cx="5431971" cy="4116968"/>
          </a:xfrm>
        </p:spPr>
        <p:txBody>
          <a:bodyPr>
            <a:normAutofit/>
          </a:bodyPr>
          <a:lstStyle/>
          <a:p>
            <a:r>
              <a:rPr lang="en-US" sz="2400" i="1" dirty="0" smtClean="0"/>
              <a:t>In </a:t>
            </a:r>
            <a:r>
              <a:rPr lang="en-US" sz="2400" i="1" dirty="0"/>
              <a:t>most cases, </a:t>
            </a:r>
            <a:r>
              <a:rPr lang="en-US" sz="2400" i="1" dirty="0">
                <a:solidFill>
                  <a:schemeClr val="accent6"/>
                </a:solidFill>
              </a:rPr>
              <a:t>it is rare for young librarians, early in their careers, to acquire such an extensive exposure</a:t>
            </a:r>
            <a:r>
              <a:rPr lang="en-US" sz="2400" i="1" dirty="0"/>
              <a:t>. This has opened my eyes to appreciate the profession far much more than I ever </a:t>
            </a:r>
            <a:r>
              <a:rPr lang="en-US" sz="2400" i="1" dirty="0" smtClean="0"/>
              <a:t>dreamed.  </a:t>
            </a:r>
            <a:br>
              <a:rPr lang="en-US" sz="2400" i="1" dirty="0" smtClean="0"/>
            </a:br>
            <a:r>
              <a:rPr lang="en-US" sz="2400" i="1" dirty="0" smtClean="0"/>
              <a:t/>
            </a:r>
            <a:br>
              <a:rPr lang="en-US" sz="2400" i="1" dirty="0" smtClean="0"/>
            </a:br>
            <a:r>
              <a:rPr lang="en-US" sz="2400" dirty="0" smtClean="0"/>
              <a:t>Bonny </a:t>
            </a:r>
            <a:r>
              <a:rPr lang="en-US" sz="2400" dirty="0"/>
              <a:t>Olobo, Adult Library Officer at Kampala Public </a:t>
            </a:r>
            <a:r>
              <a:rPr lang="en-US" sz="2400" dirty="0" smtClean="0"/>
              <a:t>Library, Uganda</a:t>
            </a:r>
            <a:r>
              <a:rPr lang="en-US" sz="2400" dirty="0"/>
              <a:t>.</a:t>
            </a:r>
          </a:p>
        </p:txBody>
      </p:sp>
      <p:sp>
        <p:nvSpPr>
          <p:cNvPr id="8" name="Content Placeholder 3"/>
          <p:cNvSpPr>
            <a:spLocks noGrp="1"/>
          </p:cNvSpPr>
          <p:nvPr>
            <p:ph idx="13"/>
          </p:nvPr>
        </p:nvSpPr>
        <p:spPr>
          <a:xfrm>
            <a:off x="234951" y="347509"/>
            <a:ext cx="2876550" cy="488017"/>
          </a:xfrm>
        </p:spPr>
        <p:txBody>
          <a:bodyPr>
            <a:normAutofit/>
          </a:bodyPr>
          <a:lstStyle/>
          <a:p>
            <a:r>
              <a:rPr lang="lt-LT" dirty="0" smtClean="0"/>
              <a:t>EIFL-PLIP </a:t>
            </a:r>
            <a:r>
              <a:rPr lang="en-US" dirty="0" smtClean="0"/>
              <a:t>|</a:t>
            </a:r>
            <a:endParaRPr lang="en-US" dirty="0"/>
          </a:p>
        </p:txBody>
      </p:sp>
      <p:sp>
        <p:nvSpPr>
          <p:cNvPr id="9" name="Content Placeholder 4"/>
          <p:cNvSpPr>
            <a:spLocks noGrp="1"/>
          </p:cNvSpPr>
          <p:nvPr>
            <p:ph idx="14"/>
          </p:nvPr>
        </p:nvSpPr>
        <p:spPr>
          <a:xfrm>
            <a:off x="1569819" y="343466"/>
            <a:ext cx="3314012" cy="464039"/>
          </a:xfrm>
        </p:spPr>
        <p:txBody>
          <a:bodyPr>
            <a:normAutofit/>
          </a:bodyPr>
          <a:lstStyle/>
          <a:p>
            <a:r>
              <a:rPr lang="en-US" dirty="0" smtClean="0"/>
              <a:t>www.eifl.net</a:t>
            </a:r>
            <a:endParaRPr lang="en-US" dirty="0"/>
          </a:p>
        </p:txBody>
      </p:sp>
      <p:sp>
        <p:nvSpPr>
          <p:cNvPr id="5" name="Stačiakampis 4"/>
          <p:cNvSpPr/>
          <p:nvPr/>
        </p:nvSpPr>
        <p:spPr>
          <a:xfrm>
            <a:off x="375927" y="1072170"/>
            <a:ext cx="8316685" cy="1200329"/>
          </a:xfrm>
          <a:prstGeom prst="rect">
            <a:avLst/>
          </a:prstGeom>
        </p:spPr>
        <p:txBody>
          <a:bodyPr wrap="square">
            <a:spAutoFit/>
          </a:bodyPr>
          <a:lstStyle/>
          <a:p>
            <a:pPr algn="ctr"/>
            <a:r>
              <a:rPr lang="en-US" sz="3600" b="1" dirty="0">
                <a:solidFill>
                  <a:srgbClr val="595959"/>
                </a:solidFill>
                <a:latin typeface="Open Sans"/>
                <a:ea typeface="+mj-ea"/>
              </a:rPr>
              <a:t>Professional development for young librarians matters! </a:t>
            </a:r>
            <a:endParaRPr lang="en-US" dirty="0"/>
          </a:p>
        </p:txBody>
      </p:sp>
      <p:pic>
        <p:nvPicPr>
          <p:cNvPr id="3" name="Paveikslėlis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69027"/>
            <a:ext cx="3396343" cy="2688219"/>
          </a:xfrm>
          <a:prstGeom prst="rect">
            <a:avLst/>
          </a:prstGeom>
        </p:spPr>
      </p:pic>
      <p:sp>
        <p:nvSpPr>
          <p:cNvPr id="7" name="Content Placeholder 4"/>
          <p:cNvSpPr>
            <a:spLocks noGrp="1"/>
          </p:cNvSpPr>
          <p:nvPr>
            <p:ph idx="14"/>
          </p:nvPr>
        </p:nvSpPr>
        <p:spPr>
          <a:xfrm>
            <a:off x="7984685" y="6451973"/>
            <a:ext cx="1159315" cy="492365"/>
          </a:xfrm>
        </p:spPr>
        <p:txBody>
          <a:bodyPr>
            <a:normAutofit/>
          </a:bodyPr>
          <a:lstStyle/>
          <a:p>
            <a:r>
              <a:rPr lang="en-US" sz="1600" b="0" dirty="0" smtClean="0">
                <a:solidFill>
                  <a:schemeClr val="bg1"/>
                </a:solidFill>
              </a:rPr>
              <a:t>@</a:t>
            </a:r>
            <a:r>
              <a:rPr lang="en-US" sz="1600" b="0" dirty="0" err="1" smtClean="0">
                <a:solidFill>
                  <a:schemeClr val="bg1"/>
                </a:solidFill>
              </a:rPr>
              <a:t>EIFLnet</a:t>
            </a:r>
            <a:endParaRPr lang="en-US" sz="1600" b="0" dirty="0">
              <a:solidFill>
                <a:schemeClr val="bg1"/>
              </a:solidFill>
            </a:endParaRPr>
          </a:p>
        </p:txBody>
      </p:sp>
    </p:spTree>
    <p:extLst>
      <p:ext uri="{BB962C8B-B14F-4D97-AF65-F5344CB8AC3E}">
        <p14:creationId xmlns:p14="http://schemas.microsoft.com/office/powerpoint/2010/main" val="42313098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63563" y="795452"/>
            <a:ext cx="7924800" cy="1325562"/>
          </a:xfrm>
        </p:spPr>
        <p:txBody>
          <a:bodyPr>
            <a:normAutofit/>
          </a:bodyPr>
          <a:lstStyle/>
          <a:p>
            <a:r>
              <a:rPr lang="en-US" altLang="en-US" sz="3600" b="1" dirty="0" smtClean="0">
                <a:solidFill>
                  <a:srgbClr val="595959"/>
                </a:solidFill>
                <a:cs typeface="+mn-cs"/>
              </a:rPr>
              <a:t>Thank you &amp; stay </a:t>
            </a:r>
            <a:r>
              <a:rPr lang="en-US" altLang="en-US" sz="3600" b="1" dirty="0">
                <a:solidFill>
                  <a:srgbClr val="595959"/>
                </a:solidFill>
                <a:cs typeface="+mn-cs"/>
              </a:rPr>
              <a:t>connected</a:t>
            </a:r>
          </a:p>
        </p:txBody>
      </p:sp>
      <p:sp>
        <p:nvSpPr>
          <p:cNvPr id="28675" name="Content Placeholder 2"/>
          <p:cNvSpPr>
            <a:spLocks noGrp="1"/>
          </p:cNvSpPr>
          <p:nvPr>
            <p:ph idx="1"/>
          </p:nvPr>
        </p:nvSpPr>
        <p:spPr>
          <a:xfrm>
            <a:off x="457200" y="2174196"/>
            <a:ext cx="6607629" cy="2942090"/>
          </a:xfrm>
        </p:spPr>
        <p:txBody>
          <a:bodyPr>
            <a:normAutofit/>
          </a:bodyPr>
          <a:lstStyle/>
          <a:p>
            <a:r>
              <a:rPr lang="en-US" altLang="en-US" sz="2400" dirty="0" smtClean="0">
                <a:solidFill>
                  <a:schemeClr val="accent6"/>
                </a:solidFill>
              </a:rPr>
              <a:t>Website</a:t>
            </a:r>
            <a:r>
              <a:rPr lang="en-US" altLang="en-US" sz="2400" dirty="0" smtClean="0">
                <a:solidFill>
                  <a:srgbClr val="93C1CB"/>
                </a:solidFill>
              </a:rPr>
              <a:t> </a:t>
            </a:r>
            <a:r>
              <a:rPr lang="en-US" altLang="en-US" sz="2400" dirty="0" smtClean="0"/>
              <a:t>– www.eifl.net </a:t>
            </a:r>
          </a:p>
          <a:p>
            <a:r>
              <a:rPr lang="en-US" altLang="en-US" sz="2400" dirty="0" smtClean="0">
                <a:solidFill>
                  <a:schemeClr val="accent6"/>
                </a:solidFill>
              </a:rPr>
              <a:t>Online newsletter </a:t>
            </a:r>
            <a:r>
              <a:rPr lang="en-US" altLang="en-US" sz="2400" dirty="0" smtClean="0"/>
              <a:t>– www.eifl.net/subscribe</a:t>
            </a:r>
            <a:endParaRPr lang="en-US" altLang="en-US" sz="2400" dirty="0" smtClean="0">
              <a:solidFill>
                <a:srgbClr val="93C1CB"/>
              </a:solidFill>
            </a:endParaRPr>
          </a:p>
          <a:p>
            <a:r>
              <a:rPr lang="en-US" altLang="en-US" sz="2400" dirty="0" smtClean="0"/>
              <a:t>facebook.com/</a:t>
            </a:r>
            <a:r>
              <a:rPr lang="en-US" altLang="en-US" sz="2400" dirty="0" err="1" smtClean="0">
                <a:solidFill>
                  <a:schemeClr val="accent6"/>
                </a:solidFill>
              </a:rPr>
              <a:t>eiflnet</a:t>
            </a:r>
            <a:endParaRPr lang="en-US" altLang="en-US" sz="2400" dirty="0" smtClean="0">
              <a:solidFill>
                <a:schemeClr val="accent6"/>
              </a:solidFill>
            </a:endParaRPr>
          </a:p>
          <a:p>
            <a:r>
              <a:rPr lang="en-US" altLang="en-US" sz="2400" dirty="0" smtClean="0"/>
              <a:t>twitter.com/</a:t>
            </a:r>
            <a:r>
              <a:rPr lang="en-US" altLang="en-US" sz="2400" dirty="0" err="1" smtClean="0">
                <a:solidFill>
                  <a:schemeClr val="accent6"/>
                </a:solidFill>
              </a:rPr>
              <a:t>eiflnet</a:t>
            </a:r>
            <a:endParaRPr lang="lt-LT" altLang="en-US" sz="2400" dirty="0" smtClean="0">
              <a:solidFill>
                <a:schemeClr val="accent6"/>
              </a:solidFill>
            </a:endParaRPr>
          </a:p>
          <a:p>
            <a:r>
              <a:rPr lang="lt-LT" altLang="en-US" sz="2400" dirty="0" err="1" smtClean="0">
                <a:solidFill>
                  <a:schemeClr val="accent6"/>
                </a:solidFill>
              </a:rPr>
              <a:t>plip</a:t>
            </a:r>
            <a:r>
              <a:rPr lang="en-US" altLang="en-US" sz="2400" dirty="0" smtClean="0">
                <a:solidFill>
                  <a:schemeClr val="accent6"/>
                </a:solidFill>
              </a:rPr>
              <a:t>@eifl.net </a:t>
            </a:r>
            <a:endParaRPr lang="en-US" altLang="en-US" sz="2400" dirty="0" smtClean="0"/>
          </a:p>
          <a:p>
            <a:endParaRPr lang="en-US" altLang="en-US" sz="2400" dirty="0" smtClean="0"/>
          </a:p>
        </p:txBody>
      </p:sp>
    </p:spTree>
    <p:extLst>
      <p:ext uri="{BB962C8B-B14F-4D97-AF65-F5344CB8AC3E}">
        <p14:creationId xmlns:p14="http://schemas.microsoft.com/office/powerpoint/2010/main" val="41893786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311065" y="168131"/>
            <a:ext cx="5973881" cy="1250852"/>
          </a:xfrm>
        </p:spPr>
        <p:txBody>
          <a:bodyPr>
            <a:normAutofit/>
          </a:bodyPr>
          <a:lstStyle/>
          <a:p>
            <a:pPr algn="r"/>
            <a:r>
              <a:rPr lang="lt-LT" sz="4000" dirty="0" err="1" smtClean="0">
                <a:solidFill>
                  <a:srgbClr val="595959"/>
                </a:solidFill>
                <a:latin typeface="Open Sans"/>
                <a:ea typeface="+mn-ea"/>
                <a:cs typeface="Open Sans"/>
              </a:rPr>
              <a:t>Co-authors</a:t>
            </a:r>
            <a:endParaRPr lang="en-US" sz="4000" dirty="0">
              <a:solidFill>
                <a:srgbClr val="595959"/>
              </a:solidFill>
              <a:latin typeface="Open Sans"/>
              <a:ea typeface="+mn-ea"/>
              <a:cs typeface="Open Sans"/>
            </a:endParaRPr>
          </a:p>
        </p:txBody>
      </p:sp>
      <p:pic>
        <p:nvPicPr>
          <p:cNvPr id="3" name="Paveikslėlis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0031" y="1542095"/>
            <a:ext cx="1981744" cy="2448608"/>
          </a:xfrm>
          <a:prstGeom prst="rect">
            <a:avLst/>
          </a:prstGeom>
        </p:spPr>
      </p:pic>
      <p:pic>
        <p:nvPicPr>
          <p:cNvPr id="4" name="Paveikslėlis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55965" y="1570094"/>
            <a:ext cx="1736337" cy="2431402"/>
          </a:xfrm>
          <a:prstGeom prst="rect">
            <a:avLst/>
          </a:prstGeom>
        </p:spPr>
      </p:pic>
      <p:sp>
        <p:nvSpPr>
          <p:cNvPr id="21" name="TextBox 20"/>
          <p:cNvSpPr txBox="1"/>
          <p:nvPr/>
        </p:nvSpPr>
        <p:spPr>
          <a:xfrm>
            <a:off x="3839640" y="3985759"/>
            <a:ext cx="2442084" cy="830997"/>
          </a:xfrm>
          <a:prstGeom prst="rect">
            <a:avLst/>
          </a:prstGeom>
          <a:noFill/>
        </p:spPr>
        <p:txBody>
          <a:bodyPr wrap="square" rtlCol="0">
            <a:spAutoFit/>
          </a:bodyPr>
          <a:lstStyle/>
          <a:p>
            <a:r>
              <a:rPr lang="en-US" sz="2400" dirty="0">
                <a:solidFill>
                  <a:schemeClr val="accent3"/>
                </a:solidFill>
                <a:latin typeface="Open Sans"/>
                <a:ea typeface="+mj-ea"/>
                <a:cs typeface="Open Sans"/>
              </a:rPr>
              <a:t>Susan</a:t>
            </a:r>
            <a:r>
              <a:rPr lang="lt-LT" sz="2400" dirty="0">
                <a:solidFill>
                  <a:schemeClr val="accent3"/>
                </a:solidFill>
                <a:latin typeface="Open Sans"/>
                <a:ea typeface="+mj-ea"/>
                <a:cs typeface="Open Sans"/>
              </a:rPr>
              <a:t> S</a:t>
            </a:r>
            <a:r>
              <a:rPr lang="en-US" sz="2400" dirty="0" err="1">
                <a:solidFill>
                  <a:schemeClr val="accent3"/>
                </a:solidFill>
                <a:latin typeface="Open Sans"/>
                <a:ea typeface="+mj-ea"/>
                <a:cs typeface="Open Sans"/>
              </a:rPr>
              <a:t>chnuer</a:t>
            </a:r>
            <a:endParaRPr lang="en-US" sz="2400" dirty="0">
              <a:solidFill>
                <a:schemeClr val="accent3"/>
              </a:solidFill>
              <a:latin typeface="Open Sans"/>
              <a:ea typeface="+mj-ea"/>
              <a:cs typeface="Open Sans"/>
            </a:endParaRPr>
          </a:p>
          <a:p>
            <a:r>
              <a:rPr lang="en-US" sz="2400" dirty="0">
                <a:solidFill>
                  <a:schemeClr val="accent3"/>
                </a:solidFill>
                <a:latin typeface="Open Sans"/>
                <a:ea typeface="+mj-ea"/>
                <a:cs typeface="Open Sans"/>
              </a:rPr>
              <a:t>@</a:t>
            </a:r>
            <a:r>
              <a:rPr lang="en-US" sz="2400" dirty="0" err="1">
                <a:solidFill>
                  <a:schemeClr val="accent3"/>
                </a:solidFill>
                <a:latin typeface="Open Sans"/>
                <a:ea typeface="+mj-ea"/>
                <a:cs typeface="Open Sans"/>
              </a:rPr>
              <a:t>susanschnuer</a:t>
            </a:r>
            <a:endParaRPr lang="lt-LT" sz="2400" dirty="0">
              <a:solidFill>
                <a:schemeClr val="accent3"/>
              </a:solidFill>
              <a:latin typeface="Open Sans"/>
              <a:ea typeface="+mj-ea"/>
              <a:cs typeface="Open Sans"/>
            </a:endParaRPr>
          </a:p>
        </p:txBody>
      </p:sp>
      <p:sp>
        <p:nvSpPr>
          <p:cNvPr id="19" name="TextBox 18"/>
          <p:cNvSpPr txBox="1"/>
          <p:nvPr/>
        </p:nvSpPr>
        <p:spPr>
          <a:xfrm>
            <a:off x="6346575" y="3985759"/>
            <a:ext cx="2534473" cy="1200329"/>
          </a:xfrm>
          <a:prstGeom prst="rect">
            <a:avLst/>
          </a:prstGeom>
          <a:noFill/>
        </p:spPr>
        <p:txBody>
          <a:bodyPr wrap="square" rtlCol="0">
            <a:spAutoFit/>
          </a:bodyPr>
          <a:lstStyle/>
          <a:p>
            <a:r>
              <a:rPr lang="en-US" sz="2400" dirty="0">
                <a:solidFill>
                  <a:schemeClr val="accent6"/>
                </a:solidFill>
                <a:latin typeface="Open Sans"/>
                <a:ea typeface="+mj-ea"/>
                <a:cs typeface="Open Sans"/>
              </a:rPr>
              <a:t>Ramune</a:t>
            </a:r>
            <a:r>
              <a:rPr lang="lt-LT" sz="2400" dirty="0">
                <a:solidFill>
                  <a:schemeClr val="accent6"/>
                </a:solidFill>
                <a:latin typeface="Open Sans"/>
                <a:ea typeface="+mj-ea"/>
                <a:cs typeface="Open Sans"/>
              </a:rPr>
              <a:t> </a:t>
            </a:r>
            <a:endParaRPr lang="en-US" sz="2400" dirty="0">
              <a:solidFill>
                <a:schemeClr val="accent6"/>
              </a:solidFill>
              <a:latin typeface="Open Sans"/>
              <a:ea typeface="+mj-ea"/>
              <a:cs typeface="Open Sans"/>
            </a:endParaRPr>
          </a:p>
          <a:p>
            <a:r>
              <a:rPr lang="en-US" sz="2400" dirty="0">
                <a:solidFill>
                  <a:schemeClr val="accent6"/>
                </a:solidFill>
                <a:latin typeface="Open Sans"/>
                <a:ea typeface="+mj-ea"/>
                <a:cs typeface="Open Sans"/>
              </a:rPr>
              <a:t>Petuchovaite</a:t>
            </a:r>
          </a:p>
          <a:p>
            <a:r>
              <a:rPr lang="en-US" sz="2400" dirty="0">
                <a:solidFill>
                  <a:schemeClr val="accent6"/>
                </a:solidFill>
                <a:latin typeface="Open Sans"/>
                <a:ea typeface="+mj-ea"/>
                <a:cs typeface="Open Sans"/>
              </a:rPr>
              <a:t>@</a:t>
            </a:r>
            <a:r>
              <a:rPr lang="en-US" sz="2400" dirty="0" err="1">
                <a:solidFill>
                  <a:schemeClr val="accent6"/>
                </a:solidFill>
                <a:latin typeface="Open Sans"/>
                <a:ea typeface="+mj-ea"/>
                <a:cs typeface="Open Sans"/>
              </a:rPr>
              <a:t>ramupetu</a:t>
            </a:r>
            <a:endParaRPr lang="en-US" sz="2400" dirty="0">
              <a:solidFill>
                <a:schemeClr val="accent6"/>
              </a:solidFill>
              <a:latin typeface="Open Sans"/>
              <a:ea typeface="+mj-ea"/>
              <a:cs typeface="Open Sans"/>
            </a:endParaRPr>
          </a:p>
        </p:txBody>
      </p:sp>
      <p:sp>
        <p:nvSpPr>
          <p:cNvPr id="18" name="Content Placeholder 3"/>
          <p:cNvSpPr txBox="1">
            <a:spLocks/>
          </p:cNvSpPr>
          <p:nvPr/>
        </p:nvSpPr>
        <p:spPr>
          <a:xfrm>
            <a:off x="457200" y="327491"/>
            <a:ext cx="1463040" cy="53622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solidFill>
                  <a:srgbClr val="686B6A"/>
                </a:solidFill>
                <a:latin typeface="Open Sans"/>
                <a:cs typeface="Open Sans"/>
              </a:rPr>
              <a:t>EIFL-PLIP|</a:t>
            </a:r>
            <a:endParaRPr lang="en-US" sz="1800" b="1" dirty="0">
              <a:solidFill>
                <a:srgbClr val="686B6A"/>
              </a:solidFill>
              <a:latin typeface="Open Sans"/>
              <a:cs typeface="Open Sans"/>
            </a:endParaRPr>
          </a:p>
        </p:txBody>
      </p:sp>
      <p:sp>
        <p:nvSpPr>
          <p:cNvPr id="22" name="Content Placeholder 4"/>
          <p:cNvSpPr txBox="1">
            <a:spLocks/>
          </p:cNvSpPr>
          <p:nvPr/>
        </p:nvSpPr>
        <p:spPr>
          <a:xfrm>
            <a:off x="1620457" y="327491"/>
            <a:ext cx="1744536" cy="49236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solidFill>
                  <a:srgbClr val="18B8F2"/>
                </a:solidFill>
                <a:latin typeface="Open Sans"/>
                <a:cs typeface="Open Sans"/>
              </a:rPr>
              <a:t>@</a:t>
            </a:r>
            <a:r>
              <a:rPr lang="en-US" sz="1800" b="1" dirty="0" err="1" smtClean="0">
                <a:solidFill>
                  <a:srgbClr val="18B8F2"/>
                </a:solidFill>
                <a:latin typeface="Open Sans"/>
                <a:cs typeface="Open Sans"/>
              </a:rPr>
              <a:t>EIFLnet</a:t>
            </a:r>
            <a:r>
              <a:rPr lang="en-US" sz="1800" b="1" dirty="0" smtClean="0">
                <a:solidFill>
                  <a:srgbClr val="18B8F2"/>
                </a:solidFill>
                <a:latin typeface="Open Sans"/>
                <a:cs typeface="Open Sans"/>
              </a:rPr>
              <a:t> </a:t>
            </a:r>
            <a:endParaRPr lang="en-US" sz="1800" b="1" dirty="0">
              <a:solidFill>
                <a:srgbClr val="18B8F2"/>
              </a:solidFill>
              <a:latin typeface="Open Sans"/>
              <a:cs typeface="Open Sans"/>
            </a:endParaRPr>
          </a:p>
        </p:txBody>
      </p:sp>
      <p:pic>
        <p:nvPicPr>
          <p:cNvPr id="8" name="Paveikslėlis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013" y="1570094"/>
            <a:ext cx="2496104" cy="2496104"/>
          </a:xfrm>
          <a:prstGeom prst="rect">
            <a:avLst/>
          </a:prstGeom>
        </p:spPr>
      </p:pic>
      <p:sp>
        <p:nvSpPr>
          <p:cNvPr id="17" name="TextBox 16"/>
          <p:cNvSpPr txBox="1"/>
          <p:nvPr/>
        </p:nvSpPr>
        <p:spPr>
          <a:xfrm>
            <a:off x="1022797" y="4110061"/>
            <a:ext cx="2536320" cy="830997"/>
          </a:xfrm>
          <a:prstGeom prst="rect">
            <a:avLst/>
          </a:prstGeom>
          <a:noFill/>
        </p:spPr>
        <p:txBody>
          <a:bodyPr wrap="square" rtlCol="0">
            <a:spAutoFit/>
          </a:bodyPr>
          <a:lstStyle/>
          <a:p>
            <a:r>
              <a:rPr lang="en-US" sz="2400" dirty="0">
                <a:solidFill>
                  <a:schemeClr val="accent3"/>
                </a:solidFill>
                <a:latin typeface="Open Sans"/>
                <a:ea typeface="+mj-ea"/>
                <a:cs typeface="Open Sans"/>
              </a:rPr>
              <a:t>Ugne Lipeikaite</a:t>
            </a:r>
            <a:endParaRPr lang="lt-LT" sz="2400" dirty="0">
              <a:solidFill>
                <a:schemeClr val="accent3"/>
              </a:solidFill>
              <a:latin typeface="Open Sans"/>
              <a:ea typeface="+mj-ea"/>
              <a:cs typeface="Open Sans"/>
            </a:endParaRPr>
          </a:p>
          <a:p>
            <a:r>
              <a:rPr lang="en-US" sz="2400" dirty="0">
                <a:solidFill>
                  <a:schemeClr val="accent3"/>
                </a:solidFill>
                <a:latin typeface="Open Sans"/>
                <a:ea typeface="+mj-ea"/>
                <a:cs typeface="Open Sans"/>
              </a:rPr>
              <a:t>@</a:t>
            </a:r>
            <a:r>
              <a:rPr lang="en-US" sz="2400" dirty="0" err="1">
                <a:solidFill>
                  <a:schemeClr val="accent3"/>
                </a:solidFill>
                <a:latin typeface="Open Sans"/>
                <a:ea typeface="+mj-ea"/>
                <a:cs typeface="Open Sans"/>
              </a:rPr>
              <a:t>ugnelip</a:t>
            </a:r>
            <a:endParaRPr lang="lt-LT" sz="2400" dirty="0">
              <a:solidFill>
                <a:schemeClr val="accent3"/>
              </a:solidFill>
              <a:latin typeface="Open Sans"/>
              <a:ea typeface="+mj-ea"/>
              <a:cs typeface="Open Sans"/>
            </a:endParaRPr>
          </a:p>
        </p:txBody>
      </p:sp>
      <p:sp>
        <p:nvSpPr>
          <p:cNvPr id="5" name="TextBox 4"/>
          <p:cNvSpPr txBox="1"/>
          <p:nvPr/>
        </p:nvSpPr>
        <p:spPr>
          <a:xfrm>
            <a:off x="1188720" y="5232731"/>
            <a:ext cx="4806124" cy="461665"/>
          </a:xfrm>
          <a:prstGeom prst="rect">
            <a:avLst/>
          </a:prstGeom>
          <a:noFill/>
        </p:spPr>
        <p:txBody>
          <a:bodyPr wrap="none" rtlCol="0">
            <a:spAutoFit/>
          </a:bodyPr>
          <a:lstStyle/>
          <a:p>
            <a:r>
              <a:rPr lang="lt-LT" sz="2400" dirty="0" err="1">
                <a:solidFill>
                  <a:schemeClr val="accent3"/>
                </a:solidFill>
                <a:latin typeface="Open Sans"/>
                <a:ea typeface="+mj-ea"/>
                <a:cs typeface="Open Sans"/>
              </a:rPr>
              <a:t>Read</a:t>
            </a:r>
            <a:r>
              <a:rPr lang="lt-LT" sz="2400" dirty="0">
                <a:solidFill>
                  <a:schemeClr val="accent3"/>
                </a:solidFill>
                <a:latin typeface="Open Sans"/>
                <a:ea typeface="+mj-ea"/>
                <a:cs typeface="Open Sans"/>
              </a:rPr>
              <a:t> </a:t>
            </a:r>
            <a:r>
              <a:rPr lang="lt-LT" sz="2400" dirty="0" err="1">
                <a:solidFill>
                  <a:schemeClr val="accent3"/>
                </a:solidFill>
                <a:latin typeface="Open Sans"/>
                <a:ea typeface="+mj-ea"/>
                <a:cs typeface="Open Sans"/>
              </a:rPr>
              <a:t>full</a:t>
            </a:r>
            <a:r>
              <a:rPr lang="lt-LT" sz="2400" dirty="0">
                <a:solidFill>
                  <a:schemeClr val="accent3"/>
                </a:solidFill>
                <a:latin typeface="Open Sans"/>
                <a:ea typeface="+mj-ea"/>
                <a:cs typeface="Open Sans"/>
              </a:rPr>
              <a:t> </a:t>
            </a:r>
            <a:r>
              <a:rPr lang="lt-LT" sz="2400" dirty="0" err="1">
                <a:solidFill>
                  <a:schemeClr val="accent3"/>
                </a:solidFill>
                <a:latin typeface="Open Sans"/>
                <a:ea typeface="+mj-ea"/>
                <a:cs typeface="Open Sans"/>
              </a:rPr>
              <a:t>paper</a:t>
            </a:r>
            <a:r>
              <a:rPr lang="lt-LT" sz="2400" dirty="0">
                <a:solidFill>
                  <a:schemeClr val="accent3"/>
                </a:solidFill>
                <a:latin typeface="Open Sans"/>
                <a:ea typeface="+mj-ea"/>
                <a:cs typeface="Open Sans"/>
              </a:rPr>
              <a:t> at: </a:t>
            </a:r>
            <a:r>
              <a:rPr lang="lt-LT" sz="2400" dirty="0" err="1" smtClean="0">
                <a:solidFill>
                  <a:srgbClr val="FF0000"/>
                </a:solidFill>
                <a:latin typeface="Open Sans"/>
                <a:ea typeface="+mj-ea"/>
                <a:cs typeface="Open Sans"/>
              </a:rPr>
              <a:t>insert</a:t>
            </a:r>
            <a:r>
              <a:rPr lang="lt-LT" sz="2400" dirty="0" smtClean="0">
                <a:solidFill>
                  <a:srgbClr val="FF0000"/>
                </a:solidFill>
                <a:latin typeface="Open Sans"/>
                <a:ea typeface="+mj-ea"/>
                <a:cs typeface="Open Sans"/>
              </a:rPr>
              <a:t> </a:t>
            </a:r>
            <a:r>
              <a:rPr lang="lt-LT" sz="2400" dirty="0" err="1" smtClean="0">
                <a:solidFill>
                  <a:srgbClr val="FF0000"/>
                </a:solidFill>
                <a:latin typeface="Open Sans"/>
                <a:ea typeface="+mj-ea"/>
                <a:cs typeface="Open Sans"/>
              </a:rPr>
              <a:t>address</a:t>
            </a:r>
            <a:r>
              <a:rPr lang="lt-LT" sz="2400" dirty="0" smtClean="0">
                <a:solidFill>
                  <a:srgbClr val="FF0000"/>
                </a:solidFill>
                <a:latin typeface="Open Sans"/>
                <a:ea typeface="+mj-ea"/>
                <a:cs typeface="Open Sans"/>
              </a:rPr>
              <a:t> </a:t>
            </a:r>
            <a:endParaRPr lang="en-US" sz="2400" dirty="0">
              <a:solidFill>
                <a:srgbClr val="FF0000"/>
              </a:solidFill>
              <a:latin typeface="Open Sans"/>
              <a:ea typeface="+mj-ea"/>
              <a:cs typeface="Open Sans"/>
            </a:endParaRPr>
          </a:p>
        </p:txBody>
      </p:sp>
    </p:spTree>
    <p:extLst>
      <p:ext uri="{BB962C8B-B14F-4D97-AF65-F5344CB8AC3E}">
        <p14:creationId xmlns:p14="http://schemas.microsoft.com/office/powerpoint/2010/main" val="63535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97506" y="3061657"/>
            <a:ext cx="7817152" cy="2133599"/>
          </a:xfrm>
        </p:spPr>
        <p:txBody>
          <a:bodyPr>
            <a:noAutofit/>
          </a:bodyPr>
          <a:lstStyle/>
          <a:p>
            <a:pPr algn="ctr"/>
            <a:r>
              <a:rPr lang="en-US" sz="2800" b="0" dirty="0" smtClean="0"/>
              <a:t>IYALI </a:t>
            </a:r>
            <a:r>
              <a:rPr lang="en-US" sz="2800" b="0" dirty="0"/>
              <a:t>connects </a:t>
            </a:r>
            <a:r>
              <a:rPr lang="en-US" sz="2800" b="0" dirty="0">
                <a:solidFill>
                  <a:schemeClr val="accent6"/>
                </a:solidFill>
              </a:rPr>
              <a:t>early career public </a:t>
            </a:r>
            <a:r>
              <a:rPr lang="en-US" sz="2800" b="0" dirty="0" smtClean="0">
                <a:solidFill>
                  <a:schemeClr val="accent6"/>
                </a:solidFill>
              </a:rPr>
              <a:t>librarians from </a:t>
            </a:r>
            <a:r>
              <a:rPr lang="en-US" sz="2800" b="0" dirty="0">
                <a:solidFill>
                  <a:schemeClr val="accent6"/>
                </a:solidFill>
              </a:rPr>
              <a:t>Africa with their peers in Africa and from other </a:t>
            </a:r>
            <a:r>
              <a:rPr lang="en-US" sz="2800" b="0" dirty="0" smtClean="0">
                <a:solidFill>
                  <a:schemeClr val="accent6"/>
                </a:solidFill>
              </a:rPr>
              <a:t>countries</a:t>
            </a:r>
            <a:r>
              <a:rPr lang="en-US" sz="2800" b="0" dirty="0" smtClean="0"/>
              <a:t> </a:t>
            </a:r>
            <a:r>
              <a:rPr lang="en-US" sz="2800" b="0" dirty="0"/>
              <a:t>to offer a </a:t>
            </a:r>
            <a:r>
              <a:rPr lang="en-US" sz="2800" b="0" dirty="0" smtClean="0"/>
              <a:t>unique learning experience, to explore new ideas</a:t>
            </a:r>
            <a:r>
              <a:rPr lang="lt-LT" sz="2800" b="0" dirty="0" smtClean="0"/>
              <a:t> and </a:t>
            </a:r>
            <a:r>
              <a:rPr lang="lt-LT" sz="2800" b="0" dirty="0" err="1" smtClean="0"/>
              <a:t>approaches</a:t>
            </a:r>
            <a:r>
              <a:rPr lang="en-US" sz="2800" b="0" dirty="0" smtClean="0"/>
              <a:t>, and </a:t>
            </a:r>
            <a:r>
              <a:rPr lang="lt-LT" sz="2800" b="0" dirty="0" smtClean="0"/>
              <a:t>to </a:t>
            </a:r>
            <a:r>
              <a:rPr lang="en-US" sz="2800" b="0" dirty="0" smtClean="0"/>
              <a:t>reflect on their own work   </a:t>
            </a:r>
            <a:endParaRPr lang="en-US" sz="2800" b="0" dirty="0"/>
          </a:p>
        </p:txBody>
      </p:sp>
      <p:pic>
        <p:nvPicPr>
          <p:cNvPr id="10" name="Paveikslėlis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7084" y="1"/>
            <a:ext cx="3196916" cy="2631474"/>
          </a:xfrm>
          <a:prstGeom prst="rect">
            <a:avLst/>
          </a:prstGeom>
        </p:spPr>
      </p:pic>
      <p:pic>
        <p:nvPicPr>
          <p:cNvPr id="11" name="Paveikslėlis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232189" y="232189"/>
            <a:ext cx="2631475" cy="2167097"/>
          </a:xfrm>
          <a:prstGeom prst="rect">
            <a:avLst/>
          </a:prstGeom>
        </p:spPr>
      </p:pic>
      <p:pic>
        <p:nvPicPr>
          <p:cNvPr id="15" name="Paveikslėlis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22924" y="0"/>
            <a:ext cx="1479333" cy="2629924"/>
          </a:xfrm>
          <a:prstGeom prst="rect">
            <a:avLst/>
          </a:prstGeom>
        </p:spPr>
      </p:pic>
      <p:pic>
        <p:nvPicPr>
          <p:cNvPr id="16" name="Paveikslėlis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71148" y="1"/>
            <a:ext cx="2107044" cy="2631474"/>
          </a:xfrm>
          <a:prstGeom prst="rect">
            <a:avLst/>
          </a:prstGeom>
        </p:spPr>
      </p:pic>
      <p:sp>
        <p:nvSpPr>
          <p:cNvPr id="8" name="Content Placeholder 4"/>
          <p:cNvSpPr txBox="1">
            <a:spLocks/>
          </p:cNvSpPr>
          <p:nvPr/>
        </p:nvSpPr>
        <p:spPr>
          <a:xfrm>
            <a:off x="7815942" y="6451973"/>
            <a:ext cx="1328058" cy="406027"/>
          </a:xfrm>
          <a:prstGeom prst="rect">
            <a:avLst/>
          </a:prstGeom>
        </p:spPr>
        <p:txBody>
          <a:bodyPr>
            <a:normAutofit/>
          </a:bodyPr>
          <a:lstStyle>
            <a:lvl1pPr marL="342900" indent="-342900" algn="l" defTabSz="457200" rtl="0" eaLnBrk="1" latinLnBrk="0" hangingPunct="1">
              <a:spcBef>
                <a:spcPct val="20000"/>
              </a:spcBef>
              <a:buFont typeface="Arial"/>
              <a:buChar char="•"/>
              <a:defRPr sz="2200" kern="1200">
                <a:solidFill>
                  <a:schemeClr val="accent3"/>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solidFill>
                  <a:schemeClr val="bg1"/>
                </a:solidFill>
              </a:rPr>
              <a:t>@</a:t>
            </a:r>
            <a:r>
              <a:rPr lang="en-US" sz="1600" dirty="0" err="1" smtClean="0">
                <a:solidFill>
                  <a:schemeClr val="bg1"/>
                </a:solidFill>
              </a:rPr>
              <a:t>EIFLnet</a:t>
            </a:r>
            <a:endParaRPr lang="en-US" sz="1600" dirty="0">
              <a:solidFill>
                <a:schemeClr val="bg1"/>
              </a:solidFill>
            </a:endParaRPr>
          </a:p>
        </p:txBody>
      </p:sp>
    </p:spTree>
    <p:extLst>
      <p:ext uri="{BB962C8B-B14F-4D97-AF65-F5344CB8AC3E}">
        <p14:creationId xmlns:p14="http://schemas.microsoft.com/office/powerpoint/2010/main" val="39368254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113315" y="1063989"/>
            <a:ext cx="5715000" cy="4977583"/>
          </a:xfrm>
        </p:spPr>
        <p:txBody>
          <a:bodyPr>
            <a:noAutofit/>
          </a:bodyPr>
          <a:lstStyle/>
          <a:p>
            <a:r>
              <a:rPr lang="en-US" sz="2600" dirty="0" smtClean="0">
                <a:latin typeface="+mj-lt"/>
                <a:ea typeface="Times New Roman" panose="02020603050405020304" pitchFamily="18" charset="0"/>
              </a:rPr>
              <a:t>Overall, </a:t>
            </a:r>
            <a:r>
              <a:rPr lang="en-US" sz="2600" dirty="0">
                <a:solidFill>
                  <a:schemeClr val="accent6"/>
                </a:solidFill>
                <a:latin typeface="+mj-lt"/>
                <a:ea typeface="Times New Roman" panose="02020603050405020304" pitchFamily="18" charset="0"/>
              </a:rPr>
              <a:t>28 young public </a:t>
            </a:r>
            <a:r>
              <a:rPr lang="en-US" sz="2600" dirty="0" smtClean="0">
                <a:solidFill>
                  <a:schemeClr val="accent6"/>
                </a:solidFill>
                <a:latin typeface="+mj-lt"/>
                <a:ea typeface="Times New Roman" panose="02020603050405020304" pitchFamily="18" charset="0"/>
              </a:rPr>
              <a:t>librarians </a:t>
            </a:r>
            <a:r>
              <a:rPr lang="en-US" sz="2600" dirty="0" smtClean="0">
                <a:latin typeface="+mj-lt"/>
                <a:ea typeface="Times New Roman" panose="02020603050405020304" pitchFamily="18" charset="0"/>
              </a:rPr>
              <a:t>under 35 years old  took part in IYALI learning experience in two years </a:t>
            </a:r>
          </a:p>
          <a:p>
            <a:r>
              <a:rPr lang="en-US" sz="2600" dirty="0">
                <a:latin typeface="+mj-lt"/>
                <a:ea typeface="Times New Roman" panose="02020603050405020304" pitchFamily="18" charset="0"/>
              </a:rPr>
              <a:t>They were from </a:t>
            </a:r>
            <a:r>
              <a:rPr lang="en-US" sz="2600" dirty="0">
                <a:solidFill>
                  <a:schemeClr val="accent6"/>
                </a:solidFill>
                <a:latin typeface="+mj-lt"/>
                <a:ea typeface="Times New Roman" panose="02020603050405020304" pitchFamily="18" charset="0"/>
              </a:rPr>
              <a:t>13 African </a:t>
            </a:r>
            <a:r>
              <a:rPr lang="en-US" sz="2600" dirty="0" smtClean="0">
                <a:solidFill>
                  <a:schemeClr val="accent6"/>
                </a:solidFill>
                <a:latin typeface="+mj-lt"/>
                <a:ea typeface="Times New Roman" panose="02020603050405020304" pitchFamily="18" charset="0"/>
              </a:rPr>
              <a:t>countries</a:t>
            </a:r>
            <a:r>
              <a:rPr lang="en-US" sz="2600" dirty="0" smtClean="0">
                <a:latin typeface="+mj-lt"/>
                <a:ea typeface="Times New Roman" panose="02020603050405020304" pitchFamily="18" charset="0"/>
              </a:rPr>
              <a:t>: Algeria</a:t>
            </a:r>
            <a:r>
              <a:rPr lang="en-US" sz="2600" dirty="0">
                <a:latin typeface="+mj-lt"/>
                <a:ea typeface="Times New Roman" panose="02020603050405020304" pitchFamily="18" charset="0"/>
              </a:rPr>
              <a:t>, Cameroon, Egypt, Ghana, Kenya, Namibia, Nigeria, South Africa, Sierra Leone, Tanzania, Uganda, Zambia, Zimbabwe</a:t>
            </a:r>
          </a:p>
          <a:p>
            <a:r>
              <a:rPr lang="en-US" sz="2600" dirty="0" smtClean="0">
                <a:latin typeface="+mj-lt"/>
                <a:ea typeface="Times New Roman" panose="02020603050405020304" pitchFamily="18" charset="0"/>
              </a:rPr>
              <a:t>In 2017 the </a:t>
            </a:r>
            <a:r>
              <a:rPr lang="en-US" sz="2600" dirty="0">
                <a:latin typeface="+mj-lt"/>
                <a:ea typeface="Times New Roman" panose="02020603050405020304" pitchFamily="18" charset="0"/>
              </a:rPr>
              <a:t>IYALI </a:t>
            </a:r>
            <a:r>
              <a:rPr lang="en-US" sz="2600" dirty="0" smtClean="0">
                <a:latin typeface="+mj-lt"/>
                <a:ea typeface="Times New Roman" panose="02020603050405020304" pitchFamily="18" charset="0"/>
              </a:rPr>
              <a:t>group of 13 travelled to </a:t>
            </a:r>
            <a:r>
              <a:rPr lang="en-US" sz="2600" dirty="0" smtClean="0">
                <a:solidFill>
                  <a:schemeClr val="accent6"/>
                </a:solidFill>
                <a:latin typeface="+mj-lt"/>
                <a:ea typeface="Times New Roman" panose="02020603050405020304" pitchFamily="18" charset="0"/>
              </a:rPr>
              <a:t>Lithuania and Poland</a:t>
            </a:r>
            <a:r>
              <a:rPr lang="en-US" sz="2600" dirty="0" smtClean="0">
                <a:latin typeface="+mj-lt"/>
                <a:ea typeface="Times New Roman" panose="02020603050405020304" pitchFamily="18" charset="0"/>
              </a:rPr>
              <a:t>; In 2018 fifteen librarians went to </a:t>
            </a:r>
            <a:r>
              <a:rPr lang="en-US" sz="2600" dirty="0" smtClean="0">
                <a:solidFill>
                  <a:schemeClr val="accent6"/>
                </a:solidFill>
                <a:latin typeface="+mj-lt"/>
                <a:ea typeface="Times New Roman" panose="02020603050405020304" pitchFamily="18" charset="0"/>
              </a:rPr>
              <a:t>Indonesia and Malaysia</a:t>
            </a:r>
            <a:endParaRPr lang="en-US" sz="2600" dirty="0">
              <a:solidFill>
                <a:schemeClr val="accent6"/>
              </a:solidFill>
              <a:latin typeface="+mj-lt"/>
            </a:endParaRPr>
          </a:p>
        </p:txBody>
      </p:sp>
      <p:sp>
        <p:nvSpPr>
          <p:cNvPr id="5" name="Content Placeholder 4"/>
          <p:cNvSpPr>
            <a:spLocks noGrp="1"/>
          </p:cNvSpPr>
          <p:nvPr>
            <p:ph idx="14"/>
          </p:nvPr>
        </p:nvSpPr>
        <p:spPr>
          <a:xfrm>
            <a:off x="7696200" y="6451973"/>
            <a:ext cx="1447800" cy="492365"/>
          </a:xfrm>
        </p:spPr>
        <p:txBody>
          <a:bodyPr>
            <a:normAutofit/>
          </a:bodyPr>
          <a:lstStyle/>
          <a:p>
            <a:r>
              <a:rPr lang="en-US" sz="1600" b="0" dirty="0" smtClean="0">
                <a:solidFill>
                  <a:schemeClr val="bg1"/>
                </a:solidFill>
              </a:rPr>
              <a:t>www.eifl.net</a:t>
            </a:r>
            <a:endParaRPr lang="en-US" sz="1600" b="0" dirty="0">
              <a:solidFill>
                <a:schemeClr val="bg1"/>
              </a:solidFill>
            </a:endParaRPr>
          </a:p>
        </p:txBody>
      </p:sp>
      <p:pic>
        <p:nvPicPr>
          <p:cNvPr id="6" name="Paveikslėlis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88" y="1270822"/>
            <a:ext cx="2900797" cy="2169796"/>
          </a:xfrm>
          <a:prstGeom prst="rect">
            <a:avLst/>
          </a:prstGeom>
        </p:spPr>
      </p:pic>
      <p:pic>
        <p:nvPicPr>
          <p:cNvPr id="9" name="Paveikslėlis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88" y="3690803"/>
            <a:ext cx="2911585" cy="2183689"/>
          </a:xfrm>
          <a:prstGeom prst="rect">
            <a:avLst/>
          </a:prstGeom>
        </p:spPr>
      </p:pic>
      <p:sp>
        <p:nvSpPr>
          <p:cNvPr id="10" name="Pavadinimas 7"/>
          <p:cNvSpPr>
            <a:spLocks noGrp="1"/>
          </p:cNvSpPr>
          <p:nvPr>
            <p:ph type="title"/>
          </p:nvPr>
        </p:nvSpPr>
        <p:spPr>
          <a:xfrm>
            <a:off x="0" y="0"/>
            <a:ext cx="3717924" cy="1020638"/>
          </a:xfrm>
        </p:spPr>
        <p:txBody>
          <a:bodyPr>
            <a:normAutofit/>
          </a:bodyPr>
          <a:lstStyle/>
          <a:p>
            <a:r>
              <a:rPr lang="en-US" sz="3600" dirty="0" smtClean="0"/>
              <a:t>Participants </a:t>
            </a:r>
            <a:r>
              <a:rPr lang="en-US" sz="3600" b="1" dirty="0" smtClean="0"/>
              <a:t> </a:t>
            </a:r>
            <a:endParaRPr lang="en-US" sz="3600" b="1" dirty="0"/>
          </a:p>
        </p:txBody>
      </p:sp>
    </p:spTree>
    <p:extLst>
      <p:ext uri="{BB962C8B-B14F-4D97-AF65-F5344CB8AC3E}">
        <p14:creationId xmlns:p14="http://schemas.microsoft.com/office/powerpoint/2010/main" val="5000840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234951" y="347509"/>
            <a:ext cx="2876550" cy="488017"/>
          </a:xfrm>
        </p:spPr>
        <p:txBody>
          <a:bodyPr>
            <a:normAutofit/>
          </a:bodyPr>
          <a:lstStyle/>
          <a:p>
            <a:r>
              <a:rPr lang="lt-LT" dirty="0" smtClean="0"/>
              <a:t>EIFL-PLIP </a:t>
            </a:r>
            <a:r>
              <a:rPr lang="en-US" dirty="0" smtClean="0"/>
              <a:t>|</a:t>
            </a:r>
            <a:endParaRPr lang="en-US" dirty="0"/>
          </a:p>
        </p:txBody>
      </p:sp>
      <p:sp>
        <p:nvSpPr>
          <p:cNvPr id="5" name="Content Placeholder 4"/>
          <p:cNvSpPr>
            <a:spLocks noGrp="1"/>
          </p:cNvSpPr>
          <p:nvPr>
            <p:ph idx="14"/>
          </p:nvPr>
        </p:nvSpPr>
        <p:spPr>
          <a:xfrm>
            <a:off x="1569819" y="343466"/>
            <a:ext cx="3314012" cy="464039"/>
          </a:xfrm>
        </p:spPr>
        <p:txBody>
          <a:bodyPr>
            <a:normAutofit/>
          </a:bodyPr>
          <a:lstStyle/>
          <a:p>
            <a:r>
              <a:rPr lang="en-US" dirty="0" smtClean="0"/>
              <a:t>@</a:t>
            </a:r>
            <a:r>
              <a:rPr lang="en-US" dirty="0" err="1" smtClean="0"/>
              <a:t>EIFLnet</a:t>
            </a:r>
            <a:endParaRPr lang="en-US" dirty="0"/>
          </a:p>
        </p:txBody>
      </p:sp>
      <p:sp>
        <p:nvSpPr>
          <p:cNvPr id="8" name="Pavadinimas 7"/>
          <p:cNvSpPr>
            <a:spLocks noGrp="1"/>
          </p:cNvSpPr>
          <p:nvPr>
            <p:ph type="title"/>
          </p:nvPr>
        </p:nvSpPr>
        <p:spPr>
          <a:xfrm>
            <a:off x="234951" y="818163"/>
            <a:ext cx="7766050" cy="1150353"/>
          </a:xfrm>
        </p:spPr>
        <p:txBody>
          <a:bodyPr>
            <a:normAutofit fontScale="90000"/>
          </a:bodyPr>
          <a:lstStyle/>
          <a:p>
            <a:r>
              <a:rPr lang="lt-LT" sz="4000" b="1" dirty="0" err="1" smtClean="0"/>
              <a:t>What</a:t>
            </a:r>
            <a:r>
              <a:rPr lang="lt-LT" sz="4000" b="1" dirty="0" smtClean="0"/>
              <a:t> </a:t>
            </a:r>
            <a:r>
              <a:rPr lang="lt-LT" sz="4000" b="1" dirty="0" err="1" smtClean="0"/>
              <a:t>makes</a:t>
            </a:r>
            <a:r>
              <a:rPr lang="lt-LT" sz="4000" b="1" dirty="0" smtClean="0"/>
              <a:t> IYALI </a:t>
            </a:r>
            <a:r>
              <a:rPr lang="lt-LT" sz="4000" b="1" dirty="0" err="1" smtClean="0"/>
              <a:t>unique</a:t>
            </a:r>
            <a:r>
              <a:rPr lang="lt-LT" sz="4000" b="1" dirty="0" smtClean="0"/>
              <a:t>? –</a:t>
            </a:r>
            <a:r>
              <a:rPr lang="en-US" sz="4000" b="1" dirty="0" smtClean="0"/>
              <a:t> </a:t>
            </a:r>
            <a:r>
              <a:rPr lang="lt-LT" sz="4000" b="1" dirty="0" smtClean="0"/>
              <a:t> </a:t>
            </a:r>
            <a:r>
              <a:rPr lang="en-US" sz="4000" b="1" dirty="0" smtClean="0"/>
              <a:t/>
            </a:r>
            <a:br>
              <a:rPr lang="en-US" sz="4000" b="1" dirty="0" smtClean="0"/>
            </a:br>
            <a:r>
              <a:rPr lang="en-US" sz="4000" dirty="0" smtClean="0"/>
              <a:t>a)</a:t>
            </a:r>
            <a:r>
              <a:rPr lang="en-US" sz="4000" b="1" dirty="0" smtClean="0"/>
              <a:t> </a:t>
            </a:r>
            <a:r>
              <a:rPr lang="lt-LT" sz="3600" dirty="0" err="1" smtClean="0"/>
              <a:t>Implemented</a:t>
            </a:r>
            <a:r>
              <a:rPr lang="lt-LT" sz="3600" dirty="0" smtClean="0"/>
              <a:t> by </a:t>
            </a:r>
            <a:r>
              <a:rPr lang="en-US" sz="3600" dirty="0" smtClean="0"/>
              <a:t>a </a:t>
            </a:r>
            <a:r>
              <a:rPr lang="lt-LT" sz="3600" dirty="0" err="1" smtClean="0">
                <a:solidFill>
                  <a:schemeClr val="accent6"/>
                </a:solidFill>
              </a:rPr>
              <a:t>partnership</a:t>
            </a:r>
            <a:endParaRPr lang="en-US" sz="3600" dirty="0">
              <a:solidFill>
                <a:schemeClr val="accent6"/>
              </a:solidFill>
            </a:endParaRPr>
          </a:p>
        </p:txBody>
      </p:sp>
      <p:pic>
        <p:nvPicPr>
          <p:cNvPr id="18" name="Turinio vietos rezervavimo ženklas 17"/>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451759" y="4354525"/>
            <a:ext cx="1315073" cy="1315073"/>
          </a:xfrm>
          <a:prstGeom prst="rect">
            <a:avLst/>
          </a:prstGeom>
        </p:spPr>
      </p:pic>
      <p:pic>
        <p:nvPicPr>
          <p:cNvPr id="13" name="Paveikslėlis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69585" y="2308424"/>
            <a:ext cx="1372507" cy="1200943"/>
          </a:xfrm>
          <a:prstGeom prst="rect">
            <a:avLst/>
          </a:prstGeom>
        </p:spPr>
      </p:pic>
      <p:pic>
        <p:nvPicPr>
          <p:cNvPr id="15" name="Paveikslėlis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26971" y="2268202"/>
            <a:ext cx="1721314" cy="1556257"/>
          </a:xfrm>
          <a:prstGeom prst="rect">
            <a:avLst/>
          </a:prstGeom>
        </p:spPr>
      </p:pic>
      <p:pic>
        <p:nvPicPr>
          <p:cNvPr id="17" name="Paveikslėlis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4555" y="2574657"/>
            <a:ext cx="1842654" cy="1216681"/>
          </a:xfrm>
          <a:prstGeom prst="rect">
            <a:avLst/>
          </a:prstGeom>
        </p:spPr>
      </p:pic>
      <p:pic>
        <p:nvPicPr>
          <p:cNvPr id="19" name="Paveikslėlis 1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137627" y="4490016"/>
            <a:ext cx="804465" cy="1044092"/>
          </a:xfrm>
          <a:prstGeom prst="rect">
            <a:avLst/>
          </a:prstGeom>
        </p:spPr>
      </p:pic>
      <p:pic>
        <p:nvPicPr>
          <p:cNvPr id="20" name="Paveikslėlis 1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06864" y="4471153"/>
            <a:ext cx="1062955" cy="1062955"/>
          </a:xfrm>
          <a:prstGeom prst="rect">
            <a:avLst/>
          </a:prstGeom>
        </p:spPr>
      </p:pic>
      <p:pic>
        <p:nvPicPr>
          <p:cNvPr id="21" name="Paveikslėlis 20"/>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843423" y="4512687"/>
            <a:ext cx="1683548" cy="898432"/>
          </a:xfrm>
          <a:prstGeom prst="rect">
            <a:avLst/>
          </a:prstGeom>
        </p:spPr>
      </p:pic>
      <p:sp>
        <p:nvSpPr>
          <p:cNvPr id="25" name="Stačiakampis 24"/>
          <p:cNvSpPr/>
          <p:nvPr/>
        </p:nvSpPr>
        <p:spPr>
          <a:xfrm>
            <a:off x="1465882" y="4017943"/>
            <a:ext cx="5671745" cy="584775"/>
          </a:xfrm>
          <a:prstGeom prst="rect">
            <a:avLst/>
          </a:prstGeom>
        </p:spPr>
        <p:txBody>
          <a:bodyPr wrap="none">
            <a:spAutoFit/>
          </a:bodyPr>
          <a:lstStyle/>
          <a:p>
            <a:r>
              <a:rPr lang="en-US" sz="3200" dirty="0" smtClean="0">
                <a:solidFill>
                  <a:srgbClr val="595959"/>
                </a:solidFill>
                <a:latin typeface="Open Sans"/>
                <a:ea typeface="+mj-ea"/>
              </a:rPr>
              <a:t>2017</a:t>
            </a:r>
            <a:r>
              <a:rPr lang="en-US" sz="3200" dirty="0">
                <a:solidFill>
                  <a:srgbClr val="595959"/>
                </a:solidFill>
                <a:latin typeface="Open Sans"/>
              </a:rPr>
              <a:t> –</a:t>
            </a:r>
            <a:r>
              <a:rPr lang="en-US" sz="3200" dirty="0" smtClean="0">
                <a:solidFill>
                  <a:srgbClr val="595959"/>
                </a:solidFill>
                <a:latin typeface="Open Sans"/>
                <a:ea typeface="+mj-ea"/>
              </a:rPr>
              <a:t> Local Partners – 2018 </a:t>
            </a:r>
            <a:endParaRPr lang="en-US" sz="1200" dirty="0"/>
          </a:p>
        </p:txBody>
      </p:sp>
      <p:sp>
        <p:nvSpPr>
          <p:cNvPr id="14" name="Content Placeholder 4"/>
          <p:cNvSpPr txBox="1">
            <a:spLocks/>
          </p:cNvSpPr>
          <p:nvPr/>
        </p:nvSpPr>
        <p:spPr>
          <a:xfrm>
            <a:off x="7696200" y="6492238"/>
            <a:ext cx="1447800" cy="49236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chemeClr val="accent6"/>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smtClean="0">
                <a:solidFill>
                  <a:schemeClr val="bg1"/>
                </a:solidFill>
              </a:rPr>
              <a:t>www.eifl.net</a:t>
            </a:r>
            <a:endParaRPr lang="en-US" b="0" dirty="0">
              <a:solidFill>
                <a:schemeClr val="bg1"/>
              </a:solidFill>
            </a:endParaRPr>
          </a:p>
        </p:txBody>
      </p:sp>
    </p:spTree>
    <p:extLst>
      <p:ext uri="{BB962C8B-B14F-4D97-AF65-F5344CB8AC3E}">
        <p14:creationId xmlns:p14="http://schemas.microsoft.com/office/powerpoint/2010/main" val="41702289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BAAAAAMACAYAAAC6uhUNAAAgAElEQVR4XuzdB3hUxdrA8Te9kAQCIaHbu4KKCHZQxPLZO7YrdgWRJkVULiodRGkW9KJybdivFbuACGJBRWmCAgIpkJBCesI378JiCLt7zm42JNnzn+fh0UtOmfnNgeu8M/NO2A5ThIIAAggggAACCCCAAAIIIIAAAiEtEEYAIKT7l8YhgAACCCCAAAIIIIAAAggg4BIgAMCH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AAAggggAACCCCAAAIEAPgGEEAAAQQQQAABBBBAAAEEEHCAAAEAB3QyTUQAAQQQQAABBBBAAAEEEECAAADfAAIIIIAAAggggAACCCCAAAIOECAA4IBOpokIIIAAAggggAACCCCAAAIIEADgG0AAAQQQQAABBBBAAAEEEEDAAQIEABzQyTQRAQQQQAABBBBAAAEEEEAAAQIAfAMIIIAAAggggAACCCCAAAIIOECAAIADOpkmIoAAAggggAACCCCAAAIIIEAAgG8AAQQQQAABBBBAAAEEEEAAAQcIEABwQCfTRAQQQAABBBBAAAEEEEAAAQQIAPANIIAAAggggAACCCCAAAIIIOAAAQIADuhkmogAAggggAACCCCAAAIIIIAAAQC+AQQQQAABBBBAAAEEEEAAAQQcIEAAwAGdTBMRQAABBBBAAAEEEEAAAQQQIADAN4AAAggggAACCCCAAAIIIICAAwQIADigk2kiAggggAACCCCAAAIIIIAAAgQA+AYQQAABBBBAAAEEEEAAAQQQcIAAAQAHdDJNRAABBBBAAAEEEEAAAQQQQIAAAN8AAggggAACCCCAAAIIIIAAAg4QIADggE6miQgggAACCCCAAAIIIIAAAggQAOAbQAABBBBAAAEEEEAAAQQQQMABAgQAHNDJNBEBBBBAAAEEEEAAAQQQQAABAgB8AwgggAACCCCAAAIIIIAAAgg4QIAAgAM6mSYigAACCCCAAAIIIIAAAgggQACAbwABBBBAAAEEEEAAAQQQQAABBwgQAHBAJ9NEBBBAAAEEEEAAAQQQQAABBAgA8A0ggAACCCCAAAIIIIAAAggg4AABAgAO6GSaiAACCCCAAAIIIIAAAggggAABAL4BBBBAAAEEEEAAAQQQQAABBBwgQADAAZ1MExFAAAEEEEAAAQQQQAABBBAgAMA3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AAAggggAACCCCAAAIEAPgGEEAAAQQQQAABBBBAAAEEEHCAAAEAB3QyTUQAAQQQQAABBBBAAAEEEECAAADfAAIIIIAAAggggAACCCCAAAIOECAA4IBOpokIIIAAAggggAACCCCAAAIIEADgG0AAAQQQQAABBBBAAAEEEEDAAQIEABzQyTQRAQQQQAABBBBAAAEEEEAAAQIAfAMIIIAAAggggAACCCCAAAIIOECAAIADOpkmIoAAAggggAACCCCAAAIIIEAAgG8AAQQQQAABBBBAAAEEEEAAAQcIEABwQCfTRAQQQAABBBBAAAEEEEAAAQQIAPANIIAAAggggAACCCCAAAIIIOAAAQIADuhkmogAAggggAACCCCAAAIIIIAAAQC+AQQQQAABBBBAAAEEEEAAAQQcIEAAwAGdTBMRQAABBBBAAAEEEEAAAQQQIADAN4AAAggggAACCCCAAAIIIICAAwQIADigk2kiAggggAACCCCAAAIIIIAAAgQA+AYQQAABBBBAAAEEEEAAAQQQcIAAAQAHdDJNRAABBBBAAAEEEEAAAQQQQIAAAN8AAggggAACCCCAAAIIIIAAAg4QIADggE6miQgggAACCCCAAAIIIIAAAggQAOAbQAABBBBAAAEEEEAAAQQQQMABAgQAHNDJNBEBBBBAAAEEEEAAAQQQQAABAgB8AwgggAACCCCAAAIIIIAAAgg4QIAAgAM6mSYigAACCCCAAAIIIIAAAgggQACAbwABBBBAAAEEEEAAAQQQQAABBwgQAHBAJ9NEBBBAAAEEEEAAAQQQQAABBAgA8A0ggAACCCCAAAIIIIAAAggg4AABAgAO6GSaiAACCCCAAAIIIIAAAggggAABAL4BBBBAAAEEEEAAAQQQQAABBBwgQADAAZ1MExFAAAEEEEAAAQQQQAABBBAgAMA3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CAd4HSih2ytahCYiLDpGlshOOososrpKR8hzSLi5DoiDDHtZ8GI4AAAggg4CQBAgBO6m3aigACCCCwW2CH+bc3V+TJs7/kSGFZpYSbse/lhyVJn47NxAnD4E0F5TJ6YZYs21IslQajeXykTOyWJgc0ieYrQQABBBBAAIEQFSAAEKIdS7MQQAABBLwL6OB/xo/Z8vqKXNfg111izAz4yNNS5eTW8SHN9+e2UhnyVYakby/fo50dW8TJ+K5pEsVKgJDufxqHAAIIIOBcAQIAzu17Wo4AAgg4VmDehu3yyDdZUmKW/1cv1xzRWO4+vmnI2uiWh/u+TJefMor3amOK2QYwvUcraZkQGbLtp2EIIIAAAgg4WYAAgJN7n7YjgAACDhTIK62Ufp9tlj9ySiUiLEzuPC5Zcksq5b+/bXNp6Oz/WDMLHqrl7VV5MuX7bKnYscO13H9w5xT594JMyTCrAeKjwmXMGWlyXFpsqDafdiGAAAIIIOBoAQIAju5+Go8AAgg4T2COWfavy/916f9+jaNkSveW8s3fhTJ+8RYXxnkHJsiwk5qHJEyOSfjX1wQ/1uWWuXIe6EqHcw9M3B0QSYoJl8fPaikHJ5MHICQ/ABqFAAIIIOB4AQIAjv8EAEAAAQTql8DiTUUy6bstkllYLo3MjHSvY5Ll8sOTgpKYT5P99fs8XVZsLXE1+oajm8htHZLl/T/ydwcAQnkLwMdrC2Tcoi2u2f+0RpGu4Eej6PDdAQC2ANSvPwvUBgEEEEAAgWALEAAItijPQwABBBAIWEBnpgd8sVmyCit2P6NJTIRM7t5CDgpCdvqFGwtlxPxM197/WHPs36jT06RTyzgZ822WfGQGx1FmWnzEqalyetvQSwJYZto82CT++yG9yGXbpVWcjOvWQtaYrRD9Pt8seWYbRIfUWHnszBYkAQz4C+ZGBBBAAAEE6rcAAYD63T/UDgEEEHCUgA7Cxy3K2iMzf9WBek0xpvywVd4wR/9paZsUJVPNDLhJA7B7Wbx7S0BybERNX1Xv7t+QVyb3mOX/2UU7gyu6/F9XO7i3RLh/76rDG9e7ulMhBBBAAAEEEAiOAAGA4DjyFAQQQACBIAhoZvphX2eILtV3l1YmI/3Us1u6zqmvSSkqr5T+Zvn/71t2Lv93J/t75fdceXpptuv3bjRbAm5un1yT19Tbez/7q0BGLdy5/N+d7K9NYqTLZL0JDrTQLQHGWf9JQQABBBBAAIHQFCAAEJr9SqsQQACBBimgh/L955cceW15ruhxdTpLP9wk5Du8WUyN26NZ/91L3fVhvY5pIl3bNZJBX2aYLQflcohJfDfRLH8Pxdl/ba97m4P+u3uw/7pJiPjmyjyTEDBM7unYVC49NKnGzjwAAQQQQAABBOqvAAGA+ts31AwBBBBAIIgCVWfA9fg/HfB+sCZfVpvAgCYb1L3/ui8+FEv11Q9HpsS4gh/PLM2RcnMcwilt4mWkaX90hNkPQUEAAQQQQACBkBUgABCyXUvDEEAAAQSqCswyKwtm/brN9VsaAIiLCpOC0sqQH/xre/VEhT6fbJb07eWu9sdFhru2AugqCwb//DlBAAEEEEDAOQIEAJzT17QUAQQQqPcCek79/SYHwHJzTJ8uxR9zRtoey/81SeCTP2bLtpIKOdXMWo82P9eiOQP++1uu6zi/vNIKOcJsGdCfffN3oTz+/VbXQNduqZoIUJ/79up8eXdVnmsQbSbLRU8luO6oxnKFOZpQAwnu4q1u+SbI8IIJPHy0Nl+2m+e561Z9q0H1d+kg/dHTU6VjC++rEnQQ//aqfJljtkxo/bTs3zhaBp3YTNqZf973RbrL0m4xhyC4kgOSCNCuGNchgAACCCDQsAQIADSs/qK2CCCAQEgLVJ2l1+z/j5yWJp13LcvfXFDuytafsWsWu5tZwj7ytFRXAjtNHKhZ7t1FB7JDujSXr9dvFz36z5+i++On9WgpxeU79npu1edfabLl9zaDZS3e6rYqu1QemJexe+bdff/gzilywcGJu6u1eFOR6/SDLbsy9Lt/0DQuQswYX9omRsmwk1OkdULU7ns2GY8HzbN1C0P10tgEKW7rkCwzfsreI6GiHQfNjdArRBMh2mk/1yCAAAIIIBDKAgQAQrl3aRsCCCDQgAT0nPoBZsb658xiV62TYsLl8bNaysEmOZ+Wqnv49X/rTPU5ByTIIHOPp0GwDrJ19vs9syrAbtGgQ+/jm7mCDn0//WfJvKf73YGCVHM6QdW6afBh4IkpcrTZZ+9OMFj1fndw4rwDE3a3a9J3W12rA7wVXWkw3AQAuu+/8x5dKeGt3e5nnGuev2hjkWu1hJ2i9fK2OsHO/VyDAAIIIIAAAvVfgABA/e8jaogAAgg4QkBn0Xt/smn3LLieADC1e0vRWXAtVbPYJ0SHu5b4axb7+Rv2nuF3rx44oWWsyfBf4Voe/+/5mbufrcv8Hzw5VRpF/7OEXwfZzeMjXBnxRy7IlC/WbXe9VwfGx6fFyS1mRl23GOhSft0K4D5K77i02D3qpoELrZtuVfht15GDVTtQ6z6hWws5ygQIdIXAQBPAyK0ySE8x7b3myMaipxZ8bLY8aKl6j25mGL9oiyuBobsc1CTaFRB5d3WezNvloccc3n9yc8k3WyJeX5Enb5ls/+5yx3FNTRLA+D2+q8ToCEkydaMggAACCCCAQOgKEAAI3b6lZQgggECDEtBl8A/Oz3AtvdeiGfnHmYGyDtGrrw7Q4MAlhyTJk2aJu2axb2OWyOsgWvfba9F9+rqMv525TsvGgjLpPXezZJuZcy26quBxE1zwNOBds61U+n+WvnvmXAf4OmDXDPlLNhfJcLPsXuvoXqGwn3lH1ZULepzgySY/wexlOxMOntG2kawz2xPWmudqcQc2dFCvWxp+rxIkOKFlnCsbv/5MAwPfm/dpqbraoHr90syWhUnm+EJt6+QlW01OgJ0D/WuOaOwKCmiZ8sNWecMEAdyl+haEBvWhUFkEEEAAAQQQCFiAAEDAdNyIAAIIIBBMAR246gDWXaruRc82e+PvMYNl9z7/DqmxUmK2DKwwS/x1wK1H+P3bzNrrrLkW/b0pZ7d0ZfjX4k8A4FWTUG+Gmb3XoqsChnRJEV1Or2GJKSah4Ju7ZtIPN4kGHz+rhSsYULVu+vvbTKBBM+5rhv0HzCz80K8ydm9taG2CFZPNfe+Y9r7ye67ruVp0kK911n9Wz9qv7X3MDPKjTBCiav30Pk1G2LdjM9czdFvAdyZokGgCCGO7pskxzWNdv08AIJhfKs9CAAEEEECg4QoQAGi4fUfNEUAAgZASqDpIrb7nvfoAXmfRdcuASZQvo05PE13SX/WYO3eCQDeQPwGAEWarwJcmeaAW9yx/Y7Osf+oP2WZ5/XbX8n8NLGjQQVcpVH92M7OEX/fo65J6nZlvkRAp/Uzwwh2c8NRpusrhTrMsv6dZ+q/lp4xiVwJCPRlAy6WHJkn/TjsH+VXrV91JcyHo1oAeJlfAkWaLgbsQAAipPyo0BgEEEEAAgYAFCAAETMeNCCCAAALBFHDPXlcdeLsTAOrS+6FmQKxbAaqWM8xJAA+bkwCWVhsw69J3XQLvLl/8VSCjzb5593GAB5g985pfQAf41UvVekSaBAB6jc7o68Bfi+79v/eEZuJO4ueqm5nhL3NfsOuBF5os//eZRIR620MmqKAnEngr1RMeVp/l18G/BgG0VK2f5jrQAEgns3XAW9FTEvT97i0Ieh1bAIL55fIsBBBAAAEEGo4AAYCG01fUFAEEEAhpgaoD26axETL9nJa7j7170eynf/bnnD3aH2OWw+sxgJrsTpPzjV+8xfXzKDNo19n509vuTHL3p9l7P/CLDJMAsHz3/dUH3FUffNfcTR6T9+lgW/fz69F/TUz9tLgS8pn3flDtpAFdITCuW5q037UEXwfhehzgX7n/HFUYYepZsStoUD3hYdVZ/urHId5lchn8tmXnSQmaoFC3GLhPB6j+gWiSQV1JkGWSIJrdDK4jBbVUzQ8Q0h8VjUMAAQQQQACBPQQIAPBBIIAAAgjUCwFvAQDNpD/0K82Uv+cxee49+DojX3WJe9VZcR38u4/i02X2VdcPVN077wZYuLHQNVvuXimgv6/vuadjU9eSel1y7y669H/S4q3yQ0bR7oG1+2dV9+y7f0/fvcUMxEvNoD/PtGW4GZhvMbkNtFQNAFQ/GaBqe/RnfczxhMXl/1i4V0H8U7Od7dSjCR83ORU0MaIGCjRgUrQrwaIGJh4zeQg0saEW3WqgORg6t4rffexivfgoqAQCCCCAAAIIBFWAAEBQOXkYAggggECgAtX3tl93VGPXTPusX3J2Z/ev+uyqSQIf/ibLNeDVooN0vVf34j//6zbXfnwtR5gB/FqzR16TB2rR5f3nHJAgFx+S6BqUa5b8BX8Xuk4VqFp08HySGRhfbJbgtzL7+X/JLJZPzbt+zSrZ61r3fdW3IFQ32W4G3H3NQF737LvrcrXZsnC8OXFgqsnYv8dKgV3t0VUFL5iVEO68AO5nav2OM8cUakCjlUkguMicpvA/syJhY/4/qw10K4Xe/7Opuxa956z9EuSyw5Jcqwn0mMAMk7TQvW0h0D7kPgQQQAABBBCo3wIEAOp3/1A7BBBAwDECc1bszL5fbfy9u/2aAd+dA6D63vfqSe6qox1rsugPN0vlR3+b5UqwZ1VSTPDAPTtvda0OpnXbgTuwoEf46bGBR1VJwufpGRPM1oH3qm0dcF+nWfyTTBJBXWXgqeg7CnYdeWhVP13BMPqMNNPuIhnz7RavQQt9DlsDrDT5OQIIIIAAAg1bgABAw+4/ao8AAgiEjIDuU+//ebrofvmqRQfYZ5pkfxtN1v/l5tg/LZr1f4pJ4pe8ay++Lt3XFQTuQbj7fte9ZqZ70InNXMn79Nm6J959nGB1PL3+ooOT5OYOTWS8SRqoz/UWkNB7NVCg2fvfMsvnfzdbFTzVzVsHaV0GmmP7dOa9atGVCbrlQFcwPGJWNlRtk7s9uvrhkYVZrmMQvRVd3q+rG25pn+xquwZPNF+Brl7w1KZ25mQFzVvQOiEqZL4pGoIAAggggAACewoQAOCLQAABBBCoNwKaqV5nxt0D/f0bR5sBdrJrb/qCDYUyyszgV5pMdr2Pb+Ya3LqLLtp/0yxjn/Xrzu0COvg9xCx7/5cZKOu9VffH6xL6//6WKx+vzZfsXdn948x5gh1SY+SmY5J3H5+nz1y8qVBeXZ4nK81AW5fta9FrdTvBBQclSLf9Grm2HMz3UTdfuJtMUGPcoizXdgJtV5vEKLnj2KZy2q4Ehh+tLZBpZkuAvjs1PtIVbNB3ansqzPX/W50vb67ME32Obl3Q4EHz+Ag512xt0FMD3MkK3XXQe95elS9zludKpgm4aNFrzj8wUa432yY0UEBBAAEEEEAAgdAVIAAQun1LyxBAAAEEEEAAAQQQQAABBBDYLUAAgI8BAQQQQAABBCwFKnIKpPjXdVL47UopMr/KNv9zLGNUy2RJurSLJF58okQ0aWT5LC5AAAEEEEAAgboRIABQN+68FQEEEEAAgfotYLYLlP6VJXmvfyO5c76R0j8zLOsbFhUhqQ9eJcm3nyP67xQEEEAAAQQQqF8CBADqV39QGwQQQAABBOpUoNzM7Oe9u1iyn5orZRu2BFSXpnecI6kjexIECEiPmxBAAAEEEKg9AQIAtWfLkxFAAAEEEGgYAiaBYOF3qyVr9OtSuGiVyTC4M+FhoCUsJkraPN9XEnocG+gjuA8BBBBAAAEEakGAAEAtoPJIBBBAAAEEAhXYUVYhJSs3yvbPfpbCJauldPVmKd+ULZVFpRIeFy2RrZpK9CEtpVHXoyXhrPYSvX+aiJ4PGEDZUVIm+e8tkcxHXw94tt/baxtffaq0nHKrhEWyFSCAruEWBBBAAAEEakWAAECtsPJQBBBAAAEE/BDQ/fZrMyT7yY8k99UFrsG+3RLZIlmS/9XN7LvvYTsBnz4/z+zrzxr7ppRn5tp91e7rwpPiJeHsDhKZkiQly/+W7fN+2+sZ8ScfLm1f6i96LQUBBBBAAAEE6ocAAYD60Q/UAgEEEEDAoQKla9Ilc8Qrkv/J0hotvdeBdvP7L5fkG7uJLsH3VHTGXxP6ZY1+w++Bvyb1Szj3eGl27wUS1+GA3asOihavkvVXTZDKguI9Xtmo2zHS5oW+Et4o1qE9S7MRQAABBBCofwIEAOpfn1AjBBBAAAEHCOhgPPuZTyRr1Ouiy/6DVWLb7y+tn+st0Qe2+OeRZo9//twfJXPkHLOlYJNfr4pomiBNb+vhcYVBZX6RbLzzSSn4+Ke9npl8S3dpMe5GkbDAtif4VUkuRgABBBBAAAFbAgQAbDFxEQIIIIAAAsETKM/YJhtvnS6FC1cE76FVnqTbAlrPvFt0Gb6uMNjc/zkp/Ma/d+nAP2XwpdLk+q6u3APViw7+04fONlsW5u/1M12B0G7OIIk/9chaaR8PRQABBBBAAIHABAgABObGXQgggAACCAQkULZ+i/x94+NS/Ou6gO63e5MGAeI7HyL5H/7g1woD11aCoZdJE7OVwNPAX99ftnGrbLrzKa8BjKRLu0ir6bd73Ypgtw1chwACCCCAAALBFSAAEFxPnoYAAggggIBXAZ3533DNJCn+5a96p6R7/Jveda6kDLxEwhO87Ns3yQrzP/5R0gfM8ppDIPaY/aTNywMkypxWQEEAAQQQQACB+iVAAKB+9Qe1QQABBBAIUYEd5RVmD/5rkj3jI3stjAiX2KPaih6np8f96Yx+eGKciBmEV2zbLqV/ZUrem99K7msLpCK7wN4zPV1l3pN08YkmgeAVEn2AOVLQSyn7e6tkPTpHct9a5DVZYVSbZtLmpQESe3S7wOvDnQgggAACCCBQawIEAGqNlgcjgAACCCDwj0DxsvWy/rKxUrE13yeLzsTr8vtmfS8QHVBbFc2+nzX+bcl+6mO/TxGIObKttJhwk2urgLdkfeVZubJ1ygeSM/MTn1sJPCYftKo8P0cAAQQQQACBfSpAAGCfcvMyBBBAAAGnCmyZ9K7r+D1fRQfkrWbcIbqM3m4p/TNTNt87068kf3aODNQZ/61T3pdtL37pO4eAWUHQ+KpTJG3U9RLRON5utbkOAQQQQAABBOpAgABAHaDzSgQQQAABZwlUFpWarP/TPB6X55ZwDaLH3mh/EG2O9st761vZfN8LUplXaA9UB+uXdZHUf1/j2lJQvehxhIXzf5ctj/9PChetslxREJna2LWCIPH8jiLhHAQo8wsAACAASURBVPdnrxO4CgEEEEAAgboTIABQd/a8GQEEEEDAIQK6jH7dhaOldPUmjy3WPf6tn+uzc4+/jVKRWygZw/8ruXO+sRykux+ng3VdXdCo69F7LPfXQX/J7+tl2+yvzJF+C0SDFVbFVsJAq4fwcwQQQAABBBDY5wIEAPY5OS9EAAEEEHCagM8AgJmVb/vKQFeiPztFjw/ceOt0Kf1js53LxdNgvbKwRIp/XGMCCAsl770ltlcQ6LOSLuksKUMu85kw0FbFuAgBBBBAAAEE9rkAAYB9Ts4LEUAAAQScJqBL9DdcN1kKF67Yq+l65F67t4ZKXMeDfLPoEXxzf5JNdz1te8DuTvIXd+z+UrJqsxR8ulTy318ixb9tsL1yQCsVHhctja87Q5rd83+2EhM6rX9pLwIIIIAAAg1FgABAQ+kp6okAAggg0HAFzOA9fciLkvPcZx7b0PyBKyWl34VeM/Hr0X/bXponGUNftLVEX18SfUgraXT6kVK4YLmU6GqBikq//TSAkNL/Ikk473hXEICCAAIIIIAAAg1bgABAw+4/ao8AAggg0EAECr9ZIRuunuBxAK+D6xaTb5HGl5+0dzI9M/jPfvZTs+f/pYAG8f7yRB+QJsm3dpekiztLZMudiQJ3lJRJwSdLZdur82XH9hJp1L2DNL76FIls3tjfx3M9AggggAACCNShAAGAOsTn1QgggAACzhHQZHuZI16R7Kfnem20ZuZPOPMYCU9OcB0FGGGSAhZ+t0q2Tvuw1gb/uq8/rtMh0uTGbpLQ7RiJSEnco35l67fIxlumSZHJGVC1aNCi+YirJfmms1x5BigIIIAAAgggUP8FCADU/z6ihggggAACISJQnrFN/r7xCSn6/o86a5EO1mOP2V8Szj1OEs45TmIOa+11AF+xbbup7+Oiqxc8FpPAMG3UddL01rO9b1+os5byYgQQQAABBBCoLkAAgG8CAQQQQACBfSigQQDN4u8pIWDQq2EG6NHtmkv8aUdKI/Mr7oSDdybxCw+z9ar8D76Xv3tN9bn6QFcCtH3tPok/5XBbz+QiBBBAAAEEEKg7AQIAdWfPmxFAAAEEHCqge+q3zf5Kssa9JRXZBTVW0Fl9HdjHHn+QxJrEfbHt95eYI9tIZGoT24N9T5XIfuYTyRg227J+iRecIK2fuVvCYqIsr+UCBBBAAAEEEKg7AQIAdWfPmxFAAAEEHC6geQFKVm6Uwm9XSMkv66Top7Wiv1eemevzqD8d8De//0pXIr5wkycgPD6mViRzTdK/Tb2fsXx2VOtm0u6doRJ9YAvLa7kAAQQQQAABBOpOgABA3dnzZgQQQAABBPYSKPt7q6y/bKyUrkn3qKNL7ltOuU2SLu1c6/vurerirmBEs0Rp99ZQiT26HT2KAAIIIIAAAvVYgABAPe4cqoYAAggg4DyBbf/9Wjbf+6znhgc56Z6uNihe+qdJ8rdcIs0sfuJ5x0t4Quw/77Z5BKEmEmz3zjCz5YBjAZ33xdJiBBBAAIGGJEAAoCH1FnVFAAEEEAhpgcrCEtl481Qp+PRnj+1MvqW7ybp/fc2O3TOD+tK1GZL95EeS++oCqSwq3f2u6INbSpvn+0rMEW12/15lfpFsumem5L+3xGtQosWYG0TrRkEAAQQQQACB+i1AAKB+9w+1QwABBBBwkEDZhi2y7pIxUvZX5l6trvEy+8odsn3eb5I1/m0pWrzKq6omEGz76kCJTDMJBHcVDRJkjnhFcp7/Yo8TAcKT4iVt5DXS5PquNUo26KAupqkIIIAAAgjUqQABgDrl5+UIIIAAAgj8I1C8bL1r/3/F1vy9WKIPaSX7vXe/RDb3b5m9LvMv+HSpZD48R0pXb7LFnfrQ1dLs3gv2urZ8c47kf/iDlK7LkriOB0mjM46SiCaNbD2TixBAAAEEEECg7gUIANR9H1ADBBBAAAEEXAIlKzbKerMCoDwrdy8R1wqANwa7jvizVcyMf/7cHyVzpP2Bv/u5CWd3kNb/uafWThewVX8uQgABBBBAAIGgCxAACDopD0QAAQQQQCAwgYqcAtlw5QTXcYCeiu7Nb/1cH9Gke16L2eNfuHi1ZAybLcW//BVQRZrefZ6kjrhawiIjArqfmxBAAAEEEECgfgoQAKif/UKtEEAAAQQcKrD1iffNcv3XvLY+LCpCErp3kKQrT5G4TgdLZLMkCYuJdF1fnp4jmf9+VXLfWrTHXn27lPpsHfyn3Hep6HGDFAQQQAABBBAILQECAKHVn7QGAQQQQKCBC5Rtypa/r31Min9dZ7slOnCPSE6Qcs0dUFFp+z73hXp/kxu7ScqAiySyRbLf93MDAggggAACCDQMAQIADaOfqCUCCCCAgIMEin9ZJxt6TnLN6NdmcQ/8m/W9QKLaNKvNV/FsBBBAAAEEEKgHAgQA6kEnUAUEEEAAAQSqC5SuTZeNt0wPeB+/L1E9vq/prWdL8u1n+32qAD2FAAIIIIAAAg1XgABAw+07ao4AAgggEOICO0rKXMfuZY172/YRfr5IIpomSEq/C6XJv86U8ITYENejeQgggAACCCBQXYAAAN8EAggggAAC9V3AZPbX3AAFH/8kef9bIsU//CGVRaW2ax2Z2liaD71ckq46heR+ttW4EAEEEEAAgdATIAAQen1KixBAAAEEQlyg8Jvlsv7qibLDIgigS/01sV9yr7OY8Q/xb4LmIYAAAgggYEeAAIAdJa5BAAEEEECgngjsKK+Q9IGzZNt/v/ZZo4Rzj5OWk3qR1b+e9BvVQAABBBBAoD4IEACoD71AHRBAAAEEELApoMkB118yVso2bvV6R9PbekjqyGskLCbK5lO5DAEEEEAAAQScIEAAwAm9TBsRQAABBEJGoHDhCll/xXjRBIGeSsJZ7aX1c30kPDEuZNpMQxBAAAEEEEAgOAIEAILjyFMQQAABBBDYJwJFP6yR9ZeNlcqCYo/vSxtzgzS9vUet1aWysETK03MkLCJCIls1lbCoiFp7Fw9GAAEEEEAAgeAKEAAIridPQwABBBBAoFYFyjZskXWXjJGyvzI9vqdxz9Ok5eRbgjMwN6cPlG/JEw06bP/8Fykwv8rWZe1+r54u0GrGHdKo69EiYWG12m4ejgACCCCAAAI1FyAAUHNDnoAAAggggMA+E7CTBDD+lMOl+eBLJa7ToSYPQKStuu0oq5CKnAIpWfG3FM5fLtu/XiYlv2+wPG4wPC7ateUg4ZzjbL2HixBAAAEEEECg7gQIANSdPW9GAAEEEEAgIAEdmK+/coJrKb5VCYsIFzG/wmKjJCzc/DPaBAT0f+svTRJoZu4rt213zfQHWiJbJEvbVwZKbPv9An0E9yGAAAIIIIDAPhAgALAPkHkFAggggAACwRYomPuTbLxlmuUMfbDf6+15SZd2kVbTb+fkgX0FznsQQAABBBAIQIAAQABo3IIAAggggECdC5j9+XnvLJbNA2ZJZV5hnVcn+pBWst9790tk88Z1XhcqgAACCCCAAAKeBQgA8GUggAACCCDQgAVK16RL5ohXJP+TpSIVlfu+JWYrQexRbaX50MslocexJAPc9z3AGxFAAAEEELAtQADANhUXIoAAAgggUH8FyjfnyLZX5sm257+Uso1ba7Wi0QekSXKvM10D/sjWzSQ8PqZW38fDEUAAAQQQQCA4AgQAguPIUxBAAAEEEKg3ApUFxTuP7luwXEp+XSdlf2+R8oxtsqO03LVHPyIxTsJM9v644w6UcPPvMWYGP6plUyldmy7pQ1702o6IZonSclIvSfy/E0TCOfav3nQ4FUEAAQQQQMCmAAEAm1BchgACCCCAQEgLmJwCOvjPee4zz800S/1bPXGrNO55Wkgz0DgEEEAAAQRCWYAAQCj3Lm1DAAEEEEDApkBFToFsMEcLFv201uMdse33l3avD5aIlESbT+QyBBBAAAEEEKhvAgQA6luPUB8EEEAAAQSCJWBm9Yu+XyNbp30gJSs2SqMzjpKmd50ruoe/etEtA+svGyu6fcBTaXbvBZL60NXBqhnPQQABBBBAAIE6ECAAUAfovBIBBBBAAIFaFzCD/+xnP5WM4S/tcTpAeFK8tH76rp0Z+93FXJs58jXZOvUDj9XSvAHt3hgs8ScfXuvV5gUIIIAAAgggUHsCBABqz5YnI4AAAgggUGcCpX9slvWXjzMJAPc+ESCyRbJZzn+fxBzZ1lW/svVbzOz/GCn9M9NjfWMOay3t3hkmkamN66w9vBgBBBBAAAEEai5AAKDmhjwBAQQQQACBeieQ97/vZGOvqV7rlXRpF2k1/XYRk9xPZ/+zZ3zk9drGV58qLafcKmGREfWunVQIAQQQQAABBOwLEACwb8WVCCCAAAIINBiB7Gc+kYxhs73WV5f1t5l1j1RuL5HNfWdKZVGp12tbm+uSLjqxwbSdiiKAAAIIIICAZwECAHwZCCCAAAIIhKBA7qvzZVPvZ3y2LCw22uQHqJAdZRVer4vaP1X2M8v/o9qmhKASTUIAAQQQQMBZAgQAnNXftBYBBBBAwCECxUv/dGX1r8gtrFGLm1x/hrSY1Ivl/zVS5GYEEEAAAQTqhwABgPrRD9QCAQQcIlBasUO+Wr9dPlxbIKuzS2R7WaVU7hCJjgiTA5tEyzVHNJYz2sVLRFiYQ0RoZm0J7Cgpc60AyHt7UcCvcGX/nzNI4k890vYzKvOLpLL4n+0E4Y1iJTw+xvb9XIiAHYGK8gpZ9f3PsmTuV/LL/MWycsnPrtsObH+ktD+9s3S/7jJpd/hBEhYebudxXFNHAoX5BfLj5wvk+0++lhXfLZWNq/+UuIRGcmjH9tLlgu5y2qXnSuPmzeqodrwWgdAUIAAQmv1KqxBAoJ4JVJhj1t5YkScvLtsm+aWVPmt3SHK0PHJ6mrRKiKxnraA6DU2g5PcNsv7KCVKenhNQ1Rv3PE1aTr5FwqK8J/+r2JIvee8ultzXFoi+z1MugciUJEk45zhp0utMietwgEg4Aa6AOoSbpKyk1DXof2PyTFn9468+Rc6/9Vq5/oF7JTGZ0yvq26eTuyVbPp71mrw7/XnJz8n1Wj3tu1tGD5OuV10oESQhrW/dSH0aqAABgAbacVQbAQQajsCmgnJ5dGGWLMsqtl3p5vGRMrFbmhxgVgVQEKiJQMHcn2TjLdN8Jvnz9Py44w+S1i/0lahWTff+sQlolazaJFmPzJH8T5aaPAK+g1pVH6BHD7aYcJPEdz5EhJUuNelax92bk7FFZj8yWT6d/abttnf+v7Okz+MPS5NUZpFto9XihTvM3x060z9z6GjLAE7Vavxr5EC5tM/NBAFqsW94tHMECAA4p69pKQII1IHAb1tK5MF5GbKlyHuSNW/VOiolRiad2ULio1jCWgddFzqvNP/Bve2leZIx9EXbQYCEc4+Tlk/cKjpzX72Ub8mTzAdekty3zNYCPwb+ezzHHD2YfNOZkjqyp4THEeQKnY+t9lqiS8Of6DNcli/60e+X6EqAXo/cJ7HxcX7fyw3BE9DB//y3PpSnBj7sc9bfY0DSbAvo/fhIOf2K/zNxQ1YQBa9XeJITBQgAOLHXaTMCCOwTgT+3lcqgLzMkq7A8oPfpKuk7jm0qPY9k+WpAgNy0h0DpmnRJH/S8bP9muc+Be7M+50vzB67ae9m/+Y/37V8tk013Py3lmd6X7PrDroGG1k/dJeGJDMz8cXPatRtWrpEn7r5fVpo9/4GWPlMelh43XsngMVDAGt6ng/95b3wg0/uNkKKC7QE97YCjD5chz0+W1oeYbUQUBBAIWIAAQMB03IgAAgh4F0jfXi79P0+XjfllNWLar3GUTOneUpJjve/BrtELuNlxAuWbcyRr9Buy7eV5XtuuR/41ufZ0Sbqsi0TtlyphZsY++7lPJfPBl30eGRgIZtM7znGtBPCVZyCQ53JPaAhsy9wq0/o9JIs/+LxGDTqiy/EyaOYESW3XukbP4ebABJYtWCKT7xwimRs2BfaAXXddM/hu6Tm0t4RH8P+JNYLkZkcLEABwdPfTeAQQqA0BzfQ/YkGmfPN3zY5f07rpaQBDuqTIuQcm1EZVHfHMqicvrNy68+QFLUnR4XJsWpzcfmyytEuKcoSFu5GaqX/TPTMl/70lttodnhQvlXk1/549vswEF1rP7C1JF59oqy5cVLcCmn1/7S+/y+IPv5ClXy3cnX3/6FM7yYnnniln9rxYGqd4yBsRQLWLC4tk1oMT5MNnXw7g7r1vuWfqo2YVwBVBeRYPsS8QjBUc7rcddkIHue8/kyRtvzb2K8CVCCCwhwABAD4IBBBAIMgCr/yeK08vzXYd7xeM0qVVnIzr1kLY9eifpt2TF/QIxl7tk+Vas9XCScb+BgH80Y8+IM2V9T/OJPoLj46S4t/WS947i12nBHgqcSccLG1fGyQRTRr58xqu3YcCOyor5ed5i+TVcTPkt4Xfe32zLs++bez9cvxZp9ZouX0wloxXr+S5va6W28YMk+i42H0o5+xXBTuIo5oDzUoOPRWAggACgQkQAAjMjbsQQAABjwKrsktl4Bfpklvif9I/b6QtGkXKtB4tJdWcDECxJ+DvyQuRJuHCPR2byqWH7p30zt4bG+ZVemRf5ohXJOf5LwJP6Ler6bqEv8l1Z0jTu8+T6APT9s7wbyJi2TM/kQyzjaB68sCwmChp98ZgiT/58IYJGeK11mPaXn/saXl7yn9stTS1bSvp/9Q40VUBgZZNa9bJY7cPrtG+/+rvPqLzcTLouUmi9aPsG4F5b34g0/o+FPC+f0+1vLj3TXLTvwdKpAkuUhBAwH8BAgD+m3EHAggg4FGgzCz9//c3mTJ/g++l0o1MVv9hJzWXji1iZfqP2fLhmnyfqwX0FIAxZ6TJcWnMWtn59DQI84A5eUHzMPhTEs2WgLFd0+SY5g5zNsm58j/+UdIHzAo4uV9c50Ol1dTbJPqgFj7JK3IKZMOVE6Top7V7Xddq+u3S+JrT/Okyrt0HAls3Zcizw8bIgnc+9uttNdlzr9sMXh49ReZMetrnO3U5+B0THpD9jzpMvnztf656+kowF2cyyT/yzn/ksE4d/GoLFwcmoN+OBnF+mb/Y5wPO+ddVcsND/VzXzH74cZn7whyf13c6p6sMeGa8JDRxVsA2sF7gLgT2FiAAwFeBAAIIBElg3obt8sg3WVJiAgHeSvWZZj0hoO9nvpMF6mkAQ7o0l/PIA2DZUzr4H/Z14CcvnNw6Xh45LVWizLYAp5UdZRVSOP932Tr1Ayn8doW9ZH9m/37KvRdKyqCLRWfxrUrxL3/J+ivGS8XWfAIAVlj14Oc6gHty0MMBJ+C7ccQAufzeW/xO2Lb6p2Uy9oa+PhPGVV9lULAtT6aYYwK/fe9Tn3KDZz0mp112fj3QDe0q6BaO956aLTOHjvbZ0M7/d5b0efxhaZLazHXdqh9+kVHX9pbs9Cyv9x187FEyeNZkaXlgu9BGpHUI1JIAAYBaguWxCCDgLAFNNHffl+nyU0axz4Z7GmCOmJ8pX673fSzSNUc0lruPD05irVDtmZoeu6guujpjXLc0ae+0VQDVPgoNBuSbPfsb735KvC5PMYP/tEeulaa39RDRKJWPUrFtu+S+tkC2THrX4+A/PCFW2r01VOI6HhSqn2eDa1cwsu8HkrCttKhYZpqZ/I9nvebT7KqBd8i19/eViMh/ssG/O/15efb+sT7vY//4vvkUN67+U8bd1F/+XLbC6wt1Rcaw2VPkuDNP2X3N9rx8mdrnAfnm3ble7+M4wH3Th7wldAUIAIRu39IyBBDYhwJ2Zv9jI8Nk1Olp0qnlnmeev7o8V2aYrQC+yhWHJ0nfjjtnSCh7CxSazP6ae+G3LSU15sF6J2H2kx9LxgMvefVMvqW7pI263ufxfZpjYMuEtyV7xkc+VxQ0Ou1IaTO7n4Qn7vlno8adyQMCEigrKZXZj0yWt6fOCuj+qjf5O+Be9s0SmXDzAJ8zwG0PO0iGvvCEtDvi4D3qpycTPNrzbp911lUJVw64vcbt4gHeBSorKuTNJ56TF0c+5pPprOsulTsnPiSx8f/8uS8vLZPn/z1JNJjjrbCVg68PgZoJEAComR93I4AAAmJ39r9jizgZb/aYV19e/tHaAhm3KMtnHoATTdBg4pm+91c7tSt0w8W0H7bKmyvzgnLywpEpMTL5rBYSFxnuVFJXu9MHzZKcWSY5oIcS2SJZ9ntnqEQf4juZWvYzJunfsNk+HcPjoqX1c31cpwZQ6l4g2Nn3/UnYpoGHWQ9NcC0d91UuvPMG6fXwfRIVE73HZcsX/SiDz7nW573XDe8repY8pfYEMtb9bYI4Ay0TOA6bPVVOvujsvSry6vgZ8tKoKT4rOH7uy6J5JigIIOC/AAEA/824AwEEENhDYOHGQtFl/L72/keEhZl9/Clyrod9/Es2F8lwk7SuuNx77gACAN4/ukWbCuUh4+/Lz59PNiUuQqb3aCUtE5x96oKvAEDSxSdKqyfvMvv+fRvpkv+s0W9459dtBKOuk6a3mkGA+TNCqXsBPbNdB2++lm77U0t/ErbZ2fuvs7/DX54mHc44aa9q2AkA9H58pOhxgJTaEbC79//YridL/6fHSdMWzf0OALQ6aD/X1gFN/khBAAH/BQgA+G/GHQgggMBuAR2y6+Dza4s9/L6O8iMAEPgHlVNcIf0/T5e120q9PkS3p59/UKL0NjkUPlpTIDN+ypZycySdt+Jtq0bgtWyYd2Y+/JpsfeJ9j5VP7nWmtJjYy7JhxcvWy/rLxnre958ULy0f6yVJl3Rm8G8puW8u0DPbnx06xmcWdh2A3zpmmHS7+iJZvvhHeeLu+30m67O7X1uXjb8ydrro7K+vctKFZ0vfaaM8ZoC3EwDwd0vCvpEPnbdo8r7JdwyRpV8t9NmoW0YNEV0dEuYh8Ge1AsDuNxU6qrQEgeAKEAAIridPQwABhwmsMQPP/iaL/7aSCp8t1wz+evSfp0IAIPCP5j+/5MiLy7b5XPqvxydO6NZCok1m/7zSSun32Wb5I8d7wCDKRAxGnJoqp7eND7xiIXBn3v++k429pnpsid0VAGIygW//aplsuvvp3UcM6pL/xtedISn9LxTdSkCpPwKLP/hcJplj23wdpVc1+Z6dhH12Z2vtLhu/dfRQ18DRU7ETAHjglRnS+fwz6w96iNVk4f8+lTE33OOzVTrrP/zl6XJox/Yer7MKAHAKQIh9NDRnnwsQANjn5LwQAQRCSWDmzzky2wxAfRWrASUBgMC+iHW5ZTLgi82SVeg9+JIYHS5jTd6FY6pk9R/zbZZo3gVfZXDnFLng4MTAKhYid5Wu3iTrLhkr5ek5e7XIbg4A9416qkBlbqGZ6ReJSE7weWqAXlv0wxrZ/vUy1z3xJx0mCT2OtXXMYIjQ10kzcrO2ytS+D4om0vNWdM/1oJkTJLVd692XaLb+6f1G+Kyznf3an7z4hky95wHLgeODrz0lOgAMNABgpy510gEh8FJdQfKUOTby85fe9tmaUy4+R+6Z9qg0SvL8d6xVAOD4s06VQc9OlMSmTUJAjSYgsO8FCADse3PeiAACISKgy8/7mtlkHYj6Km2TomRq95bS1Owt91TmbSiUkQsypczHsnQ9PlAHspR/BCYs3iLv/bH3efJVjc5o10gePi1Vx527i564oCcv+CoEAER2lJTJxttnSP7733ukatbvQkl94MrgLN83337JH5sl55m5kvvqAtHTA6qWuOMPktYv9JWoVhyFWVt/B9gZgHtatj3/rQ9lfK8BPqtlNei2c/SbvsBq4PjVnPdk0m33ea0LS8dr6+vZ+dw/lv4mj1x9p88THPQ6X6s47Kwq6fGvK+X2ccMlJi62dhvE0xEIUQECACHasTQLAQRqX+BjV/b+LVJhljn7Kt3MIHSkGYR6K++bQex4M5j1VTiabk8dO1svYsySf3XX4EnVYsebAMBOscIFv8v6qya6ggHVSzCy9+tAv+CjH2XL5P9Jye8bfP4ZSDj3OGn91F0cFVgLf7XZ2bft7eg9O8vurQIAq374RUZd29ty4Hj9A/fKVYPu9LhvXFlef+wZn0fPMXNcCx/Prkdq8j89uu+54eN8vkRzSIx8c6bXDP4F2/LkMbMNZcncr7w+p+fQPtJzaG+v30HttZInIxAaAgQAQqMfaQUCCOxjAbvJ/zT7//CTU6T7/mbZs5eis9E6K+2r9DqmifRqz35pt5Gd2f/Dm8XI4+Y4v/ioPY/zswoAWG3Z2MefWp2+Tgf+m3o/I3lvL/JYj4hmidL6mbulUdej/aqnDvy3/fcr2TL+banI9r0do+qDg7rqwK8ah/bFdmb/Az16zyoHQLAGjqXFJa7B54fPvuy1s86/9VrRVQzRsTGh3aF10DoduE/pM1y+fe9Tn2/3lf1fb9y8dr1ZUdLftZrAW+n/1Fg5s+clddBKXolAaAgQAAiNfqQVCCCwjwU25JXJPWb5f3aR7+R/uuxfl//rNgBvZYo5w/6NFXk+W8CM9D88mwvKXVsvMraX+zS722T9v+aIxntdYxUA4BSAPclKzdL89ZePk7K/t3r0DouKkKZ3nSspAy+R8ATfS3I1oJD/3hLJePDl3UkB/fmjG3/qkdL2v/1YBeAPmsW1dgduj7zzHzm228l7Pc1qBYDVsvu8rTmuGd8fPpvvs6bHnHqia99305aeV1Nlb86UibcOkl8XfOf1ORwBGMQPp9qj9DsYcfltPhNI6i1XDrhddCVHeITnLXHLvlkiw86/wWtFdQWBfouHdepQe43hyQiEuAABgBDvYJqHAAK1I6B7zyd9t8Vn9nl9c4fUWHnszBYSZZajeyuDvkiX7zYXef05A9I9aeas2LliwkfKBEmKCTez/y3l4OTovVytcgD4urd2vqb6/9SCuT/Jxlum7bU3v2rNI1MbS7MBF0njK0+RiCaN9mpU0XerZfPAWZZL/b1paKAhbdT1wRuNXAAAIABJREFUknzzWcHJO1D/2fdJDX/++luz/L6Pz4Gbr8G3VQ4Aq4G73YGj1ey91f5zzTzvK4HgPsEO0ZfoKo45E5+S/z76hGULrY5h1G0Ez94/1utzrL4nywpwAQIICAEAPgIEEEDATwFd/j/ky3RZtMn7oN39SJ2B1plob2V7WaX0/XSzrPZxLF2TmAiZ1qOltKuyimBjQZm8tTJPFvxd6MqC7z7XvpFZ7q6rDS4yGex7HJDgOvoulEqh8er3ebqs2Fris1m+Ai9WpwC0aBTp8k6Njwwlupq1xfwHfvazn0rG8JdEKip9PksH6nGdDpHG15wq8SceIuGNG0n2kx+ZXx+LZvj3t2iugeRbukvTPudLZPO9V3T4+zyu/0egrKRUZj00Qd57arZPFl+ztlanAPhK3Gd3+b9Wzmr23qoeHbufJgOeGS9JzYK7lSo/e5v8+PkCWWSOUFz1/c+SuWGTy1JnqPWYu9MuPU8OPaGDRER6nvEOhe/R7ioSq+0gevzkkwMfli9ffdcrix4BedO/B0pktPdVdaFgShsQqE0BAgC1qcuzEUAgJAXsLkG3s5dcn9X7k02yxcdWggOaRLu2EejMdL45x36iSRj49YbtlqsPUsz2gyFdmkvnVnEh0w8LNxbKiPmZUlLhO/Git5wJZea+AWbFxc+ZxV5NjkyJkckmd0Bc5J65A0IGMdCGmCDAtpfmScbQF32uBAj08dXviz6klTQffKkknHe8aBCAEnyB9cv/kLH/ulc2rFzj8+EPvDJDOp9/5l7XVFZUuGZ9Nfmet+JrwGY3+7/Vsm87A8drBt/tShznbem5v7qarf6j/7wqr014UvJzfJ8q0uncrnLzI4OlzaEH+vuaBnG91eoLdyM6ndPVFYRJaJLksV12vsdhs6fKyRed3SBcqCQC9VWAAEB97RnqhQAC9Vbgs78KZNRC6+z/OgCf3qOVtEzwPpP8U0axDPs6Q3Rm21s5sWWcTDTbCDaZYMH95tq12/Y8Is0XlK4IGHFqqnQJkSCAneR/vrZMZBaWS59PNku6j/wB5x2YIMNOal5vv7+6rlhNl/L7rH9EuDQ65Qhp/tBVEtfhAJHw0FrBUtd9V/39dpL/+drDb2cA72vm/q/fVsqYG/rKpjXrfNJYLfu2GjhqAGH4y9OkwxknBaULdMD/wohJMveFObafd5hZBXDvjNGipymEWrFafeFur9X+f6vvUQ3v+88kSduvTagR0h4E9qkAAYB9ys3LEEAgFASslpC722hn///bq/Jk8hLPydXcz9HZ7MsPbywDzdL3ldm+l7578vWWDb+h9YUmXNTEi5qA0VfRLRC6YkITMFYv8zYUysgFmVLmJYGAjjcHnpgiF5otFBTvApUFxbLlsXcl55lPgrMawAz8E3scK80fvEpiDm3FHv998PHZmTXXanS75mK5a9JDooPo6sVqAG915JvVgM/9vnN7XS23jRkm0V7OfbcagJ504dnSd9oorzPP/nDrzL9um3j/GbMdxs/i7SQFPx9Try4vLiySpwY9LJ+/9LZlvXzt/7fzPYainyUaFyBQCwIEAGoBlUcigEDoCuSZJfj9zCD0Dx979t2tv+LwJOnbsZlPDKtggnsbQfr2MsvEd95eFCpJBO2uvOjWzpwzfZrnTOFWJy6QANC/P7vlWbmSPe1DyXnus8ACAbtm/NPG3sDA3z/6Gl9td9n2raOHii7j91S+mvOeTLrtPq918TVzX15aJs//e5Lr7Hir4qsOdvaf69F/2oYwcyxrTYudpIne3mF1IkJN61YX92vOg4m3DJTli3/y+XqrJIyrfvjFJKPsLdnpWR6fE+xVHHVhxTsRqC8CBADqS09QDwQQaBACv20pkftMAsACEwjwVSLMf2gOPzlFuu+f4PWyovJK6W9m9X83z/RWdBZbTxHQVQK+9q1b4YXCMYJWwRK3gbfj/+wkEGT/v9WX5PnnO0rKpWjJKtky8V3ZPv93Ww+Jbb+/pI25QeI7HxLQjH9FToHrRIGwqEiJNdsFwmJI2mgLftdFVrPm7md5O/7PTgJBX/v/7RzbZ1UH/bnVgFyX3A994Qlpd8TB/vB4vNZOzgOrl4yf+7Ic0eV4q8sazM+XfrlQHrzkZsv6+goGqesrY6fLq+NneH1OMFdxWFaWCxAIcQECACHewTQPAQSCK/Dq8p1H0FkVOzPJuoqg3+ebJa/EezBBtxHo4P1es+rAV6JAq/o09ACA3eX/8SbnwZgz0uS4tL3Po19ijlocPi9Disu9JxD0ljzQypefm8MBtuTL+ivHS/Evf/nkCE+Kl7SR10iT67v6vce/sqhUtn+9TLJnfCSFi1btPpEgqk0zafPCvRJ7rMkbQLEUsLPcWh9y8LFHyeBZk6Xlge32eubG1X/KuJv6y5/LVnh9n7fkgXrDyiU/uwaOWhdfZf+jDpUhzz/uMYGeLsefOWyMaDDDWwlm8j9dbfDY7YNlydyvLI29XRBqAQBNAPniyMcsPXr860q5fdxwifGwjSNj3d8y4eaBstKcouCt3DP1Uelx4xWW7+ECBBCwFiAAYG3EFQgggMBuAc1A/+V63//BqhdXzdzvje+9P/Jl0ndbfGbz1wFpD5OUrvfczZJd7P8RavpuO6sR6nsX2xm8axt8HeFnlUBQj1uc3L2FHGROXaD4L5D/wffyd6+pPo8JjD64pbR5vq/EHGE/iZceHVj861+ybdYXkvf2Iq9bDSJbJEu71++TmCPb+l95h91hZ/CuJL6O8LPav39s15Ol/9PjRJd+eyp2VyD4yhxvtWw8tW0rGTp7ihxy3NFB6WE98m/irYNcx/4FUqyWwQfyzLq8x24gSet444gBokkAqxc7R0HqiolBMydIarvWddlc3o1AyAgQAAiZrqQhCCBQ2wI6U69J6P60kYX/5NbxMrZrms8qWQUT3Hv392scZZm53teL7KxGqG27mj7fau+++/neEi/aObrxDJM74GGTO6Dmu4Rr2tqGeX/G0NmSPfMTn5VvMbGXJPfa+zi5vQYFu7YU5M5ZKHnvLZHKvEJbKEmXdpFW02832wE4I9wXmNXeffe93rK213TfvT/7/71tI9AtCLMfmSxvT53ltamX3tNLbniwv0TFBCeoZ+fUA1/uVqcZ2PrI69FFdvf/a5W9rQbJXL9RJpo8EssX/ei1ZcHM4VCP+KgKAnUmQACgzuh5MQIINDQBO0v23W2yWkpuZ0m7O5t9YnS45dn1viw7toiT8SYYERXRMIe2ZRU7bLf/0kOTpH+nvRMvzvw5R2Yv2+aVKVQSJdbVn6nKwhLZePNUKfjU+xJerVvCOcdJyydukcjmjf+pqjmRoXxrnpQs/9ss7/9NCj76UUr+2OxzJYG3drpWAbw9dGdCQYpHAX/2sfd/aqyc2fOSvZ6z8H+fmuP77vEqbJXsLndLtkkcN0iWfrXQspe8HSO4+qdlMtYcIaiDUE9F9/4PnvWY7H/UYZbvsHuBP3aenhnM7Qh261yb1y37ZokMO/8Gy1e0Omg/GWZWYlTvC539f++p2TJz6Givz2D235KXCxDwW4AAgN9k3IAAAk4V+GhtgYxblOVzyb7a2Flyv3BjoegKgBIzuPVWqp5HP2fFztwDXk6v8/qMRmZP/IhTU6VLq7gG22167J+uvNCgia+iR/gN6dJc1K1qSd9eLn0/3Sz6T29FV2w8Ymb/G2qQpK47d0d5hWzu+6zkvmZzabTJ/h+Z2tjkDcgTXeIfjBIWFSEpAy6WZv0vMokB9z4CMhjvCIVn5G3Nce1j/+Gz+T6bo1nXNQHgYZ067HGdzv5Pv/chWfDOx17v1+Xel997i4RHeO4Hq+MDqz7YUxJCOwkIreoQaF9aJR309lw9w/7eGaNFAxOhUuxu4/C28sHO7P9tY+8XPf4vGCc4hIo77UCgpgIEAGoqyP0IIBBUAR0PL99WKe+sL5elWyslu3SHFO0at5mJcGkeGyZntIiQaw6MdP37viyaif/tVXmWr7Sz5N5qP7r7+L/T28a73qcZ7Ad+kS56CoHdEmlGxHcf11QuN8cR7lspuzW0d53d4/+8JQC02j6gKyx0u8YxzfdOHGivhlylAtv++7VsvvfZfY9hggmJPY6V1JE9JfqgFvv+/Q3sjXaP//OWANBq+4CdGdvFH34hj/a821LOWwJAnXmecPMAr0fG2amD5cu9XGBn60H1WzUXgQ7+jzmtc8gMZP3ZxuEpAaCupnjzied8JhBsb7wGPDNemrXyvZ0u0L7kPgScKkAAwKk9T7sRqGcCeqre2+vK5cU/yiW7xPusuLvaOtvb1QQChraPksSo2h/eao10AP69ySRvVdxL9/UIP08lxyTz62tmtNfllnl9lKdn6H0jv8mSpRlFlisBUsy7+57QTLqafe0NvejKBz19wap4SgD4a1axDP0qQ/J9HNv4fwclyuAuKQ06SGJlsy9+XrE1XzZcM0mKflyzL17nmuVPuqSzpAy5TKIPYIBgF33+Wx/K+F4DLC/3lADQzoxtnykPm2ztV/oc6NrNHK+JBAc9N1EapzTdXd/C/AJ5+r5H5YtX3vHaBh00dr3qwlobbBcXFskbJvv9/5580fIUg07ndpXrH7hXDjzmCEvzhnSBPyci9BzaR3oO7b1Hf+gqEP0ON6z0/PeFrkAZaPqx8/+d1ZBYqCsCDUKAAECD6CYqiUBoCyzKqpBRP5fJlmLrgX91iXaNwmRCpxhpl1C7QQA7e/bddfOWiM79czvL/y88OFHuM8f/VS8q9JsZ1L78e678blYDbCup2B0M0OX+Gji4yNzb44AEiW6ge/6rttmf/f9HpsTI5LNaSFykWSpiip1VE+2Ml97TPJ4z5IPxt0zp2nTZeMt0y6MANUlfhDkOsDzLOrBTvV7hcdHS+LozpNk9/yd6/B/FvoA/e9irJ9+zM/Ot+QLumPCAxCfuuQ2nag1Li0vkueHj5MNnX7asePWZY90zrisQdAuDt2KnDpYvtnGB1iXL5B+Y/9ZH8su8RbL6x18lP2fn96zbJg7t2F5Ou/Q8OdQs/Y+IDL0tKZvXrjcD+P6iK0qsSvVcEnaObzznX1fJrWOHSWx8w92+ZuXCzxGoKwECAHUlz3sRQEB0UvaJ38pcy/393dtela9lfJhM7BQtBybuHPjVRtGl9/d9mS4FPmaS3e+tunffU12ssv/HmIH7SLMfXfelO71kFpbbPgGhm1ntoG5aNFAy7Yet8ubKPK/flib+06z/XVrhHMzvbEdJmRR8slRynvtMin7+a2cGf7NMP6pVU4k/+XBJ/L+OUrp6s2SNfdOv/f8RTRMkpd+FrsF/RJOGv7IlmOZ2n+VPFvtbRw8VDQK4/jyZwe68Nz6Q6f1GeJ3x1sR/9/1nkuUed3+O0qs+c2y1AiHYx/7ZdXXidZq1f/A519pq+pgPZ8vRp3Tafe3iDz6XSSaIo8cIeiq1kcDRVkW5CAGHCBAAcEhH00wE6ptAftkOeeDHUvkuy0QBglCObxYukzvHiOYJqI1idx+6vvvu45vKNUdUyXJepUJ2jqM7vFmMPG5mpXVPu9PLTxnFMuzrDNdsvlVRc7XX8t4f+aI5G8q9RJZ0C8nlhyVJn47NWPpvBRvEn2vCv+wZH0nmqNdtZ/mPapsizYdfKYkXnCA6+08JXMCfWVvNoH/aZee7XqaDvYm3DvKacV+Xa2u2/tOv+D/LZfcbV/8p427qL38uW2HZkKozx3ZWIPR6+D65pM9NXpMPWr6QC2wLWOWCcD+oeh6HrZsyXCs4fpm/2Ou7SPxnuxu4EIGABAgABMTGTQggUBOBHLPHf7gZ/P9kkvwFq+iA7u7Do+S6g2pnKfesX3Jk1q/ej5Fzt6N68r7q7bPK5u9qhxnEXnW45wBCsLwaynPeNwP58Yu3WFa36gkAizYVycgFmbLdR9DglDbxMtKcjhAK2yQscerLBWYWOfvZTyVj+Eu2Bv/Rh7SS1IeukoSzjyWrf5D60O6sbdUTAHSP9hN33y8rv/d+xOO/Rg6US/vcbGupu906aJOrngBgNWt80oVnu4IQVfMFBImNx3gQeHX8DHlp1BRLm6onAFSY00JeHj1F5kx62ut99KMlKRcgUGMBAgA1JuQBCCDgj4CuoH/gh1KZnxGco7+qvjstLkxmnBQjrcyWgGAXTSSne/etSoJZgjChWws5yuxHr150Frvf5+myYqv3TP5NYiJkcvcWclATZjrVz+7JC7qcf9TpaaLJDwd9mSFZZuuAt3JIcrRMPLOFJMeG3r5cq++zLn9e8vsGWX/lBClPz/FZDdfAf8RVknjO8SIa2aEETUAT502+c6jl83Q5/5DnJ0ujxkkyrd9DooNvb+X8W6+VXo/cZ3uvtt2Z46pnx29as841a+wtCMHSf8suDeoFdvbwu19YNZmkVRCHfgxqN/EwBLwKEADg40AAgX0moPuydc//63/VbM+/rwr/6+BIudOsBAhm0ZlkPUd+dU6p5WN1ADq9RytpmbD3SoRfTPK+IWZw6mtm+gyzj133pTPs2bmP3+7JC03NYF4z+T9ulv2nb/c++NdkfxO7pckBBFgsv+WgXmBm/zNHviZbp37g9bG6vL/5g1dJ8k1niiYJpARXQPfxvzJ2uvk1zfLBx591qtwyaqjr2gXvfOz1es3Q3ufxh6VJqv1kjHZnjo/ofJw5AWCSJDVLllkPTvCZNLC2s/5bgjnsAn/yOGiA6JZRQyRj3d+WK0lY+u+wD4nm1pkAAYA6o+fFCDhP4A0z8NcAQLn/yf5tY+1vTgPQVQDJMcEbQvuTiO5gM7v8ePeWklQtGYE2+aH5mfL1es9Jj7SBDSH5X2nFDlmZXSKrs0tNEscdEhEWZn6JtDHZ9I9NjQ3qkvq8kkq5xxyX+Oc268BL4i5vX8f9Mfi3/cco6BdW5BTIBjP7X/TTWo/P1gF/6+d6S+J5HYP+bh64U6CkqFieGTJKPnnB5F+wKEedfIJUVla69v57K4EM/v2ZOdYgxMCZE+Tb9z+VaX0f8loPf1cgWLWdn1sL+JPH4brhfU1ehl7y7NAxMveFOV4fTtZ/a3euQCBYAgQAgiXJcxBAwKfAmnyz/H1xaUBH/flDa1bQy6jjo+WUtOAt7/bnBIATW8a5lpdXL2vMILb/Z+muY/u8lY4t4mR81zSJqofH920rrnAtx5//d6HXxHrNzOqHMWekiSYxDEbZWFAmvedulmzz7pqWFo0iZZyxZea/ppKB3a/H/a27cLTJ/r/J4wNi2+8n7d4cKprpvzbLjuJSCYs2qwscuLXAn1lbqz449ZJzzXF/D/o186/P9KcO5/a6Wjqff6Y8OWCk1+SD7U/rLDr736xVmlWV+XkQBfzJ49DvybGSk5klL4yY5LUGh5mjEu+dMdryBIkgNoFHIeBoAQIAju5+Go/AvhHQff9Dvy+VbzNrPpCzU+OrD4iUfkcFbwnxvA2FrqRyZTbOKvR2BODMn3Nk9jLvSQR1Jn2IWcJ+7oHeB0CaQ+Dt1fnyvvmVVVQuOhuvRc+9P8LkHLi1fRM5unmsHSK/rtEZ+CEmB4KvpfXuB97aIVluPLqJredXmCXJb6zIk5d+y/UZGLH1sCBepIkBz9qvkQw8McWvFQ3aG2qlqzy+Ty+WDXnmODzTZ+6TCHTMqTkeDmkaLWfvnyBdzXaPYCQh1FUPmixRT6rYVFC+e4tJpHnhAY2jZIRJdtjOrNDwp2gOhY/WFsin5pl6coV+a676m60WanPDUU1c/263VBaWyMabp0rBp54TyUU0S5R2bwyW2Pb7232k5XV64kD5pmwp/HaF5L23RAoXrnQdSRgWFSFJV5wsqf++RiJTkiyf01Au2GFm7H8259G/8dhM+fnrb+tNtVsfcoBcYo4TPPuGK0SP8bN7dvyxXU+Wgm25Xs+Z1/3i/Z8aJ0ef+s/xcu5Ga7K5tb/8Los//EKWfrVQVi7Z+d0d2P5I6XTOGdL9+sskbb82licWeEPUEwk0i/0XL78ja8x7dEa86vN73HiFpLZrHVAfaD+uX7HGtfJBB9qrf/xV8nNyRRMzHtnleNGjEQ/r1MGvZ1t5+Fvf+W99aPpxgK06nHrpefLDp/O8Hvmn7Rpogji6oqR6KcwvkN8Wfi/fvDtXVny3dLeztl+/Dw0QaZ9GRNr/u8hWpbkIgRAXIAAQ4h1M8xCoDwKv/VkuU38vk13j1Vqv0lFNwmVqlxgzMA7Oq95eleea/bZTqh5F575eB86aQ8DXANrb1gH3M3LMLPigL9J95iFoZI4NfPT0VNGVBMEqGnTQffi6CsKqaBBj+Mkp0t0Mbu2U6T9my+srcsVGXMXO44J6jT/bMXQArt+IBjN8rfCoXkFNXHjRwUlyswncBHrk4xfrtsuk77aIr60P3UygYaTJK2Gn6EqVKd9vlZ8zi332iyZQHHFKcznej28t793vZONt072eABCZ2lhSH75WEs89TsIT/fyGzUdUnrlNipb+KYXzl8v2eb+5VhtoEMBbiT1mP2nz8gCJarXz6MiGXua9+YFrqby3s9Xrsn16rvvQF56Q0pISeeTqOyU7PatG1fF27KAOzJfM/UremDzTNXD2VhKTG8udkx5yHXMYZv7e8qcUFxZZ5iTQGW1dmaCJDP0pOtD/76NP+Mx3UDWpntWzdcvFt+9/Zjyekb9+WxU0j3enPy/P3j/W6vW2fu7pBIncLdny8azXRN+jJr5Kp3O7yvUP3CsHHnOErfdxEQIIiBAA4CtAAIFaFdhcuEN6LyoR/afdYlZrS/+jouWcNhGyOKtCRv1cJnp0oN2SEhsmT58cvNMApvyw1TW4s1MGd06RCw5O3OPSmh79py3XFQg62LMqlx6aJP072U/IZfW8j80s8LhFW0zwxtq/qdkCMNXkP2hrY7ZZZ5X7mv39GT4S9lnVrbZ/ro7q6a24VzDo8ZAaKAm06KkEj5gTDFp5SBzp65l2jjvU+71tS6n6bK3/jJ+yXSsJ7AZkrIJW1eu+o6RMNvV+RvLeXmRJFd4oRiKaNDJbAhJFVweEx5pTMcwSBN0ioPkCwnbN+OnJAiV/bJbyzb5PFvD2wgQTbGj91F3+BxwsW7BvLyjYlidT+gyXb9/7dN++2I+3jflwtuvqYeff4Mddni+tvu9fExyu/WW5vGSOmFvy8Ve2nq9BicGzHpP9jzrM1vV6kb7nvadmy8yhoy3v6f/UWDmz5yWW17kvsBNY0Gs1N8KgZydKYlPvK620njpjrvX0FQipWjl3kKbdEQf7rLM/ySStGl9937+uflhovuHZjzy+e7bf6hn6c10NcsvoYXLShd39DujYeT7XIBBqAgQAQq1HaQ8C9UzgcZP0T1cA2C1mUlTuNcv3r9j/n+n7j/7WIECp7RUEZhwqY06Ikc7Nw+2+1ud1OvP+3eYiy2dFmQGKLrc+vW387mt15l4Huutyy7zer8uzJ5/VQjRJnadiJ3+A+z5/ZnutGqTLvu/7Ml1+yii2utT1c39OMPBnW4Wtl9fCRb2OaSK92id7fPJ6s7xfgzJ2ToawUzV/ExTqEv3+5khJrYdVsQoKrTWz/g+aBJW6ZcGf4u+KD312RW6hbLrrKSmY+5M/r6rVa9PG3CBNb+9Rq++o7Yf/9dtKGXNDX9Hj8upreeCVGa7VCZNuu69GVayefFBn/T9+fo7Mfniy36sfdOb4qkF32h406sqFyXcMcW0rsCq3jh4qF5utD3aKDqo/efF1n8kO3c/p8a8r5fZxwyUmzvN2r5p42KmzP4kcfbW9+r5//TbmTHzatVohkOJrS0ggz+MeBEJZgABAKPcubUOgjgVW5u5M/Let1Hr22F3VC9pGyP0dovc4Bk9n/+/+tkT+KrD/nGHto+SidjXfA1BUXukaaP1uYwm8+yz6TiYRoLvYmf2/49im0vPIxl57a9YvOaKzzHbKFYcnSd+OwVkBsHBjoYwwA8MSG3s3PLXdV311pnn84i12mlQn1+h+9yFdmovmdKhe7Cy7D6TShzWNkUkmEFT9BAlPz3rP+OnSfzuz9b5WMvyYXiQjv8kSDVQFUgL53jQIkDH0Rcmd800grwz6PQlnd5DW/7lHwuODk7wy6BW08UB/krLZeFzQL9El+4+88x/XvvkXRz4W8POrDxp11vz1iU/JnElPB/RMq8F09YdqToFHe95t6116gkHXqy60dW3e1hx57PbB8sNn8y2v1xwAPYf29hi0UA8NhPzvyRctn+PpAk28eNuYYRLtJbig9+hqE62rbrUItFQfrG/dlCHPDhvj88hJO+86wuRIGGTcA82/YOcdXINAKAgQAAiFXqQNCNRDAR2qjzaz9u9vsD+waG6W7k8xe/f1KL/q5VHzrA/8eNZ1B0VKnyP8S3zmiTHP7O/uZ2bw/8ixPoouKSZcHj+rpejSaC12Zv81O/2Us1uK/tNTKTOD7wFmBYLuybZTrJat23mGXmPn2MKqz/L3BIP6HgDQZH2Tu7eQg5rs7Et30b3+mrvAnYDRrqed6zToYBUMcvfNELMyQ7cAWBXNLaAnMxyXtvdsod0tBL7ecXLreBlrTlfwu5jIRf6HP0j6fc+bvfu+9/j6/Ww/btAtBakje0qTnqeZTZH+7QX34zW1fml9DwBowrZ7Z4wxe9tfktcfC84Mb00Hu9opdpbTuzuvsqLCtT/fbv11y8PRp+ydoNDTx6D9N+Ly22ytYNBtC5q7oHqxu4XA18fY6ZyurtwFCU28b33K3pwpE28dJL8u+C6g77p6/gZdtfLUoIflpy+CExC8ccQAufzeWyQ8gsSAAXUQNzlCgACAI7qZRiKw7wUCmf33lb3/pTXlMm25/SXKl5stBIOOrnkAwJ+j6JqaxGjTz2kprRN2vjcYs/8aeOj3+WbJK7HeY+5pC0KgPe/PtoNAloLX9wDAmSbTvW7nqDokrM3Bv7uf9jNZ+6eYPAqaZM9b8Sd/guZj0LwMmp+haqnpzL/7WQF1mkZ2AAAgAElEQVQHAHY9oLKoVAo+WSo5z34qRYtXyY4K6+880G9a7wuPi5bECztJozPbS1zHAyV6fxO8CIEjAet7AOC2sffLOTddaWZ5x7qSu/lbqg8adRn6m088Ky+Pmebvo/a43p8AgD8DX03+N2z2FFv5BXT5vya7e274OMu2eHtuMAb/+nI7AQA98WDcTf3lz2UrLOvr6YKqSf/0WU+Y3BX6/QarHNH5OBn03CRXXgAKAgh4FiAAwJeBAAJBFwhk9r9JdJjJ3B8tByd53rf/ycYKeXip/TwAnZtHyOOd95y9DaShuse6zyebbWV311n8aT1aSqrZy29nj7bV3n+trx7tNmqhvSR81VcgBNJe9z1WxxZWfba3Qaav9y8xORWGz8uQ4nL72zpq0h5/7j02NdaVNb/qIDwYs+V26mAnmOLPN9GlVZyM+3/2rgLciur7bl7S3SUhCNIl9TNQsbAV/5iIoCDdDSIt3SqiYGNjByZIpwJKI92Pjpf+9xqd5zDMvXPOmbmX+x5nf5+fyJ05sc7M9e691167SdELAhloVdjzp4PGM+rVVEoAAs35d2IKnVu1hU5+usIIBiTv5hIHbh+IOgeIg5n1DmjjF1uyAGVhYcBstcpRDP85ecdBOvFB4LrsqNzZqVD/ByjfE00MEcHMZl6dslDi8VCPttSc6+xTkpKVqeNWpxEt7T6Z9lrQvvKi+5FR1N+6doNwB4Nq/7vGEOrLX8y9+8aZk6doaseBRqs7N3Ny0P3EQ6QEAC0VB937lBBbwb4fq3jj8UNHaVrXwbTsyx/cti39OfQm0CJQm0ZAI6ADAPoZ0AhoBMKEwNaTadRpqVztf5Ni0TSizoW1/9blLjucRv1WJtI5wYoCvwIAMo6qVRX9Na7bf2P98YA12kg6tq+dnx6qFLj2H/sfteSw0Y9dxFQccadxZTLMuF8lCwwK/XMsordoz1mRrYXlGtDlH7gqN7Wsmpfiov/L/Yu0YPRzgW6ifWhJCTaCiOEZQ2tK01DS0oM1LTYluLd1FBnfqe2lyH1+XoPAwb5nX+TAQQBKcnQUlXilA+W+5xo/p42osfx0Av3aWIXa1ejBbs8Yjhj6tJ9KOG5Qx1f/8KvUFHbFf1DFIXjoR7tDEYfXXCyYC9O7Pie09iYt7qFnuc0gmAtutmfzds6odw3aps8co3n3Z4yWdya9HeyBBR9+aazLDzyAdesRfSgua2A9DFW2iVW8EQyO2YPH0hcz33aDR+lzlAEAK20aAY2AMwKaAaCfDI2ARsB3BGSV/7ncmkbUjqPGRQLTnjNSAOAYRym6/7ifM6yBoxUiLdTOcGu2zvP3CyvN12XxwfE3XpjtVTlct9IF+5iqWWC0nntrwwn6bsdpg2ERirr6QPvPFhNFEC4Ea6Jaoax0Q+kchMy/1fHHveAnTFl5lD7aJOZw4x4EEh5hUce7uB0kWAQIICAY9OmWU5QioNoXrG2fjCilvf4fe5nGLS2xF4FlCD06Tm0vhW708SIwBXbeO4qS/zrkOGqOa6+mkm92zfCt/twgg/o7hNl+eu8z2r1pm1QbNbex3T4vV/1qylMwn5HxvrpBHarSsA4VLVvacPxNU2EpoE0csv+58v0TxMK+JrfvT5tW/ua2JKHPgwnqWQdIOp9oUPS/mvWOr+NiMBlhQXv9P7o/jGnV3cDFD3t0QGdq0Tu4yOHP738u3cnBKt7od9DCad8igQw/8NJjaAQyKgI6AJBRT06vWyMQoQjsO/uPYv/Bc+LU7sp5o2gai/8F6IJn7HQvj/vMokRK4I4AIuYXA0CmVh393CdyvfWLLBL35bZTAZcZw+n/fg0LUtMyFyvMW2+SKT/AfW6ZYxHcRIQL7ePYs8wi87hds4wF7gYtFCsRKMj17dNvKU7Fcnrv+mBf17rD56nvzwfpFGfORQzPACj3WJPVZJzvYMEhmWfCzghZsPsMDWPFf5GuDiJ7RQBl2LVFqD6XGYTCkncdoZMfL6GUhNOU84aqlJ0dedD/7Xb6h99p98Pjuceg8xllhjZ/XvGVyTKL1IGrrEc2AGBv94c691l9R9G3r7+vMr3jPR0mPU9gAbjZiSMJNK51T6H2fxir20uj6caH73UbluAMvzt6Ov/jrmVgr/+HGv/0LoM9K+dbFynSuUA2AGBX/EewYuxTPZQ1BFxB5QtkmB0i4+lrNAKZDQEdAMhsJ6r3oxG4xAjM3Z5CU1msTybD2PLKGGpXKXhdrmwAoE6BKJrMQQULk1sJGZkAADK3Lbl3vJvDCEX2sewk2rPN9gXK1HoHa1sns/FvuNzghaVimgPmuGiV169hIZlpXK+VwV2ETeE6ocMF6MAwiNsgoh2iiJXjjgETuY1fIAE/Uec92H4W7D5Lz3PpRLLAC2at/xfRpBDZo/WanHFRxnNcpaDP7fPYKTr22g90cMBb9Hfyfyya7I0qUYlZHSimSN70ZfzN9eAHesym42/94rj86AK5qPTHfSlr1dKy28tU18vQtkPlPMmswd7uD44yHE+0n/PT0JqwZpNGrkPK1P+bLQ+vqlfDdVzQ9l/sMZR+mvup67XWwAzw+PylN+mVviNd75O5QKRzwdwxM+jtEVOEhgVzox2XQqBrQRbushFq6r+5qFA9w0Kb1hdpBDIAAjoAkAEOSS9RI5BREICmWMelifTncbFsKfaVMzYLTbwmjqrmcxb/M/cuGwC4FAwAtMKL54hDMIcxB9PDh19XmHCtm81gJsHcP8VapPnhjIGS35XrwzcelasPL4JWhsx88DMDHwkBgN85+9+HxfJQiuFmyIYPZeHABsWzB7xUtKVksACAzDPRioNRrarnUypjcNsvPg8V8+L8+l206/7RlHr0YhZNzttqUYmXnk2n8ydt2cf0/9GUcuCY45IRNCj1djeCCODlbDLOd6icJ5k12KnoaBUH598v6j+eBRml/oUff2VQ7UVMRoV+//ZdPG43QoDBze7p8CQ9OaQHxcTFsl6Av9R/zF2mSkXqM2cSlaxYLuhSZAIAaCl4w0N3Gc4/DIJ/4/kcg+kVIIBy0yP30l3tnqBiZUvRuTNnad60OUIsCXPhoXqG3c5If64RyCgI6ABARjkpvU6NQAZAYNHBVBqwOokpxuKLrcL0/6mcqc/mwt6+VBoAU7hm+sONYvXfcAJT2FcMVufdrHwu6t2g4AWq7E5ogTLe48cDtJLV8kXMDwHA+dxxYNSSI0J16tY1gX3wBAvnPcXOpl8WCQGA5zj7/9OuM0JbcmobaL9RNABwNWfUwSSAToHdwC4RYSRYW0LKljEIbZgvQrnDlKbFCEEtPy3hxW/o4MAA4mAs6Fd01OOUr/XNBjsALIFjr34fcPoCXe6kwoPdKd5+rj8Sx5JxvkPlPK39abGhHi9iVhE3CBy+M3IKvT/+ZZFbha8RVeqXoeljchkBQBlFfbOsIFRZdJGWiGmpqfTW8Mn0wYSZQjiP+fYdqtygtnHticNHaWrnQYbmQSBDuUCr4b2p8d23UJao/75XEg4cpolt+wiXYIhoGQhtQF+kEcikCOgAQCY9WL0tjUC4EYDDOmBVEv20X8L753taV4yhNhXd23JlhACAG+bIlEOkD+3/3OxkIndS+H4/oWWbiHkVAIQAX6+fDtCag+dFprvomjys5Ii9VczvvfUiBp/NXRRmrzsutJZQlADIdEKAA/xCkyJUncUEg5loCUATFiREG0K7iQYQcF9ePg+0pCzGz5xbGQOeywGNClFupvT35KDTEcFWG8HECoUOLsBFB3rOpmOzAzsJcWULU+mP+tL5P3bRvqdnUNo553cE7f5Kv9+Tsv/vai/LyRT3ygjNhSoAIFM7bq1F37JmPY1m1f9Du/c5ngWcRtDMa990LWeKZ9Oc58YJndktLZvTMy8MoPhswd/bRFasn9lnBH33+gdC44oKC2IwUUysZQW//bKERjzSMWAWvUSFsoaSf60mjemjybMMh13ERITzEHx4pd8oQkcEN8tftBANeu8lurJmFeNSt73atQKs48vMi/tENRjc9qA/1whkVgR0ACCznqzel0YgzAjsOsPif4sT6aigSB+Wx34Hjb8mnmrkd88gygYAbvy3raBXGGQYAMHmQn/3DtySDYr5IibqLJpjeW3H5odAHGrBEQSA+rxXk8E9FAEAGS0ElHOMuaEIxboIToh2Vwgkqrj3dDJ1+HY/JXBXATczs/N/HEmkAQsCiykWYuXNcRy8KMv6BTIBBsyv2v3Bbe0H+75JCa98F/Qy1PQnbTsQ0PnHzVmrl6HSH/Sm6IK53KbM9J+7OV9WACIpAIDOBmgXh3p3J7M7jTL7FM0SywoA2pX6gz1conR6s6wgd4F89FLPofTD25/4jkebkX0JZQbBTMYRL1u1EpcUTCQEJNwy+AhwQJDxugebpZcLWNchM6+MBkOmf/H1BjUCARDQAQD9aGgENAK+IKAi/lchN6v/N4yj3KwD4Gaf7UqhUb8nu12W/vn/lY2hrlXcM+1uA8o4osHGEhX+M8eQEXtDcGFAo4J0s0tXgUDrQ+0/yg02sLPoxVAK8MBVualjnQKuJQ5u88jgHooAgAz9X6QLArordGN9he0ujI5gWg4ruBwkmDNvxbRRieys0F84aPbfrlsgGwAIVQvAE3MX0r4OYhTjYM9RgU7NqPBzTP//t/7Y7ZnLzJ/LOMaRFADYvOp3znZ3MBxIJ+s4ZSjd8kTzdKdRZp+ijjrq7UcxAwE6BG5mz3r75Uw3vudW6jRtOG1lNkSw7L8XPAa+O4Pq33FjSAIAbueCVo/3dXzqgraR1oXIsDBq3tCIur38AuEstGkENALOCOgAgH4yNAIaAc8IQCOtM4v/rU1wF0uzTnZP6RjqW13MSf/orxQat148ANCxciw9Wt57WzgZRzQQkLmYWj2aM8ToNy9qn2w+SRNXHBW6HL3sJ91UjOAIq5hq7b/TXGhx2KlOfqMloReTwd3vAABE/zrP309bjrmXX4iIL8q0AKxUIJ7P0plF8bXRoeGwUIcNMEL+Vyp7UBFDBGs61/0vWIOyhw7f7RMqAUDwYMR1Raged77w25L3HDVEAJHhV7XoPNn/Uf+vWVZ1iEx1n5sDZt1sqAIAn06fQ7P6jxbCFSUAcHqDZf9vbfkQtRndj7Jm/+8ZFJ1DxlFfv2gF9bvjcaF1i+oKYDC08YOw4Ypvf3YdG/T8R/t3otcGjQmY/XfCQ5RhICqIeObkKZracSAt+vRb1zWbDIA8hQrQlI4DaMnn8x3vcVq3/UKUf4xr3YP+XLbGdd7HBnahh3q2c2QSuN6sL9AIXCYI6ADAZXLQepsagVAisP5YGnVbnkSnk+HqiBlY4sNqx9H1RS/u6+00wqQNyfTeDm4zIGDIRPevHkfNSomNHWxIGUfUaRyspXmlPAb9X8bg/CMIIGJeBABls74i67HSykWud7pGBne/AwAy5Rdu2Kdyu65pqxKMs3Tr3AcmRx8WiLyN2yo6GTpCoAuAiPWqX5BWHThHP+50FjF0alkos29TY0BEz0JkvfZrTrzLLIAus4hS5YKK5jgQCSwy4jHKEuv9O0Bl/ZF2TyQEAESdUWCHAEC5apVpdMsuhL7xdoNz2eu18VTqqvLpH8kI1Mk46j++O48mtusrdKQyAoAJ+w/RuDY9ad2vy13HRrkCRPoCsSGAAxgNZapclT5WSlIyzRkynhAUcTNkzXu+Oo7yFAz+/6lTCceNNa/+4Ve3IckMAMB5B4PCSfnf6RydBhZ9fp1wcF2ovkAjcBkioAMAl+Gh6y1rBPxGYNbmZHp1s5hzbs5dNFsWeqlRPBXhf4sYBAZ/FBQYzMa/+UfVjaf6hbzXosuI0TntA7XY47guPlBv+EB7hxjbcsEOAF4EAF9jsb031h93dU5Fzsh6jVc9gEsZAFi27xxT5wPXzVv3GUyx/zjT/ocvPkwr2RF3c/4xphtmopggO9+mRj56a/0JOu7QkgMsjX4NC1JTW8mITImBW+BD9nmxXw+F/0PPvUsJL7tnGu33Zq12BZV8pzvFFpcLunldcyTfL+pAYQ+hYgDIBADQPg6q8a8OeMER1qdH9+c2cY9fkOWFg/lij6H009xPXY9CZo8y65YRANy7ZQe98GQ32rF+o+t6u744mg7s2EVYi5M54SGTrbe2GAy2GNkAQOfpI+iLmW8FZC3YSxac5kYAaHL7/kItIB/q0ZYe6d85YCmBK9D6Ao3AZYKADgBcJgett6kRCBUC59jv78T0/w3H5TJ117BzPql+vFCtuGyJQf74LDSzcTyVyC4WXAiGjUw7Ovs4UId/7n/oDS9Hk5bNyquKsYm0h4tnYbsCHFHZx/RwGVNlPphzyGS7/WYAyJy5kxI+Oip8zBn/OdzFAPoKIoZnZfh1hQmCgoFMtAUgyhJqFM5Ki/acdRwqkB6FzL4x/gQObLkJH4rsPdA1aafO0b5Or9Cpz1cID5O9USUqMasDxRTJK3yP8IUcxfmbs6pZsqqV2gjPE4ILZVrwyTjHMkuVcaQ7TxtBCz780rHtW/Vr6xMCBAWKF7lgepmMuojgHQaXEZ/D9dbuBW7YyLQAbDt2EP383meOTnAgPGRo8xDgw7m7mUwAAOr/D3R7mt4cOtFRP6HhXU0N4b9grAPs4SUO6oiUSVxVt4bxXKCcQZtGQCMQHAEdANBPiEZAI+AJARX6PyYUbf+Ha9FZAB0G0GlAxMrliqIZLC6YJ+7SBQC8COLJ1GIDDxUxNlHhPzik/TlbDOdTpCbeej4iTm2g85RxRvNnjabptxajEjnF9CTcniGZ4IO1Zd/hsymEe9FB4FSSmOOPtYjqJoiyQsAAyBYTRRAetFuw2n0ZtgtEBqFr4WanuCzom72p9OO+VPrr9N90kv/bZENwnIIKZc1CNQtE0QNXxFClvFEXBQT/TkymY2/8RIdHfkRpJ50DGlhDlrgYKtTnfsr/7G2E9n9+WOqx03R+3U4688sGOv31akrcut8oSYgtVZCKjHqMct3G/c0ziMDgn0tXU+9bHxGCRaQfvNBAtotkAgBNn3iQ5r/xoeM0gZxsGbG+YfNeo5pNGrluQ6ZOH4NZ+967DS5zJvVuvSGgE9xp6nAWQnzwoulkAgyjvnqTqjau57ZkkgkAoKygbLWr6JOpsy8aF0r9PdhZr9/sJsc5/05Lo99+WUqvDRwjxJBw6yLgujF9gUbgMkNABwAuswPX29UI+I3A29tSaNqf4uJ8mF+Wor/lZBqzDJLoRJJYAECGXeCGhwwt2jqWKvUfY8jUYquIsZmidB9uPEnBELWOvYPV63v+dJDg5MqYG63daSxk0Pv9cpCAvYj5XY8uSrXH2hAAKJMnlr7nWvu9p5KFqP7WPcH5f/jqPAZlP1i4SkaYMBhmZncAp8z9qCWHCUKDIubGOjnO7yp0O37ish3RWEjpnFloYI04qpbv4tKdtHOsMcJO+KERH1DyX4cclxiVjYN+Lf5HeR+/geKvLi1V//93Ygol7zpEZ5dvMRz+s/xPypEgGhzRUawx8Cjlb9M0QwQBZJxN0XpwkefEeo1MACDQ2FCp7zRlGEFYzm7LvvqRhj/c3nVZooJ3GEimBaC17Z3rIviChR9/RWNadRe5NOA1wRTvRceXWbdMAABOeVy2rEYph91ufPheajt2IGXPdaHeyd+smXJw5x56d/R0gvaCqLl1ERAdR1+nEbhcENABgMvlpPU+NQIhQECWmm8uQbb+/5cDqTRodRIJsqnJrxaAWC9a4/X66QCdFvVi+B4vmW/MKRN0UHF+l3KN+wB2sJNdCtNvvCKHUcJgOqYQspvKgnYpIgXt/x42mBBta+Y3nFwRQ0Bi3LIj9MW2U8S/BYVMJQgSbGCZAIDQAgNcFMflFa2q56NHGBs3ropsWYjTlCjneJ5bAyIIYLdkDrp0Z92J3w6dF9pSMNbJ0sOpNHQtZ+6ZuSNrTF4wune0rRTriMn533fS7ofHU8qBY8GH5gcvOnd2oxQgCwcGYgrlpizR0Uzfj6XogvhzlEHnP7dqG6XsOxbc2Q8wEwIOJV7tSDlvrSW7zbBfL1NvLuMQymzEjwBAoGw31vHBhJn0xvMTXJckE+CQwU1mXCxSRpch0KYC4QFHGk70u6OnueIBdgGo8znzundukQkABJoYgYF+b06hWjc2Tr8EGf/t6zbSZy++YXQLcBIMDDTeE891p3s7PEmx8RmvNMf1cPQFGoEQIaADACECVg+rEbgcEAAlH9R8UPRlTDZDLyMy6GcHAOxJlo6P+Z+ompeeYsdO1RbsPkvP/3rI1UHH+LJibGAXPPvtPleKeqHs0VzjXYyu4Oy2aTjlMUuP0JfsnMtY0RwxNKVpMcK/3UwlyIAxVcogAq0lHAGAIozFgEaFqCbX0osYAgBduDXhNmZiqBrKOcYwbd8p+38ykVk23+8nMD3cLJYfcgSGruM2g3b7YncqTVifROcurj5wGzb9cwQBulSJpQfLOD8vwkEA4RnVL8xatTSVmtuTYoqpv+/qs4vfKVMPjlFlqOyiq/AaAAiW7Zap1ZfROEBZwcjHOtH+7btctynTAQCDeQ0ABKr9x9gygohoMdh6RB+KyxrvukcEANCZ4fcFy1yvDXSBPft/6tgJemv4ZPpq1jtSYyKQAOf/9qdaaNE/KeT0xRoBJq5xlFDul7tGTSOgEdAI/IvAd1zbO3RtEnHyUMpk6v8xcM8VSbTooJhHkTM2C028Jo6qOtCIpRb578WymVcI/g3n/ujI7qraPM60T+A2gCKGUgM412AduBmo9Z3ZyfuDWQ3BLFjWHiUA3X44YJQpiBrGa89tEB/idojBDMwEBD5Ad5e127l1Xr+GhWRvc7xeRgNAdkI8F/dUyEWtOUCUXeDMzPGPnE2lll/ucQ3cBFqPW4vBvaeTqcO3+ynBQTfAPmYgxsWSQ/8wdc7IVYk4LhnaAFMaxFMZLgtwssQ/99CeJ6dQEuryL7GV/qA35bix2iVeRfDpZWvZRUXhZDb9Us9h9OUrb8vccsG1cFKhVp/FQXdBhqqPlnoteruXCmDy9YtWUr87HhNas4wjjQE/nDiTXh/izlgINHkwPGQEEeFEN+/+jNAeD+89QH1ueZgO71F/7/q9OZUa3c2lM2x4Lqd3GUy/zvtGaH7zIrBUWo/sQ9Wva+D4PEgNpi/WCFyGCOgAwGV46HrLGgG/EBj+WxJ9yRk/GYPPM6x2HF1fVKw/N+r+2y9Jou2nxJxCPwUAzX2Jqq/jeji6LSqL0d2dcIOT3o4z9FuPuWdicb+TCr3TuIjRjOSWdN/ucK/xdqvbR5Z+ysoEDvyIR36CtcvDetHyEM6/jHiedZ9u48s8ozIChKLjwvG/vlQOalcrHxXK7s6EsI6LZ2IIY/NrAFV/kTWAyTHl5mIB21HKlJ04iS5CGqLLskSCKKhf5hYoTD1xlg4OeItOvL/IEOcLu3EZQc4bqlKxqU+HpuuAjxtKOp9otNQTzbKKtoUTXSJauQ2+rzUdYQdSxdDfve/rk6l05Ssdb9+zeTu31OtKf23Y7Dq8qFJ/akoqvdJnBH0pmJmWCSwcP3SU+jV7nLBuFXPDQ0YQsffsCXTt/Xe4LgN4zB0znea+4NyK0HUAvsDO4pBlQSDr34wZC/d2ahW0e4DIWvQ1GoHLGQEdALicT1/vXSPgAQGoeXdkxxwCfTJWgFv0zWgUT6VziGXIZbsM3FgsmkbU8bcWUEYd3aoKL4MLroVDPY1r7NFCTtS3Fg0AfP/XaaMnvVv5fp74aBrP7d0q5g+MIToIdGUWwMajwZkE1v0H0yrYnJBkiP7JCgxaxwcD4oUmRah6ITFKfbCzmc3t+3DmflhBVry8/6rcnPXPTbkgey9pCIgMW3TICJC4nV2woR/nspSnWWgwkMkEPbCn6bcUp2I5/wtkfL0nlUZwQFCWDRRszUKlQvyiJG0/SEfGzaMTHy4mTyAJnE381aUo9731KXuDipS1ehmKyiXX4lNgipBd8un0OTSr/2ih8dFSrddr46nIFSWFrg920c4/ttDUTgOF+rgHGueudo9Tq6G9AtZ5r1+0gjP1jwutVUTxHuRYtCHEuhPPieliiAYAzp89R7MHjRUOxjhtyg0PmbaPIuUeJh7TOFt//kzgbhxuB2BlLcgGperddgM92r8zlateWWf93YDWn2sEXBDQAQD9iGgENAJKCMg65uYkVbjV11Sm9mYTTIJ+uiuFxqwTV1fvWDnWEBHz00JZk2+u03T+kV2XcfREAgBrWditOzvsbuJ9oOp3qVuA7qvoLgb1/sYTNGN1gvBaA9HG/XD+TQzvujIX9apf0NPRI1AydtlROpciF9iyTgpHH0J7D7Djf1WBeFeBv0AL3s71+IMWHqLdEuUWTmPljo+iSTcVoyu5XCSQ4SxR+iBiGGcSswlyWwIaA1Yl0Y+s+O+nVcgdRdO4nWduLusRsbSz3Cng29V0ev5vlPjHbkrefYTSznKQil+ovzl7aVoMiwBG5c1BsVy3D4ce9fsJM76mlEOB95+9cSUqNrE1xZUvKrKUiLxGxinEBoIJ7olucOvaDUYf900rfxO9xfG6ge/OIHQACGQymWQ3hxfO7pLPv6dX+48iaCeImkgAAM7/m0MnGmJ3XsytjeE3s9+j6V2fc52iTJWK1GfOJCpZsVzAa03nH+PJiPPZB7SzFmR0GzDWYwO70EM922nn3/VU9QUaAXcEdADAHSN9hUZAI+CAwEd/pdC49eJ14OYQzUpFG62+RE3GsfC7/t9co4wQYDCl9UB7BsV78sqjhriejPOP8ZycMes8u7k13dNf7yNk7d0M1P/J7NiJ6BfAKYVoXIKg2htq0Ac0Kkg3l/mv7dPqA0z7X3TYsV+921qdPhdhLwQaF8UM7/xxwsj84zxkDIGTcnnj6AZuCdiU92fNjMuMY16L2T/iFo2zeC0i5+Y2RzDxP/NemRaA9mdOlQ3ktm7ZAIDbeIE+PyK9st4AACAASURBVLt4I+16cAz9nej8fQbnv+QbXSmagwYZ2WSFAIOJzLnhAKdx9Q+/0it9RxKU9L1Ytf9dQz1njaP8xQoHHEZUYNDN4TXW/f1CmtFtiJTzj4W5iQvC4f1o8ix6Z5S7Mn8wvIKJIeI+mQ4Abh0fVIMhTuu/6dH7qN24wZQ1+z+sGdkAgNu+vTxj+l6NwOWGgA4AXG4nrverEfAJARnH3Dplz6qx9EAAdW/70mQdi1A5DHDI+nArQIjUiVitIllpbJOiQo60V4p3fqZjT2WnHd0A7HaUnfNWX+2l44LCbnOalaDiOS8ex2nPyJBDDNBNUNC8F05ynwaFCGJ9wBOU86mrjtL5FDln2w1/iCKO4xKGfFnFNCYwHpzsGWsSjDXJBmBwP/bWnAUOO7D+g1eDuCI6Law/cl5pLfb5RQQYcQI9uAXgSi4zELG6xbIZZSJmXv7gOdat4G4gB/jfflqo3mf7Go+M/5QOj/zQeelc519ydifK1ayun1u7JGPJOlxYJITtWg3rle60iSw8OTGJfvngC3pt4AsEhXevBoE6ZH+juI2jk8lSyQMxALw6u3VuvtZop5e7wMWlNn45/9g/BAwf7tshMB4caHil3ygCC8DN8hctRIPee4murFnlokuBx8KPvzIYHH6co117QfbcsMCWz/eg+zo+pVX/3Q5Wf64RcEFABwD0I6IR0AhIIyDrmJsTQPtsTL14qlNArBZatsxAll0gs3EZyjucLtC/O9YpEJD+DVdpDWfAR7Gzd9CDbHogxf59p1Oo0/x9XFfvTsuGI9ftmgJ0L9epy9hzTE//adcZoVvMEgDDQV9+xBC0E3G20XIuWeRCyyowB9rUlXYIitgXu/7weRrNZyDT1cBpw9gfyiealc8lhIf9IugfQP9hIePiVqohMwG0FybeXJTKM0MhkMl2urCXnew7+ze15QDAkfP+BgCENAACbArZ/DM/racznN2PKZyH8jzQ0LFVH0oE9j411SgbcLL4q0pQ6Xn9jDEyg8lQ5c39IgjwSL+OQqJrh3btpbdHTqUf353nG1xudHfZwIZThwMELb6Z875Bz1eluTv1twcIqm3unADEHAPemUY1rm8YEF+ZFoAYxKnUww88rAsMxDQQZW6YY2H/D/fpQLe3eVgqKOXbw6gH0ghkEgR0ACCTHKTehkYgnAhA+K/T0iSCQr+MFc2WhV5iAcAi/G8Rm7U5mV7dLNZTDF33BteMo1tKiGd+RdZgXoP+692+P0DHE90datwDx7wh14FDeK0sO1/YMdCCs7+InTzU+u9her6kb+u4ZGS7+zYoSA14vmSmr0NEEEJ25wRo/xjwxityGA6z9VSQ2X9rw3FafziRTialGuvEnnLFRRuONWjucFrXHBQTyIIjD2bEeh5XlNYew/dAQO9LzszLtgZEGUNjxuPBSlyHnz8+nY0RqjMAjljvvdzirw2fuUiLP6xlAwcg5vBZrWYc/XT8zQelRuGsNIGz9bFB2lIe4nPs+N1+OiAYiLIHAFQDgm7v3/+VjaGuVcQYKdaxkvcl0N6WU+jc6m3pfx2VLY6KjH6C8j56HTdA/u9JP792B+26fzSho4CT5Wt9MxV94YkL7nFbdyR/fnDnHhr7VA/pmvwSFcrS7a3+jxre1ZQKFC+anoFFlvjMiVO0Y/1G+v6tj7l2fr6yA+2EW+X6tajnq+OpcKniAWGVDQBA4LDt2IF0Za2q4MvT1t/+oHdHT6MV3/zs+ehq3diYnh7Vj0py14I07kyxbuEyeoODCltWr/M8NgYQKYc4lXCcxrXpaZRgiJgVD6x54/I1RqmCH3iY8wcqj1j21Y80/GGxlozWveB5uOH/7jZ0IcpVq0wxcfLfEyLY6Gs0ApkVAR0AyKwnq/elEQghAmj9N/L3JGnnVUYAEL5r56WJtDbBvXYdW0VQYUbDeCqeXSy4IAsPnLXBnPH+RTDjLTv+pbq+NjvlE7mEwEQN9e/IRH+2VU6M0O/1myyKtjXzU5+fD9IqZktkFAMboG7RbNSMRQkrMhuhIFNfTHwTuBwDwoc/sNjgMi4pEQ0oqe69VbW81Kp6YPV/jLv3dDJ1+Jb1HARKRXC9PQBglBAsT6Ilh8SCYyJ7YeICjeB2oY2LyAX0IPZ3aOA7lPDKdxdNgyBAiVc7Us5ba/3zGTt/h55/j45O/TLgkkow/T/33deILDlDXJOWmsrOLrdyG6Peyi2cG3Wrq8daZAMA4Vy/33OJtGc8c5LLqzoOpEWffuv39MrjObEujO8e1od44cluRgBJ1cAKqFinOlX9Xz1qeGdTKl2pPGWJEmMZqs6p79MIZHQEdAAgo5+gXr9G4BIgAPE/iADKmgxFf+u/LIPjgiyDhoW5fd01/2TaQ2UyvdJDtQY/x4Vw3czbil+QHZ/Gdfkfbbq0zj/22LhkdnqeWQnI5C/ee5ZQbpAoKc7nJ1YZcaxAnRfse9nArIxerHFxmlsOiphT54m521No6p/+MFqwhtpcJjSxPjM3JH/Hpxw8TjvvGkFJ25z7zaN1X6m5PSimSF46//tfhvhf6tFTjtuOLVGA6f99Ka5cxlX+d9rYrj+30uiWXWj3pv8YEiLnfimuCeQ4WteiUkt+Kfbix5z2OnqnMSMtIBJMZwClBrMHj6XPX3rTD3iMMe5+9gl6fHA3XSLgG6J6oMyIgA4AZMZT1XvSCIQQAdnMvHUpMgKAMg4FssW9q8XSPaX9bf9nhxH0erRlg0Oa0a1snjiacWsxyhH7n4clW+YQKgzQQm9w40LpNHpkmJ//9RD9uFNMb8DPdaF7AZ4vWR0CP9egOhaEISEQCaHIYCYb2HIKAEAHoP2SRIIgoFfLwa/x6LrxVLegpPfPE59fv+sfSn8Apx5rKzSwOeV78kba12Emtw1cE3C5ue6sSyVmtqcs8ZmLXgzaPhwuKPRHsgVzHO3r/mDCTHrj+Qkh20723Dnp7MnTIRtfZODi5a+gfm9OoTJVrgp6uUwXAJF5vV4TTBwRY//2yxIa8UhHX0tH/Ghh6XXf+n6NQCQjoAMAkXw6em0agQhEQFXxG6Lso+rGUYNC7pReBBm6L0+klUfEMpIF4pn+z9oCpXOEMv//z2Gs45rtvkxJh3p/KC0/A4bst2hdtsxaUMM/49biF/Rxx/1ogQftgEtlcLTh/A9s9J/zb64FIn1QqvcimCi7L9T0P1U9rxGIQFlEKGr0RdcEbCoXiKc/jiaCuS5kDYpnoxe4G4XbW+FHAAAL+pBZQZM3JJOXxg5cPUFduO7/QcFOIXYgEjfupV33jqKUw4HV56ML5DJa+gViCZhjFpvchvI+dr0Q1hntohNHEow+8ajZD5dlz8VO9ClxJ1qm7ZtqLbnI3u9o3YLXfYYgoOi3Fb+yDO3b+pfQsG6OtHUQFbFHoUXwRdA52L99Fx34a7fQLa5dHLhrAVgAX8x8W2g8kYtuadmcnnlhAMVnyypyub5GI3DZIaADAJfdkesNawS8IbDqaBr1XsFCbpIVAHnjstDLcNJzurkjRJFI/7eiNn11An2w8YS0BoIo8sjcjrq+iCEW+PLaBF/nqc6icGNuKOIoUjeF6f8fcv/5S2FwcO++Ep0T8gdsn4g2jGACyAoCquwnF3PPe1xT0BBIhL99KUsjsJau9QpQGWZtdPthP51MFAs+tee2hC0qu6vXywYAIKzYmTtc2M3A6Y9kmrsjRemZRZeQ7lXiCKVCqpZ67DTtbj6Wzq3ZrjqEcV9M0Xx0Bej/FQKLz3maIAJuRgnA5Pb9pQUBVZZeuUFtI3P99avvCt/u1u7OOpCquGGwxaC2/IGubbjtXCvasGQVjXq8s29Zaoz9UI92dPr4CUNwT8TcHGnrGKEq80BHiGZPP8qtAZ+ndb8uF1k2DXx3hiHWF8z2bdtJE57p7duzWO/WG4yWjDnzynW2EdqQvkgjkAkQ0AGATHCIegsagXAioCoAKNPTW4b+D3HzATXi6PaS6k6DLH4QynuOHVE46H4anGDQqwc1Lsxq+1F0jEXZuv1wgLZzBwKvhmz2/7Hj1qZmPgKt3ckuVQAAXQzQQq8JO9tu4aHvWTxv/PKjIQ0CIAAz7NrCBI0E0+DczvrtGL37x4mwMQHwPFxXKgd1Z+c/L2Mk064vd3wUTbqpGF3JIoRutvVYEnWVCCwgqIDggpMBpx/2pdJkDgSItgXEPuszM6jL1bF0hUCA0G0/Ryd/QYeGuvdADzYOMv9Fx7eiLDHh+15x21coPt+6doPR533TSuc2iH7M2aTFPdRqaC9a9tUPButAxKDy3pfp7hWg1C9gfosbYv5Ww3tT47tvMQTlzp89R7P6jqJvX39fYDXBL7GO/cuHX9L4p3sJjenWDtE6CGrr3xw2kT6ZOltobLeLELBAXf1tTz7ETTSy0Jwh4+nT6XPcbiN0GOj12ngqckVJ12v9fBZFxBJdF6Qv0AhkYgR0ACATH67emkYgFAioCgDiB/6k+u7OyDlmFnRi9f8Nx8WynKFW/w+EIZxzCNOtPSTWBs/tLCDY9nSN/EbbOqsT7EfWGw52N3YibyidI+gyPud2e+OXH1HK3rrtz+lzlDjcVi4ntWGVeji4ogb1/JFLDhsBEj8NjuidrNzfvlb+gG38fuYuEFNWHqUj5/yd27oPrANBiD71C1LVQhdSWF/hIMSb693LNOpwFwIwPYK1/zPnlAksoJ0jWkZeVyp7UOih17jscCp9tSeV1h9Lo2OJf5NZNYP95eDnvRh37LihaDTdyRn/QlndQj/iJ436/90txl/QBlD8biKUCJT+sDdBMPBysD2bt9PMPiNozY+LfN1urnx56Knhfej65ndSbHwcrf1pMQ269ymhOVo+34Mz70+ltxsUucmvLDIo7k8O7Wm0l7OaH4wJ+9iizAWZcghzzX6sF2NVqF2NnuTzqHZtfcP5hy3+bD4zIjq5Hst9nVrR44O6GecvYtu4JePLvYfTn0tXi1zueA2CFQPemUY1rm+oPIa+USOQ2RHQAYDMfsJ6fxoBHxFAdq/rskRafljMObdOLdrT+zdu+9eD6/8FW5IbdOGBzAC4FIZ+9shG/7DztLLTDGeoasGs1LtBQUJtvpN9ue0UTWan87xkcbU9g+yGEfQGOs8X7wfvNp7T51hTwWwxdG/FXHRPhdwG00HFjrPzP2HFUVqw+4wy9tZ5gX1fPgO7w+20Npz7a78fN1olyp5JsL2ajn8Hzq7XL57dkQ0hooUgqv5vXctrrP/wBgcW0lz0BcAomMTCgrkVz03lrFXuOf/7Ttr98HhKOXBM7vboKCoy4lHK36Ypsbcjd28GvhoZ7m9nv0fvjX2RTh0LrJ8gusUbH76XHu3fiQqXLpF+i2jLNzAGWo/oQ3kKOrNMgq1h/a8raGK7PnRo9z7RpaZfh4DF//V6lm5t9X8BFeQ3Ll9LM7oNkW5bF2hsMBfmTZtj1MAHMxH1f6f7veABR7oZU/7vZSfefhYnDh+lqZ0HMavjx4DLlmVxmANBn+KdUdPoq1nvSJ8hblAJHilNpG/SCGRgBHQAIAMfnl66RiDcCBzlLF77xYm064ygCpllgf2qx9LdAir9k1hE7D2uIRYx1V7hImOLXgMkFnBW+KW1x2jvqWTR2wiU/NpFsrLIXD66umC8630bWfxt+OLDBAfQzeBIVswfz3Xa+YUcWut4YAFMZMfai+Ad9paThfPgP5XMFUv5skYZ66nJ+63ADmS2GDWn32nf6Fwwk7FHHbvsmk2cIPQXyOEOhjWEID/dcpLmbT7FjAC1uneMn5cf5Ebc9vBhptZfkcddcR4shBeWHnEsg8CeHrgKWgoFXMsprHsTYbQgWIPsP8pUMoKd/m4t7W37IqWdFCvVicoWR0VGP0F5H73usnL+rWeZcOAwff/2x0YwQNaJhpML5/02dqBLViyXni02x09NSaVPpr1Grz833vHxgcN5V9vH6MHuzxD+rGrb1/1Jbw2fTCu++VloCDiqcPpvfvR+QucBNzuydz/T6yfTj+/Oc7uUTEzuad/ygmCI9cYzJ07SHMbkG8bcyVB332pYL+W2dip4NH3iQbrpkfuoUMliAfe4ftEKmtZlMCGwYzecH1gUKBmIihZnd5nj/J2WRtvXbaSPp7xKC7hMQsSA9WODutKtLR+SYo6IjK2v0QhkNgR0ACCznajej0YghAhsOZnG9PwkOpEkFwAQ7QAAmjBaif11Wmz8ynlZnb1BPEE87FIbVryDndGvt5+mpfvO0qEzqXQu5T+mBNrtwdGrzM5+oxLZjD73so4w5tjAXQg+2HSS1vO/j51PS3d6MVbhHNHUtExOup1p9YUUQcEcb284bmS4ZR1qnEEJdvif4xZ+lVixPpwGXQaUY8A5RqeGBKboQyzQmtH24wwC7QkONMo1Vh04R5sSEukEn81pnt+KIZzzXHHRRnCkPAdCoNJfn/9ROSsEhMAK2cL1+9g7yimA/VPV8tJ1XOqhkrtO5fYCn3AwAwKXh8+mGmvHmlGe0YAZCY9XzUMlcroHKMJ57m5zQel/f7dX6eyijYEv5ax/jsaVqei4JymufFG3IS+Lz+GsH9ixyxC/+2PpKv7zbtr++58XiOBdVa8GFSldkirVr0WV+Z8yV1ekmLjgzwd61P/AjvMPb39i6A7AUaxYp7qhLH/t/bdTIXbGTZq5F6Cx/u2//2FkqOGoWtdervrVVLJCWal129eCVnuHmWWw5Ivvad3CZbSDnVUzYILxy1a7ihrfcytVaVSX0P3AzUxcFnz0JSFrD2cWuCIoAUE7UQp9oHmAx2bGe8W3P/N5rr4Ij8Kli1PVxvWM9YqcoznPoV176TNuKbnks++M/SOYUqNJI3bCmxvn6sdZgm2wccVvtPqHX2kPC1fuWL8xnaVSgs+xPONd44aGVP/2JpSn0MXipG7Y6881ApcjAjoAcDmeut6zRkARgV8OpNKg1UncE11uANEOAF9zvfCI35II9cNuBsekU+VYalEuArx/t8VmwM/hSKPbgWjbPbTKu79ibnqsSp6A9fMZEAa95MyAADtrSX8dppMfL6HT3/9GqQn/tKKLLZaPct1Vj3LeVotiizPd/DKi/GeGY9V70AhoBDQCGgE1BHQAQA03fZdG4LJE4O1tKTTtT3cKuh2c0jmy0AxuAVggPnBeEkGF7lz7v/KIWHQBQYWpDeLoytz+0ckvy0MNsmlkhEGtB6thw+FEOp6YamSbYUZmmBkNFfLHGawDCAwiC61NI6AR0AhoBDQCGgGNgEYgchHQAYDIPRu9Mo1AxCEwnLPzaAMoa1WYqj+Vqfqs/RbQZMX/mhSLphF14pSozrLr19drBDQCGgGNgEZAI6AR0AhoBDIDAjoAkBlOUe9BIxAGBJCh78zt+daySr+sNS4STePqBVfqH/17Mn26S0z8LxtrCo2qG8+9w3X2X/Ys9PUaAY2ARkAjoBHQCGgENAKXLwI6AHD5nr3euUZACgEI/7VfkkTbT8kHANxaAO47+4/438FzAsX/vOq6BaNowjXxxGXn2jQCGgGNgEZAI6AR0AhoBDQCGgFBBHQAQBAofZlG4HJHYBcr87flFoDHJTsAADe3FoBzt6fQVNYWcOtBjrFQZj6gRhzdXlK+tVCwM0Rp+zbucrDgYCqtPZpGO7nV4ZmUv1nJ/7+7UPeeOzYLFc6Wha4tEkUoQyiXi9vdRejDceg81/AfTqNlR1Lpj2NphA6C2JOJM1q5V8wTRZ2vjqVq+S5tNOUwr/ULLi/5mYUmD3Eg6GTyhessmSOK2lSMoRsYcz/wRqeJz5lxsvhQKh3kuc1zBiaFsmah64tGGwKT+LNXO8V7+WZvKv24L9XocHGa/5uPwbAYHh7PE4JkD5SJMZ5vr2bFch8/x6f/nQxz5WMdDjBnHi0fS2Vy+jCZbbF4jxbxO/TJTlYd5/cJ3xfW583E9vErYwg6Hn4aIN14PI0+2plivMMnkih975gnJwNQs0AUdWTx0Ct82Dv2uuxwKn3F4qW/MzMKXUzMc8VcpXiOe0tH020lYwjPVSQZnve1Cam8/jRaw2vHO2d9LvFdV4SfyxY+PpeRtH+9Fo2ARkAjcDkjoAMAl/Pp671rBCQQwA/FfisTiburSRmy9MNqxxkOlZPB0evIzAK0GBQxOC0zGsYbjoxXM3/Af/hXKq1iJ5nbuktbQXYQHy/vn/MmvQDbDXD+EFD5jp3NI/xnEcvFQQ2UaFTPH34vBQ7i2HXJhuPvFgDKwRoS45n5UUNxnThvdJp4fWsy7WHH2M3gtD3KZ/v0VbFKQYez7GTN3JTMznCK67PlNbCF3SzhYMaszSm06cSF7Q+d9gkH797SMdSlSqxvzuleZvL0X5VEm3l+N8MzN6x2LAcj/AnkreMAFzRKEKh0M6/tQ/HMztmSYjj+CO64GRzp4fwdWPUSB9nw/fbNnhT6mIMz+L51e9+wLzwnT1bgd6Bixmr/6HYm+nONgEZAI3A5I6ADAJfz6eu9awQkEPiMs6WjuE5f1tzq9S9F6z84gsj+ztmaIlx24Lbv0hyYGMjMhEuVSd/Amc+pfyQTHCGRH/b2/VwKUUWUk/RckUT72XEUNTc2idM4GP0HDohMZnxEgyLmOKoOELLBPXhvf/K5iJpbqUygcXDmI+H8clBD5uyxt+bMOkAQwGs4DfvtulzM+Tf34Vcw76O/UmgKn61oAC8/Bw9nNo6nEtnldo2Aziubk2keB3TOSwZCC3OgcGL9OIMxFG5DwOKVTQhYyK8ba0UAA0HX4pJ4hXufej6NgEZAI6AREENABwDEcNJXaQQuewTQ/g9tAGUt2I9t/GDvtiyRVjNdV8T8+CEqkykUWZP1GmSM23C2+DHOGsu5FrIz/Xf9Ts54jvo9SdnxN0cqyj/yX+JWjcA4HAamQkcWlRTJ2FrXIxsA8AMf2ZaTss+1uT/ZAAAc0jHrkmg+BzdkHH8rntzJkUZwdhpCnV4MjjGy4jLryM6MjjH14qkO0/JVDcyRIWuSiDtUCptKAGApU/1H/CYfQLIuKtzaJTIMlGDggZ0yuGYc3VLC2zNinSMtLY0WLlxIEyZMoPXr19N1111HQ4cOpVKlSl2wlPPnz9O7775Lr776KiUkJNBjjz1GnTt3ppw5cwqfd7gv/Jvbp/7xxx80depU+umnn6h8+fLUt29fuvbaaylLFvXv19TUVPr6669pxowZtG3bNrrtttuof//+VKRIkXBvUc+nEdAIZHAEdAAggx+gXr5GIFwIqLYADOZYolZ4wGrxH+8tuW64XSU1KqofzpII1qizBm28La9T/aee+0x+/bg3Z0KpRrNSMXSSs4XIzJ+wkT2y82//OgWj6WGui/daO46MPDLWqPmXMVlH5Ht2jMdweYEITdttHTLPHgJlMzaKaVpY523NGgdtBKnW2/iM+q/8J+vv1W78t6Wm6jiyIp7mPG7sILf1qAaRZIJdYAu9zGf5LpfVmPX9busK9HlOLnuYeE3oSwG8MF4Crf0a1o0omi2KNSzSaLfDM3dFjiyGLouI3gEcWTix06ZNo5SU/4LKTZs2pbFjx1KuXLmMZZw9e5YGDx5Mn3zyyQXL6tChA3Xp0oWio/0LSKieqf0+OP9ffvmlse4TJ06kf5wnTx4jiFGrVi2lqYAZAgr4x2oPPPAAPf/885QtWzbpcc+dO0cIsCCYEhur9v9V6Un1DRoBjUBEIKADABFxDHoRGoHIR6DrsiRD8ErWKuSOomkN4wzxPKuhrWD35Ym08ohY9h/iYVMaxCs5n8gy912VSDtOeXeWRPaPIABo1Q8yvToUBudvEAdOwrUf6x78CHBs5frjTkuTpAUlRR0onDKcNjjiXp02c+81WXcAz59b5wlQ4dHRAmJ/MiYT3PAzsIE1lmbnbQazPwoo6mqgfScCLTLZf8zrNQAgIx5qPYsqeaNoKp9lNpfXE4Gj59YkG997snsLdPYQIESAMFQWrkBnoPXjPYFOB9gdTgYH+aOPPqIBAwZc4Pzj2hw5ctAbb7xBNWvWpEAOL6678soradasWRexBUKFqcy4a9asodatW1/g/Jv3P/vss9SjRw9pFkAwzAoUKEBz5syhq6++WniZcPpfe+01IwCTmJhIZcuWpRdffJEqVKggPIa+UCOgEcjYCOgAQMY+P716jUBYEJAV6rMuCpmjSfXjL8qGy4oKytKjzTUgwDCYKcJwzMJpoNJP4X1DG8Avww6gxTB5Q7K0GKNfa8A4Xmnjs5gu/iqL1cmaiKOKjC3wgRK8X04b1ona7RkcyMrjolz/Hav9D12bRFiHjGHcqQ3iCAGzYAbWxIT1Sb6evwol3lwjttmDa/8hQChrXuaFin0nLiGB9oWsNSsVbeh1BDN8X4CdtEawPEl0DarfYyLj+8kKEZnP6Rq3QBao623btqUdO3YYDv+IESMMuvzMmTON4UaPHk3NmzcnqyMNBxUZ9ddff51+/vlniomJobfffpvq1q2rusyQ3Hfq1Cnq1asXzZ8/3xgfzn7RokWpX79+RrDj7rvvppEjR0pn63ft2kXPPPMMbdmyhcAkAGbff/89zZs3z5hn3LhxdN999wntCayKYcOG0fvvv3/B9bfeeqsxTvbs2YXG0RdpBDQCGRsBHQDI2OenV68RCAsCB7lFVDtuAXiA/y1rUPmexOJXVkP2vx+rhaMEQMRUs/9wSpApPyPva4osy/Wam4tH01Cur/YjBACHEiJ/H7DgmZ+OresmAlyg6sh4cdwaFo7m7GJgPPF0wvkPBUaizuoAfq5/3C/2XFuhFQkwyIrdiZ6tl0y8l+8GkYBOoD2sZ+HDbhx4QOs6WetZNdZouRjIVAQcRdfg9H0oem+w6/Bd+vxaf8pdvK4n0HcDsvpwgJGxhj388MOGY79y5Up6/PHHjb9DAOCee+4x/v6DDz4w/g4Ud9T+o2xg/Pjxxt+98847VL9+fa9L9fV+1Pu3a9fOcPYbNmxoZNgRsrXZ9QAAIABJREFUFGjTpg1t3bpVKQCA7D/2Da0EWPfu3al9+/aG89+zZ890zBA0cTOM9eabbxp42q106dIGKwDBFm0aAY1A5kdABwAy/xnrHWoEPCOA9l7PLEqkBIUsOn5o4we31cKR/b/Uzj/2KyseF+igICqHmnkvYm+eHwLbANdxW8cX6gbPojrNifZjoP+fYK0BWQtWIx9K5x/rRLvHl5kmH0wJ/Sjo/xwoU6nLd6vDD+Xz7CUA8AuL8CHIhqCerIlS8Z3GRXkHhEllza2MBO/aQA7iLBQMTsrOH4oAQChYIbL7sl4fKACwceNGeuqpp+jgwYNG9h+BgNq1a9PixYsvCACA4m/S6K10fwQEIKYHi7QAADLrcMi//fZbY31m0OLo0aPGXtatW6cUAED2H5iBMQGxPzjplSpVomXLltEjjzxizGWyJtzODEEIjLV3716qU6cOvfDCC/Tyyy8bgZZIZVW47Ul/rhHQCKghoAMAarjpuzQClxUCsg57sB+D4aj9h4hdN9YsOMRK85faZMTjnNYaic4/1qnKAAhVvfiHzIxA9t+vmn/7WQTSsrBe5+U9CVYbjhr0QatDl911c4qDvUOTGPP3dqhRbNyCHoHm9VJ2EIx1gHcNwYxf2fkPFctGdc+BsIg05z/Qd4M9k33zzTcbWW0EAqyOPWr7V61aZdSkw5544gkaOHCgIfiHgAHo67BICwCsXbvWWOuZM2cucNRB22/VqhXt37/fKH3o3bu31P+SrNhYMYMwogwDAOwLOPwQIoSZAYoxY8YYQQAVLQGpjeiLNQIagYhCQAcAIuo49GI0ApGJAFpg9WPFcdne19iN3bGRbdsl62iq9CMPJepespyhqmf3Y78QMsPZypoqRT6Ycnsos+Pm/gJpWVj3r6ptEMwBh4BlZ26VCap9qEy0vME+v5dyDowl0/XAOreXsoNgDjhKbOZyMCNUzj/2IPt9FuzMEahAC8RLVeIUaG1Oe0TWHw4wMuGwQYMG0ZNPPkkIDMAxfeWVV6hEiRJGFwD8Aw0AGGj0t99+u/Fn01ktVqwYzZ49O6yidUlJSYbuAJzlkydPGuULnTp1orx58xp7sNL0rY46ygJQAmDfi4kdcMH+v/nmG8qfP7+hGwCtAAQ87KwCEzPcO3fuXENIEQbhxGPHjtGkSZNo9+7dhPnRHhB4mmZlEoDmDyYBaP8mproEIFTfrnpcjUBkIqADAJF5LnpVGoGIQgDCc6N+l6fbYhPWvu2y/dGLZc9C01mtG/8WsVDTwEXWYL8GZQCgjsuKAfq9lyiGEPT1O0rG0PVFo6hkjihDuE2Vvm09V1FcvFDkA9X/h4vt4SYcB2ZLZxalW5sgz4UPVP8fajq6eW4ybfGsZ43gRFsueTiuUM7hJhYX7JnyUnYQqP4/HEEk7Ek16GHHw+/1osTlJm4HeWuJaO60EkV/nEij3isSCV0FZM0JY/Sv79ixozGUVe3/+PHjxt8vWbKEIER3//33E9r8oY4eDiwcVZQBwBkG/R8t9qpVq2ZkspG1DpdZM/HmnGYWHQEBBAN+/fVX4yNT7T8tLY2GDx9uOOhWp9u8H2344Kh/9tln6duw0vytlH0rRR/ZfHNcOO6Ye8iQIQb7wDSUHfTp0ye9VeJbb71Fzz33nPGxKUaI9UFTAIKC1qBFuDDV82gENAKXDgEdALh02OuZNQIZBgG/AgDfskL6cFZIF6Fpw2F9skIMPS3YFx1gLmaHFvW75+Q12NLPoiS3RHuoLJzkaCrMP4rhhP3GTt04Vl6HwyNrWblV9SiulW/AYogy5helHTii7rh9pRi60qYwr5qxVq0ZX8WK6qpOhRNFXjagJIO//Vo3x20f62TAGT6iUHbilJX2OwAUbO8i5Q1O96t2PMBYol0PnOZF7T80AGQtENMiXEEkrFclcGbfp5/rRWCyb7U4qlkg6gKxUtXvfLTJHMbCp/j+NC05OdlwUJG1hv3vf/8z+tnnzp2bFixYQE8//bTh8MOhhjNtCv1ZnVJkypFJR8eAFi1aGOOFq3c9WuUh2w7avdVMSj/WBDYD6v1hJmvBmnW3O+S4DnX9qMnHdVYzyxusQRO0+UN5BAIE1oADMCpXrlx6FwVzHGvHAXugwWQSWDUZzGCG7Dulr9cIaAQyJgI6AJAxz02vWiMQVgRU63ytPwZlWwnih+k0zv6jA4CIYfwuLC63kTNXKob+9g+Xi6G2lWIJ2Um7ecnGyv7o9+sHPrJ63arEEhxMJ+u5QrwTg/V+VVaDqnBboIBDOCjb2LdIttrvrLTfGd5g74SqMJ3q9wLWotoBwG+mhZf3WvZ7RjVwZp3Hr/XGsaPeqkIsPX5ljOP3nerZOgVZrM479mLW9SOTbar9w8EFhX3y5MlGlh+GwACy2FmyZDFE73AfAgWioney5xPseugVTJ8+Pf0SZOQRxLjlllvI6qibtfSVK1c2ygVQzgCnHSUOVapUuWAKsB/Q3g+aB6ZB4A/3gf1glkbgs2bNmhn7Rps+a8ABJQMoiTD1AMxxwJYAfjCUBZidCEwmQa1atdI7MlSoUMEIIIBNoE0joBG4PBDQAYDL45z1LjUCnhBQ/TFo/cEL52/GxmSh+lo4XHBcg7Xqsm9IZnz7vXD+u/B8DwZpDYZ7tv6rYC9LeXbLHlvXA8ptF675RpszL1Y5bxSNYeYBggBOdpppGB2WJNFmhYCJSMs6pzn9rP9feSSN+q5MDEv9s0i2WpVN4eQwQccCnRLQ1z0c5tSpw21eL444xhbRVHBag9/1/xAwRCAJehuhNtXAmXVdr2xOpjlbvOkU5IvPQkNrxVHdghwFcDBA0ZW/g5Yfln/+nMpJrM47pjMz5KjzN9X+QU9v2rSp4RDDwYWZjr61xt5KkQ/1eVnHR3Z/6NChRq1+oUKFLqjVtwYHzEw9WAPYC0QAe/XqZegfIJBhN7RARBBk06ZNRutAOO5Vq1Y16PwmPR/3oCwC/w0zxRDNTgoIGkyZMsUoNciaNasxLxgJ+DPMqkNgdlVAUAClF5hnxIgR9MADDziuL5wY67k0AhqB8CGgAwDhw1rPpBHIsAioOm5mAADZvg5cH72fadIiVjVfFE2uH0/ZA7fqvmCYw0y77sjjq1D0QZFvzo4/AgBuXANV9XEZ4S8/fuDDuRrONNxcsYF35KV+u2b+KJrC7AwwPETNS8DB7iz6FSQRXbtItlqVTWEfG8/YxPXJ9AF3NQiXBaqLDza/F0cc48q8E9Z1+FlGggBLV+4WolK2oXI2qoEzc67fuRQJz9kpZjupGsqaJtaPI6wlkKFFZ3sODoKJJGsV80TR9IZxlBNR1X8NAnkmrd/MkJcpU4b69etHX3zxheH4IvMPp9RU0setJhXeKiAInYBx48YZmfBIMKs2AdYDSj7WB8FAZP+vvfZag9kAsUAZs2btcR/GvO+++8iumSCChRV/lF/A8Qf2KEHAmAhsRAqeMhjpazUCGgF1BHQAQB07fadG4LJBAD+S0YpM1v4JAMTRooNpwg5NPN8zhLNTN1hqSN3mnbuds3hcF6yi3l2ba18ncrABlFgRU2FDiDo7mzgbD6xlGQbWdYs4/7jeC2XdTRDPCUcvAQd7xwEvbA+RM7Zf45at9uIw2cUNw8lswD5VNSq8OOIIuvWvHkd4jmTtIw6MjOMAiazZ6fdgMAzkln8LDsh/r8nObV7v9hwFG9cPvQsR5x9r2PIv0wnPtaw1LhJN4+rFpd9mr5+HgB/o8L/88otRV48sNlr+1a9f/wIqvVUA0BTgA3194sSJdMcdd8guK2TXgxkAFoPZ3QAONdr+QQgwLi7O2Bso9rIGZsCjjz5qlDzAzGCIVTMBQZM777wz6NB2/QXgijERVNHOv+yp6Os1ApkHAR0AyDxnqXeiEQgZAqoBAGTwn+I609e3pghnra5jxx/Za9HsMrLByP7/eVw+W4UMOX6sVueMtqipBABEMqxwSPqxgOEibu2lasi+TbomjkDxdTPVenyMK7If+/yqAQe7qNhfaIvH5w3WR7jMjSLvxWGylof44eTJYqJKS1d1xLG+YG0P3dY//Lck+nK3/Dtip6bLtiN1W5fI527PUbAxgPfEDeqlCjn4uxjifAg4uZnqu4px7cFOJwf5tttuo969e9OJEycuoMdbM9Wm0j+U6jt37kzLly+/KJuO1nwLFy6kN9980/gcwQbQ50GVR+Y9Kuq/73Vk1JEtnz9/vrF9lBugbr5UqVLGf+Pzl156yQhCnD9/nh555BFDXT9PnjzG50uXLjWuT0hIMNYOij3MqtSP/4aoH9YMmj4M96OzQbt27ahgwYIXQA8NBMwJbQG0AETtv6kTYNUVMIMh+LfZNQD44HqURGAN0AKAqF/Lli2N/aNLAsoCzACC25njcwgBIujw1Vdf0ahRo4y9YgywGmAoxZg3bx4NGzbM+O/XX3/d6MigTSOgEch4COgAQMY7M71ijUDYEVANAMDBxg9vOEgiBmdkEtNTr2JHVtTgMA/gTF6ivE9ANxePpqH8o9jdXf5vNcg+4se4jImIAHp1SPADf3Td+IB1vfb1qpZ1qGaMVWvkrQ4qXP6R7AB+IeEAApei2aJo5+k0oe4TTufqdn6qavj24IZMlwyZ5y/Ytaq0dFVHHGsRKalwWvM5fu06cfBng0Kwz1q2Eu4SEnMvKoEz3OulxAn3g3HRnsVNwaQRMdV3FWPb3xXUwCMjvn//fmPq6667znC27fRzOJdW0bs6deoYjjGo9BDbQ/YfznKTJk2McRBYgDOMFnZ2w7XQD0CGG4a5rdoC5vVwzuHgglaPOnwEJKxmahXY2/xZxQntmXo4yytWrLhoLLAAMB5q8E1bu3btBSUPCGQ0atTI+Nis88efTV2Bbdu2GYEE1O2bqv32DD/EAkHv79KlywXigiLnjiACRA0RxNi7d69xi4kB/mwVc7S2JRQZW1+jEdAIRBYCOgAQWeehV6MRiDgEvPzoltkMfqS24PZ7na6OlbmNVB1ZOIbjr4mnGhLZfxXhMxHlb68OiewPfC/1+KoZY9VzstYUy9RAA5ObOMCDFmdgorzBLJQXWYRS1kTOT9VhsmIp2yUD7SoH14yjktmzUNflamKOwEKFlu71O0FlTsMBOfc3teNWiwf437Jmzb7LZNNRyn4/a4S0vSqWvtqTQpM5Cy/SxtS+PtXAGcbxqgsiW+ak+q46vStWATorJqD8oza+cOHCxl/bW9WhjR2cWZMpAJE6OL3ZsmUzHPauXbsa2f9AZm01GGgNuDdXrlwEJgHYA3YzRQjtbf7MNnq4fvHixfT4449fcCuc47p16xp7+u2339I/s7bmw19anXxTGwHOPmzMmDFGhh9Ws2ZNo/Rh5MiRBoPhmmuuMQIXECN06rAABgC6J3z77bfCr8mNN95oiAGiNANChDD7mqxijtYSDeFJ9IUaAY1AxCCgAwARcxR6IRqByERA1jFR3YVs2z/M48UhgAL2BA4AiJYaYL5dZ1gcix2Qo6zSLmpQ4X+5UTwVZ0ctkHnN/MqKJnrpWa/SM96Lw4gWhiPqxBEQh2Py0353qoeTsONS1rDotzKJzrvffsEx5edyipmN46lEkPNTdZiswQ0ZHQucwQQu9TA7PKiUpZibtOsriDzXXt47jK8yJ+5DZ4xuHOw4LSmCZ9UcQIeF9ksSCaUkbgbnvyMHJB/iwCTe3r0sYvrMokRKkHj/zTlEvgec1gPhVBkBVfsYsmVOXt5Vp3dl7ty5Rq2/1ezOPz6zq97D0Ud2GxT2smXLptfSgylgttfDfXC2Qcd/7LHHDLV7OLG4By3tXnvtNePeTz75JL1N3r333ku33367kfGH82watAhwL5x9tMTDuNAqAGPBej+unzVrVjoTwdQnMMfBfRgHwQsECnCvdQ44/bVr1zYCDsDF/NzM8oPSb8/qgw2BWn+MC7PqINgZCGZwAmOcPn3a0CZo3769EYyAodvCXXfddcF5QKsA+7fPaw2iAHcIOULTAIagBHDIly+f22ukP9cIaAQiEAEdAIjAQ9FL0ghEEgLhCADgh/ZAzmbeWsK9PtWKjWqtKhyCTpVjqUU5MUqsOadKJs5NMR+sgu7LEwnibyomkqG2j6vqDGMcu8iXyJq9OIxmjfxvrIDeg3E6I1B9cS0LkQ3noIFV2FGVpu9GV/fiMJlYyjilTkJuqgEAVTE+VUcczwpafIK5cIvku457Vc8QDJAx9eKpDgt+igZanIJIXgIATur4Iu+O6HoDjSUqQGre7yU46FROYs1kYw44s3Akzdp7c95jx44ZvepBi7caaPqgoZvUeGtHAFwH5x+lANHR0RfU41sdapQcwAlGkAFjoQMBstxffvll+lTNmzc31PARAADNHqUGcKYRiLCWJtgz3/YAgJnlh1M9fPhwozWf1TAmOh2gBALzbN++3fjYyg6wsyHQ5g/OOUoAEAhAfb6p2m8NsCD4gPkQYDENWXvoGZhmshqcnhe7XgPWOXDgQANba/cB+3pFnmN9jUZAIxBZCOgAQGSdh16NRiDiEAhHAEBW+M8ESdXxEenrbj8I1ZZhVpE3p8OVcWyd7ocTOYqdXRkmgxcBQLf9OK1RVSTPdBabsrMomv0PJIT42a4UGvW7fAmAU19z6x7BBgErBOwQWTMz4aKU9EAdMlTfA1UxPlVHHPiovHsmrqrPrZl9z8nVRR25vZ2IJokTbd5LAMBkssg8I14ETjFPIWYfoV1nmZziKideujvYSzvsWW5k45FVL1mypJGdNg2ieRs2bDAccDjGpsXHxxtZb2Tts2T5Zw9WOj+y1mZGHRlqOOOof4eZDj0ccSezByaste7W6+1t/qxZcVxnDwBYHWy0OEQtvoih/h5BCpg9AGDeD3YA8DOFAu26CdAXQFbeGlyRCQAEK3Ww0v+xnrZt2xrlGdo0AhqBjImADgBkzHPTq9YIhA2BUAcA8OMcwn/lg/Sldtqsl8yrbDYO6uwDmX6+UFKhHzXeUxvE0ZVM2Q5ko9kp/ZSdUxWDQziCRQwRBJAxVQE31eztssNpTL9PpHOS9HvTQUVwQ6Q9YjClc9U6fTeHFVTyVgvPS5cWmNn3JlziINrFojnXonerGnuRaKVqCYIbuyHQM6WKJcZTFR3EvaqBDvN9X3ggjUawiGSqS6wm0HeSF+ZDR2YciYrwmbh7ETjFGLLZf9yjGijDvfYuB3bnGQJ5cNCRVV6yZEnQryzUt8P5R2266fzjBmunADPLj2w4BPTgxCPoYC0ZcJoE6vvW7HyxYsVo9uzZju367MyEFi1a0JAhQyg29h+tGnsAwGzXh8+QUUcAwG2vuNYagAgUAAB9H3oDJh726+zBCYwrEwCwX2uKEgIvsCDQWcC0YEwCmf8X6Ws1AhqBS4OADgBcGtz1rBqBDINAKAMAsuJ1VtC8UFVlsnFw/gdxl4Ff2flPk0zywrlD/Xqg/JsXajywUNEx8BI4cXOGAz3Uqk6FmbmFgJ9bkMSJsm1dj2rQI9gzupOd/54rEmmPQvbfLN04zr3Wh69NchWWQ4AMwSR7i0cVYUoTF1UxPtWAA+atXyjaCPipmGo3Esw5kt/DLssSDR2BYIYgF4RI4TzbTbXkSFUA0AvOIsFHJxxUgywYy97lwO48g+YOOjuy725mF8wzr7dm7nPnzk3ly5c3aPumiN8VV1xhjA8RPtj69euNtnVQtUcXAbQJtOsNBBO027x5M8HpNzsEWAUAMf6CBQuMLgemWQMA+Ltdu3ZRt27dLiptsO7fLraHzD7KGt5///30y+zUf3wAfEHTx/5hVso+/huOO1ofol2fiQ+CKtiPk2E+k0FhDYqgvSA6A1g1E+z7dDtP/blGQCMQWQjoAEBknYdejUYg4hDw4jC6bUZWvM46nheqqiiN/RSLjQ1k5385Z7BlTaQ23wuVGo5p72qxdE9pOR0DL4GTcGeMIXY3oEYs9WHxPgRLglkwEUnc2ZWdP5VzxJxgFnSt8l/dOpzIN7Ym0wrWbZANCpl7gGDa9IbxNH59kqv+QzCNjBMcQGjPtPbtp+SfURUxPi8BB+xdZU7c5+V7CM58PRb9FGkXGuw7CaUaaAMqayoCgF6Dgw0LR3OXE7kWp17eE6cgh1P2vGDBgka2G7X9yGSjthwG2vr58+fp8OHDxn87ZbPx92APvPvuuxcdARxWOKlwbs36eDisDz/8MO3cudOYC10H4EjDKce1ZrlBoAAAHHGI3kGzwDRr5hsONsQEUYdvmr2UwN46D0EICOhBod8UR7TPf+jQIXrooYeMdokwBAhA7a9evfoF+0ZwAqUOZjmFlZaPtX/00UdGIAFlEKYIoD1IYA6I6xHcMLEtXry4wYoAmwLdB1BqYZruACD7DaCv1whEHgI6ABB5Z6JXpBGIOARUM2/BNiLbt94+1pfcC37k70lKDphbX3fMteZoGj3PmVk3xzPQHm/mFnRDmZ4frPrWS4avSLYsNIMdyGDdBZzWpkrHx1iqGWPVrCLmQ/Z2+p/JQc/ZTUQylCwW1ZcVwZR23JsdlHQ3YcNgOg+7mIXQljUIwCSQMdVyDi+aB6qig9iXlzME/X7D8TTXDhJuQTs4/wgCyFqVvGBvxFM2iVidl+AgznZAjTi6vaRcaZCXYJITO8geAICDCsceNHaIAUJtP2/evOlwWtviod4dKv5gDJjmlIl+8MEHqUOHDoauQFTUf6VWmBsOttkKDwJ5oLA3btzYKBdAS0GrTZ482QgOmAZdgo8//thwitEm0DQzAADnH84y2AXoOmCaVXvArktQrVo1o4MB9mYtHbA61AiIgOoP/QDTrB0JzL9DcADlBdY2g2YAAPP+8MMP6S0UERzZv3+/cauT827uFXiZe8mfP7+hN4AgAzCw7lF3AJD9BtDXawQiDwEdAIi8M9Er0ghEHAJ+BwDgCLTgrByotqqmWofs9iMfjtTYdcn08wF5yr+5FzjnU+rHE7LSgcyLI4Ux3coLAs2rmsXEePYaX9GzU31+UOIA5/hPdt6CmVufcy/Oo+geZa8DuwHibPP3BRdGcGvjptrRQbWcw4sQnqroILD1Mi9YBwgYugVJggXtvGTHm5WKpoHskMuYaskK5lANDqqKdWJOJ3YQnFQo+2/dutXYOhzU+++/38i+w+m0193bHXwo8UOtHxlsOMRQuDcZAiaWEAp8+umnDecdTivmmj9/vuG8m7R9XIvrpkyZYqjpw9G1fobPoTnQqVMnatq0Ke3Zs4fefvttmjdvnjENAgtYL+zWW281KP0ffvihkRWHYww2gzkenHWMg31CsBDsAfMzaw3/119/TR07dkx/JMBsqFWrlkHZNzUD0GIPgQxYjRo1DPZD0aJFjbIDaCGgrMFqcMwR2FixYgWNHTvWoP1jbVgLsDYNY3Xt2tUQEwQ7wrpXp2cUewL7YPXq1cbHgcozZJ5vfa1GQCNwaRHQAYBLi7+eXSOQIRDouSKJIEjll1XKE0WTuZ45d6y4OrV9btWscqAAwOHzfxuZZvSZR92/qgUTorOO6UVQTJX+j/m9OBb2Gl8RjLw4TpU5cwpqe2KQR09ECDESAwB4B+CQHnApbbiTncf+7DwGelNUlfFVxfi8MEjcOioEe55UmQ5432vkjyYESoIZauahTXAVn4uTeQnYyb43XsodsHYV+j/uU9U4wL1O7U6dGADPPPMM4Z9Vq1YZmXizvR/GQKYdnQCcKP7mmcAZRZu7RYsWiXz9BLwG40DIz6TGB7oQOgMVKlQw1utkoMhDwR9MAGuNvP3aa6+91ihBMBkPTmwG6z333XcfQc8A9wSzihUrGll6JzNbKGKNwNzUCgg0Xs6cOY2ABkoxrIa1g0VgahLoDgCeHj19s0YgIhDQAYCIOAa9CI1AZCOg6mw77cor9d8cU5U+bw0A4If2t3tTaN6uVKM1mGo9d/qPU/bSulSJpQdZrd3NvGTiVbO3Xuq3VYXMvDjfcO6DOf/AWEQI0atD5XaWKp/HsZ8JNfpgivRuTinmVQ3ooKxgXD25rDTm81J6o0KFN7FVDTyADo9/3IJ6boEW1ex4dv4qGFMvnuoUCNwJxP78qAY7zHFUOg7gXtVgEu51Yjk4BQCQHUdd+meffUZOSvKoy3/22Wdpy5YtF71WcGhxb7NmzQx6+vTp0y+gpttvQEYdtmbNmgs+gvOP7Du6EiCb7zQXbkCmHAEJsA7atWt30Vz16tUz6uPhYKPe3kqht04IB3rUqFGGE20aSgjstfX4DGtDnT7WheBEz549jYy/3cBo6N69uyF2iPaB9uCDXQwRrAAEKuysAXNcBDkQxEBpAvZiGjCHqOI333xDn3zyifHXwYQEL1qo/guNgEYgIhHQAYCIPBa9KI1AZCEwjTPj+HHo1fyg/ptrUKWVo6XcDUWjadOJNNpz9m/PTr+5HjcVejt2qo4bxpFtY2jO7UVYDM7oy42ClzU4PR9eAgBuz5tI9t8cQzVg5LaGUH7u5pR6CWyICmHa9+clcKUadMAaVAMAIucjEmhRrclXYT14ycSrBBz8eEecgg72AACo+n369DHo6aiFR+0+nFi7HTlyxFDsN2n8EAgExR8Cf6j1h6HOHY47HNZffvmFtm3bZvw9rgWNH0EC0NYTEhLSx4L6PxxmOPPQAgC1H2sEnR90f2Tl4YCjVh9z3XHHHYagIOj/3333nVFCsGnTJsPhb926Nd1zzz3pgoNYDzLs2Nevv/5q0P6hX/DYY49dcJ11rxDvgy4BVPqxtoYNGxrBDwQWTD0DtFJE6QPKDRCIQKnCTTfdRC1btkxvWwh2AkoH4OTjc2gsPPLII4QSAqsBV7AuUH4AvJz2itaFCHrA4cc6UIIBQUAwCMxAip25IfKO6Ws0AhqByEJABwAi6zz0ajQCEYmAahs3+2a8qP7bx1INAIQCYIjQoc64LYu6iRQ1eMnEY/0ybQyt+/XSOUGVMu4l6OB2Vm61/9b7vWQ33daDT3HXAAAgAElEQVQRis9FnFLVjg6qAoDYpxc2kGoHAMyr6oCLnI1boAVjqAZBVVgPXp5VlYAD9uclmISg6jAWPL2eA6tWc2oDiKz3e++9Z2SbzYCA2dde5Kz0NeFFAKKEw4cPT8/+W9sDhnclejaNgEbATwR0AMBPNPVYGoFMioCXjJQJiYhDIwNfpAQAINKGdnwQEBM1L2rbmEM1e+slkONU4yuyXy/ibcHGl1U696K5ILJPv68REXlUzYqrlpBgj6pK+LhXpPtGIBy9PLvBzgYlSeOviWedgOAUfdXvGxUBQC8YqwQcgI9qMAn3Bnqe4Dya9f64zhSPg6AfMstaTM7vbw1/xwPDAowNa6cBp+4N/s6qR9MIaATCgYAOAIQDZT2HRiCDI+DVeUKGXLQ2XhQq1R/kouO7XQfKf7V8UezUxNEVQdT+ncbx4hR7aaXmxbFQZR1gr08vSqRjiXJt6tzwh4I+2iDmixfhXBCBddF9eSKtPOJB4dFtUT59LuqUqtLxnRTbRZeu+t6pakiY6wpVAEAk0OIlYKdSj6+KMbBSLbPwwg4K9Dyhht2s99cBANE3LDKuC6QZgNKIIUOGGAKK2jQCGoGMi4AOAGTcs9Mr1wiEDQGvNO5rWXBseJ04gvCZX+bFmfW6hvzsdLa8MsZoi4dMtKx5Cai4tTEMtBavZQeq9G3oLDz+y3k6718TCUIQpBP3dm9Rzl1s0YqHasZc9ny9Xi8ibIg5VN8BVTYH5uy8NIlWHJE/TC8tADHvxztTjPacfpqohoSqKF8ganywPXih4mPc/+P2ql1ZiFTWVINJmCfQ84S6+BdeeMEQ7DOu4zZ1s2bNou+//14zAGQPKIzXL1682BBJhI4B9AbQnWHhwoXGCgYNGkRPPvlkGFejp9IIaARCgYAOAIQCVT2mRiCTIeDlR6mqeJwbhF5qkd3GDvQ5BLag8N/yyljCn1XNiyOq6kh5ofhin6r07Vmbk+nVzd4FJK1YF+AAzAwIEuaQi76AgzB5QzJ98FeKb+KPqs9AoPtESxu8tFdUoaVjvWf4GB/48TwhIy5rCJrNbBxPJbLLnRnmwWxdliZy4MFf9gbaTE5rEO/6LqOFYL+VSdJBLJVSC6+imarlQV5ESYM9TxCvQ70/7OqrrzYCABChw99B7R697aOjxcunZJ87fb0cAnD+IcwIwcGHHnrIECXs3LkzrVu3jnLkyGEIEiKQo00joBHI2AjoAEDGPj+9eo1A2BBQVVFXdVjdNhaKjGCgOeG8INv8wBUxrs6C27rxOQIAvVckurYmcxpL1ZHyouOgksnE2pccSiU8N+fkE8ZBYRShbQcaAO3gBq1Ool8PpkZkEEC0tMELLV3FSYQTjgz8J5yJVzHV5xZzfcgBm4kcuPHaptO6bhkWiWp2XEWQDwEAlMyAdaBiKoE6r0GHYGUOy5YtMxx99JeHAzljxgyjBSBazelsssoJh+4e1PzD4Ucrxvvuu8/oBrB582bj/NClAN0R0OWgSJEioVuEHlkjoBEICwI6ABAWmPUkGoGMj4CqMjV+aEMk757SHlLmNvjgxHVYkkig0ofKoFtwVZ4oeoKp/qirVaH6O60NP+vHr08mOBUqpupIjf49mT7dpTanStkBzqYfO/9Hzqs5MoGwEaVtB8MWzw+YAPMYDy9OJZ5tPCduPeZlzhmlJe24m4SbqdLSMa6KkwgnHJilKB6n6nPrdd5AOBbJ9o+GRHEBRoJqqUWF3MwwaBhHuVkoVNR2nU6jJxYmUqJi0EzlbL0wktyCg+hP36ZNG6NFntV0Nln0iQjPdWg3OHjwYEPtH0yNmTNnEhT/EbAZP368sQjN2AjPWehZNALhQEAHAMKBsp5DI5AJEPDyI1FVQM4JNjhbI39Lovn7/M/gwqHDj3ZQWm8rEU1Q+PfTTMfzE3Y8uTxWyVQcqaMswNd+MWcVz6hNKlvGsf1UGnVblkSHfHb+AZhohlwE3HUcpEBmedOJNKlAAJz+OgWjDVbI9D+TaetJfwJRouJ/2JsqLV0lmINg1ZQ/kj0FOlSeWzBIwNZA6YHfJsoi8VJqUb9QNE2qHye8dAhldl2eRJv5eVQ1lQCAl+CgW5kDdACQNR47duwFW3rggQfo+eefp2zZsqluVd/nIwILFiww2jKCqTF58mS68847CV0coAWwZMkSYyaUbzRp0sTHWfVQGgGNwKVCQAcALhXyel6NQAZDwIsTqUKFDeT8+03fhtNVLV803cIO/w3cxzqbf0SFC7awkym9g9d4+3GPAVUcqa/3pNIIDpqkqvn/UnNC9b/PiiTaxkGAUJiqyFmwtRzmQAX6zKMs4C8+p9NMw7ZmunOyx5+H/biruevDrfyc1GPnH4KWXqnT9jXJiPOpquLLBgCAyRB+br064W6Ooh0LdGvA++J39wjM45a1tq7FyxnLBADOcpAD+13EeHsx2QAAtEHaM5sKQq8qJtJRwt5L/o477jCU5AsUKKAypb7HZwSSk5ON85g7d266TgNo/taggKb/+wy6Hk4jcIkR0AGAS3wAenqNQEZBAD8Pe3B2Clk5WQN9vhsrU0M1X9VOsVM2kLOBy7l+3g8DlXxQjTi6qXhoBajgdL+/I4Ughocf+V4N4oNj6sVTnQJiLRUwZ0cWUPvzuDpuokEH0P278zOyxaeMuB0rWefVK9Zu93txDp3GlmkZN42ZByjLkTUZDP1y/rFGmTaAoSofMbEScVrNa72IZ4oGAPxy/rFm2W4deIZmbFTXVxANWqWlpdHJkycpKiqKcuXKRVmy+Muukn0P9PX/IXD06FFq3bq1IfR3991308iRIw0mQK9evWj+/PnGhRAGbN++vT43/eBoBDIJAjoAkEkOUm9DIxAOBFBDPoaFwFTqpsvniqKpDeKE+7Zb94Oscn+uJ/dCjXXCpyLX+E+6Rm1NInhvYKd7Itf7499+GcoU+lePM8oUROw9Dj5MZfq2avYfc4gEAEKd+cc6VGqqRTBSvcbPAIBshlxVtR3BuME14wzGSzADI2LMOu+Zf+scIuKDoXb+sR6ZLggIZnXi1ocqnQ+qcJeBqdxlIBiryO/AJvRKxtUTKzvYz9+rHTg4iH+rmgyWqnPo+0KLwNatW+mpp56ivXv3UokSJWjChAlGq0azfWOFChUMTYDSpUuHdiF6dI2ARiBsCOgAQNig1hNpBDI+Aqh1xo/h4wptwOC4NmcGQBdmAojmfvCzFI4IRPPwQzkUdi3/YB5eJ86gdPtloJSjTeHPB/zXKcAaReuX/arFd6NMo4Yegn9eHAkR7ENB/xeZN9A1fgYARDOp5lq6ssbCMm5Pp2LBcMRb9hZnhWdt8lbz77Qut7Z7oL8/vzZ07zrW5PYs29ftRfvErV1lKAKbouKGyRyTBKNqAX9HeTEZ1oqXefS9oUMgISGBnnnmGVqzZs1Fk8TExNCIESMImg2atRG6M9AjawTCjYAOAIQbcT2fRiADI4Afjd2XJxLqc1UMQQBQ7vtWiwvaTg9OCEoNXtmUQps56KDCOBBdH9aEmu4htWIJYndeDD/oX2bH6Zf9qZ4E09zWAHFCZPmq5w8ctfBDUMy6jtpccjCxfvwFgRK/yxuC7VvWcXPD0K/PvTji1jWIZMet13uZt3DWLHyWcVSOWTlWQ2BvyJpkWnEkNIEriCciAPigrRQIz9FMfm/mbk8J6XuDvcrqkXgJAAQKeoYysIk5n6wQQ09XDNxJAvO/uTWFv1/VuzoAS1E2iV/vmh4nNAgEEmrEbJ06dTL+iY4WY5yFZoV6VI2ARsBvBHQAwG9E9XgagUyOgFdBOcADB7YpBwJAQy7IzgjsJDsfv7Mq+9JDabTuWKpn0THZY0Bt/VMVYql52RgpNgCU/ZdysGIO/6CWVZOXXaP1etDhJ3D5gomf9TPU4kMscW2CWqAm0LpAaX62ciwVis9Cy9hJhLbBHsXOArJ7l3XcZMdXvd6LI27OmZPfh4l8llVZZFDUvM5bMkcW43lHEAnPC9rtoeb/vLeEsOvywbS5rWQM3Vs6mnJwRGAxvztz+TlSFaFzndB2gWxHEi8BAEyNoMdtJaPp/itijP3ivQHWeG9CFdiEsOmQWnH0P2Y32c0v5x/jyuqRyJ6Vvj58CCQlJdHnn39OL774Iu3YsYOqVq1qOP5Q/dfOf/jOQc+kEQgXAjoAEC6k9TwagUyCADLLUI2GWnpmNDgocIqu444AENqDg23t453A+9/NP95Bv/71YBrtYLV71d7oXvFDbT7o3HexHkA+/vM51oT7ak+KEYyAU5eZrGHhaBrPTrI3job/iKj2iLeuREXbwGsAwH8kIn9EZMd7V4ule0qLi5F6DQBcKlTwPXZ9sWhqeWWMwfRAsAFtL2eweCQ0SfwIPuC78eVG8VQ8e6S9lZcKdT2vRkAjoBHIGAjoAEDGOCe9So1ARCHwEqtGv85OpjaNQLgQiNRaY1U1fituKkJqqiKA4TqvSJxHVmgRe/AiAhiJGPi5JpXAlZ/z67E0AhoBjYBGQA0BHQBQw03fpRG4rBHw2jv6sgZPb14aARWKvPQkijd8xp0xRv2erHg3kWxXB3MiPwIPyovOoDei68f0hnGUE7x8QfPSBlBwigx7mWibwwy7Qb1wjYBGQCOQSRHQAYBMerB6WxqBUCPwCve1n7MlxRcqqR9rrcQ/7kF7hY6AtuAIQASuTK4stPxwxsBKpm97uM/eK0VcJSuNPaI7xtC1SZ7aO3rBCoELP2jkXtYge68K0wJlNZ24VZ6frTxl1x2p10daV45IxUmvSyOgEdAIRBoCOgAQaSei16MRyCAIoNVdR/5hvCsCtABqca3+iNpxdIyFBLtxe7RDGaj+HdnI02EUETCV2EHf7cEdHc6EoZIDauFwGNFFQsVkepurjO/lHnR+eGZRIkEbQsVUadSXkppeigUEC3EQafVRxQNVAYrvQYAPopsqplL/b85zqcotsOa/+bFSe7JUUJK7p1/1WLpbQk9BbnR9tUZAI6AR0AiECgEdAAgVsnpcjcBlgAD63A9Zk0SJIVYODwSlU1tBKPH3XhH5QQA4My3KxbDQYDT1XxUeR9zalgyYDliVRD9xy8JQGvbZktuSfb4rlQ6ck3dlsOZO3HkAWEWiec0Qq2SlgQOCKZ05AOd3pwc3jCtzJ4gxdeOMjhcDuNNEuN59CM7dy87m7C3JSqwHVaYF8PiFv+fQVUM1gOWGqdPneG/aXBVLP+5LpY2MdaRZVm4wMIqfgwaFdHu4SDsbvR6NgEZAI+CGgA4AuCGkP9cIaAQCIgB3bvKGZPqA21qFmw6MH8iPlud+1/wj2V7Ru57LAPqxcxupSvhlmX4/jBkL5VmdO5wYXsttwYbXiUtvcwgnDmry6P8eCkM7st7V4qgJq5GrOqteHLdQ7MlpTNUMcSw/w3gOrueOEyo2d3sKTWVV93C8e/ZgG5xhvGOLuHVgqA0lIGPrxVMib7TT0iQ6ofC81uTOHlMaxBMwl7Vwdz5BR4/BNWMN53oJt0lE8CGUTB1obJxOlvsOyBv3TweA0jnF9RRkcdfXawQ0AhoBjUBoENABgNDgqkfVCFw2CICSO5AdgYVhcARMUK0/kAMBDWp2f17X5gjKnqFvdpuKsfQQt+4DLd60cGAIAbRJ3EYP2FntPe7BPvUPtaxqsIe8SLYsNJydW7O3/dvbUgjCdbJWt2AUTbhGzXGTnUv1etUMcRl2nmY0jL/oTETXcZKdto5Lkgyl+lCamY1+jANu1qcn1AEkBB0gNPd8rVjKxU6qKuvBDxbJRxzknMjBzlQ5P1n6WPCejuQgXQlLa70PeW4EWkNRKYT3FO/oD8w0kDG0FpzBgooI0GnTCGgENAIagYyFgA4AZKzz0qvVCEQkAme5jnwwlwKEOhuIH/L1CkbTEHYIkIFyM6wLGVIotYcjSxpoPXCgkAXvWiXwupFl7Lo8NAELUyPB7vxjvQg+IMP4Kwdw/MII2VZktkHbNm0rO6nI3sqwDRAkGVAjjm4vqZYhd3s+/PpcNUOMHu3tKsV6Wsb/s3cd4FEVXfsAKbRAqCEgvYj03qwoiKCf5UcU5QNBRJHee+9Ib0oXFUVRPguiIghIld6RKlIDoXdIAv7nnXDjzebu7i27KeSc5+FR2bkzZ96ZXe9p7/F3Gc5DHH0fUCGIyrKRaCT+Mk7dOR3sZD3AyIWjxUm/enxPOm+84zfeA3Bz/F+hAHqPM5rgKNSLv7KE8P0cyc6GBZxJssJiKVC1XOxQrB6cIPvK0WWWhwUBQUAQEAQSBQFxACQKzLKIIPDgI4AXZESpvvOTsY2X1Y6lAumZvOksv3Tu5pKAETuj6PiNf3xm5Jo5Uc3wb8s17CBN8yYwJFFXvd1H5GpwmNRlvJCG72pU6HXxlRNA4zV4l40YfYaDttZEvh/IODArdgnyzM6vH7fv/B2av/cy7Yq8TVcZEGAXnjmQ3ngkKz1fLDPvx/P5WY0Q4z4gJR1ZAE4ExuGM/dGEDAtfRohxlq8UDCCcpae744/14WyA46egATZ2sh58xVYPwtPum5n4lH9HfClIo+/H+3XnZMFavsY5nDMMYPwXyJTWVpeDhuys6FbGmfPKlxjKXIKAICAICALmERAHgHmsZKQgIAiYQACRJKTK+qr+Hqm/bzIBHNLmPRki3lTDC/QONqyREYDUZV9Fu43WhbOiEb8gv1IwnUpdtiJIMZ55IJoQ6bTLeI71rDpMnKwLYxnGS+9yxkabtn8rWQ4ZOOgPvoJauf0b/b/JeeXjNl2g345dN7wT2NujD2WkgY/mpiAjr8b9zVkp48CcbTjyDw4LXwju9nx2AMzme+PkzkAXRKIfY66Iduxs06ehe9IT6//Ijr+JXEqCrBu7gjvbjp1lddhp5QFqS3XxMK6nsqPFjAPOjN6+LC1CZkJzzgL5D5MbetqvXq8/zt2l4Tvt/77i7j3FnBPdy8ZmI11gp2Ob9dadGtIBwMxtkTGCgCAgCCRPBMQBkDzPRbQSBFI0AjBCvj0Wo4wSO44AGCEPcy0sjH5E/M2+HJsFDS0Mfzxxl345GUMnmSvAqTMAL9UwMPBi/Z8C6Qj1sdbM/oSaw9CYygYVUvOtRHZhRKFWG9FbRHGtCrIlxu+JpoOcsu8NF+y7BLcTbPVwANVkQ93Mns1EUWH8dykTRC/k96/xf+n2Xeq56iztv3DHI0zYZ8OHs1C7yjk87tFMBgfu9hvs0HqPHQC+vtfguxjLZ4ee9d7OznXDuDfP8ncN3RbsGsso7xizO5pWM2u+2TsLbFFm0LRooCr1MIsJvr/j90TRLQ+l6yAPHMFM9SDb9KXg9w0Ouk8OW3d44PzLc4kMftvQ3tLsfvX6w8mykDNpvmAdrpkk79OcdO3ZsVOaOzlA4PRD9ghKAMyeF57D93NklWDmZ/Atrr48I5lLEBAEBAFBwD0C4gCQ2yEICAJ+ReA0G7JLT90lRK5g/IFtWv+yCSM1E0fJ0Vv8ETb6n+Za+ZL8gmrHeLWzEbzM/3XtHm06d4/QPQD/fpONihusp2s0FS/RWVjXYH4BLpQ5LZUKTaNIymAEZ/BNMDfBFtBmDnXeaNcHoxxGpqYX9MnEFgXSeavkSEsN2GD2hfMBSvzNZwXDYMv5uxTJ7fu0M8vM6+Xls4KzAwa6HWMRBswidhDBSXSW54axCsMIHAU4f0TG7cxr5fzNGv/anCF8IUc9FUZlc6X3uAyMqp9P3lXYHb9+T+GGc0K0FYSGLYoHOk7797ZP7TuHexPB378brITmENDuTBbO3kaJRc3caakGO29ymyhR8bau9rl2Z3/l7/1h/j5dZceA/s7iO4TSB2QagBvDbm0+nGTIlvkjkte4bwjjexieIS29XjgdPfeQPSeY2X1iT5v5+4Hzxm+H/ruJOfz924a79ic7exazM2TXxbvsbCW6rvtxxXc1P+MMx0odxlnPAQLHwcDt0bSRf5ftOIvQAcDuuZnFV8YJAoKAICAI+AcBcQD4B1eZVRAQBASBZIdA9J0o+u2Lb+m7afPo6vmLVP/txvRy+7cpJFvWZKerPxVCyvrkLRdo0YGrlpb5T7EQ6l49p6VnZLAgkNwQOMJOmT5bYjlR7Ag6FUzjDgBwMIgIAoKAICAIpDwExAGQ8s5MNBYEBAFBwBYCqxYupnGtusd7tv2UYfRss1dtzZdSH1p94gYNXXeO7ljs6VYsWxBNrBNOWRIrPSWlAix6J1sElnO7vw+4TMNs6YDRRpClM5z5OUQEAUFAEBAEUiYC4gBImecmWgsCgoAgYAmBqNt3aE7f0fTT7C/iPdekbwdq3KONpblS8mAw/HdaHkGHL0Ul2AbS40OC0tGtmHsUZeAcCOXaj6nPhlMB5M+LCAIpCAG79f5GWwRRo68ILFMQhKKqICAICAIPDALiAHhgjlI2IggIAoKAZwS+Hj+TPh08Pm5QhsyZqPvccVS13lOpBrpvD17l9P+LTIAWP/1ZT/S3/O/rNHLDeYpxKY5OzynPw58Io6rhGVINXrLRlI+Ak3p/190HMmfL0EpB9CRzgIgIAoKAICAIpEwExAGQMs9NtBYEBAFBwDICV7ju/7MhE2n1oiUUVjAfNer6Hj360nOULiB1vMyD+K8DR/+PXYlOgJ0+vf8iU8u353EnrsYfJw4Ay1dOHkhiBECU2HNzFKHu3xcCMksQAKK9ooggIAgIAoJAykRAHAAp89xEa0FAEBAEBAGLCPzy13Ua/cf5BNH/dGnSUM8aOem5IpnVjCgB6PzbGdp3Pn57QHEAWARchicpAuhM0HtrlK1WrO4UFwLAJD1SWVwQEAQEAZ8gIA4An8AokwgCgoAgIAgkZwRuRnPtPxv1+y/EN+qhc8GsgTSZyf2ypf83E6LbijO0KeJWvC1l5PznkU+GUcUwz60AkzMOolvqQAAtGD/YHcUtIH27XyEA9C2eMpsgIAgIAkmBgDgAkgJ1WVMQEAQSBYF/7t2jA1t20a+ffUM7V66nyBOn6eEq5enF95tRzf/UpcDgf5msb9+8Rb9+8jX9NGcBnTp0lMo/WZNe7dKKyj9Rg9KkTUv4fMWC72jFF9/xnDvV8036dKCCpYrTP1xPvnvNRvpi5FT6a9ef1G7yEHr8/xqof/+G6+63Ll9DBUoWoxfbNHObcm9F19NHjnEq/wQ1b92mDemtQV0pKH0w3Y25Szt/30A/zpxPm39ZRU+99h9qObwXhebOofDeu34LTe82hC6cPkvNBnah51q8nuAczp2MUPtc/8My1n8f5c6fl556/UWFWdac2ePGA49vJ8+h5fP/R9ny5KKus8ZQeOEC6vPI46foh+mf0YYffqWMWTJT67EDqHStKgnW0jBd87+faM/azZSveGFq0PINevatRpQ+Y/w6+2sXL9Pv3yyhdd//osaidWGtF+vRa93eo9wF8nm9T+tP3aSBayINmf9d2/tFM2NaF3YA7Izkxuo6yc4Ogmn1wilfZiEB9Aq4hwEx/L1ccnI/LYs4zNHpGyojIzhdAJXNlodaFqtMOdNnivf0josRNPvQZoq8dZ17z2ehgeWfofN3btLcQ1vo6PWLamzhzNnpvYerUaHM2QxXxhyLju2hv65dpKh7dwlZH3jm7eJVqHiW2O8H5BzrM3HfOk6Zv0CBadNRu5I1qXqu/OqzrRdO0Rd/7aRTN69Q2jRpqWHB0vynjBMofP4smC0+OxxDsw5EU4y9Ln8edRICQJ8fmUwoCAgCgkCiIyAOgESHXBYUBASBxEAAxuXXY6fTwnEzDJdrMaQ7vdyuOaVNl04Zzl+MmGw49q3BXal6/adpVq8RtH3FunhzvdS2OTVn4/vW9Rs09p1utO23terzJn3aU95ihWh61yF07dKVuGdAutd24mB64tXnKQ0bIJpY0TX6ThR9PGAMLWYDG6LpEB0VpZwCi2fMj6cjDHM4Am5cvUZT2vVjA3qp+vyNXu34T9s4PeDE2LB4Oc3pM1I5SlwFDg/orjkB4CAY2bS9GvZI9YrUbc44yvVQuOEcDd55kx0RPZWTQpMjO/fRjB7D6M8/tiVY6zXmJniTnSsaN8H+TTvow86D6Oie/QnGwqHTZeYHlLdoQY/XaszG87T48LUEY4zS+t11CigcGkRT0AYwmJnQRGwh8Pf1S8rAPnXzquHzWYPSU7fSj1PJrLniPu+/fRntv3JO/XdIYDC98FBJ+u74Prp1Nz5HQz52DvQtV5ty6RwIuNez2HmwIuJIgtIPzBfK6/Us8yQVu+8EmHlwEy07fVitlSFdIHUq9ShVzB5uOAfWG1yhDkHn5CBg+p+yL5q+/juGXPgrfaJeBk6QGVklmB0icv99AqhMIggIAoJAEiEgDoAkAl6WFQQEAf8hACP5s6ET6NspH7tdRDNaEeG+GBGpDPjdazclGI9Ic3DGjHT+VESCzxBBbzWyN925dTueA6BwmZJ048pVQ0MaBiuY98MKPqTms6orjPOxLbvSnxu3q+dh4Nd4oQ593H9MghZ/+LzHx+NVNsLfew+wwd6BkD0AgTGvzwDYuOQ3GvduD+XMcCf9FnxI1Rs8TTFR0TRv0Dj6fto8NbR245fo/XED6MiOfTShdc8E+9ZwCsoQayidOHCEJrXpozIpjKRYhdKs9wQKL1KADm3fQ6NYbyOnhPbsOyN6KUeIO4m8GUPtfo2gMwb50HryP+35U9ejqe3SCLrIpIF6qZUvI416KsztOvKBZwQQXR++a6Vb4197GoY1ovzZgmOzQPQOAETu03H0HVF8I6mbtxi9W6Ja3EdzOEtg6amD5CkY/ly+EtSSMwGuR0fRwB3L6fiNy+p5OBKgx+qzR1X2gGvniPCMITS4fJ04PZPy/Lm7JY3YGcXOi7t+Mf6xtzwZ0tB0JgAM43/6Q+CsOX36NC1btozWrFlDR44coRMnTsSeRa5cVKlSJWrUqBHVrFmT0qdPHk4Xf+AgcwoCgoAg4G8ExAHgb4RlfkFAEEh0BKIZ5OcAACAASURBVFyN2eeav0b/1/EdOr7/MM3kqDOMSUTjh343lx6uWp4i/jpOH7ToTId37FUlAs0Gdqal875WbPl6QWS6BH/+YeeBdPHMOWrco42Kot+4ci2eAwDPwHHQdEBnqvBULVo0cTYt/WRh3FRYt0LtWuq/req6g0sZ+r/8tnoWUe/en02mXas3qgwFV8nOqfn9v5pOMKiRZv9Biy6GOiBlf2yr7nHR+EdqVKL/9utI2XLnVI6FzUtXqedQNtCoy7sJHCYwwKs+V5vGswPByKjXZxvcvHadZnQfpsoM9DiVe7w6zR82idZ+90vc2aAkYFrHAervIPjvZgO6UJFyJbm0YlYcpkYZBnos0NZv+PqE5H8YU5+J/3rX/DfarM7k9C3qv+Ys3XbJoW5RNpRalDNOMU/0S54CF5zy5wZlTGuSIzgj/Sd/SfqVI+6ndRkBadnIb1qkIr3An0H0DgDt2fAMIfRa4XL0x7njtOnciTgDv0hIdhrCUXmUFGzhlP3J+9bHZQogov/8Qw+zIRtCnx7ZRlejY/kgSoXmVpH8vZfP0gd7VtPNmNjMgvIc+X86T1H68MAfXDqSsJhev1ZSHgfa/PXbFsU4+Ibp391eKmRPS5NrBHNphG93e49LQtatW0fTpk2jzZs3e528YMGCNGrUKKpatWq8TCqvD8oAQUAQEAQEAYWAOADkIggCgsADhQDS6VHn/tvn36p9Pf3Gy/TemH6UMSQzoY5cS9XXjOdCpR9WUXjU7y+d9xW9PawnPdPkFVr55fccze4Vh40Wuc+UNQsbsEPpLBvNHacOV0apfl484Jrqv2fdZurdoGncXFpavh1df/n4K5rWaaCaq2q9p1QZw/RuQ1VUHcZ5QFAQLRg1VX1e9rFq1G32WFWjD+N6IZdEQJCh0HPeBKU75NdPv6Ep7fupf8//cFGVNQBcIF9+8CF9Pnyy+ncta8A1m6D/lx/RnnWbVMYF5i5WqQwt4zk16Tx9lDoHCDgKhr/ZLi7TQCvFiOasgpk9hyseBi0DIPLEqbixwBTOjopPP6rmWbVwMY1jpwUE+4bDAuUcRoLa/5XHE2Y2IJrct1ZOqlMolv1fk493XaKPd8dGgTWRDgCG0Jr+y5Ns4A/Z8RtdioolVszCqfzdyjxOeTNwtJ+j7q4lAdVyPqRKAU7fukYjd6+is1z/r4k+1f/w1Qs0jLMKbsREqY/1Uflxe9cqBwEkkHk83i5WhepwhgBE71TAWt3LPEHLmZMAGQPgKIA0YGfBvsuRhLKFIOYDQEaCXg84CPpxyUFSyqU7/1BfNv63X/Cv8Y89vl44gDqV9i3/BSL8w4cPV1F/KxIcHKyee/nll8UJYAU4GSsICAKCACMgDgC5BoKAIPBAIeBqnPb+bAqTxdVVe9y1+g9lNCJ6j5r2DmzAZw7NYrh/1Kb3qPdm3GdarX1AUMIXYFcHQMNO71DT/p3jathd59IcAFZ1zRiSSRnyXzOxIOSZN1+mQDb4f5m3kBAFbzG0O6366oc4BwGI97rNGUu3r9+kwa+9R2eOxqbTPvpSPWo/dRhlyhKiDPGPmKsADg/If1o3JRjlIEi8dPa8cgwgAwDZBH2/mEYlKpcjfRYCDH4QBKLkIiAwkDpPH632rWGnz7S4d/duPP31jgg9hq+0b8E8Ch3pqzEfxu1Vf15wnMzuNTIuA0B/xq6HefHWXWq/PIJOXI1fL45x2bmoGTX9+bP8e6buWgAalQo8UF8cP2/G1bjWjG4sqzfUvamRISBQOQbKMWEg5Cgb50N3rqBr96P5mgMAJQKDd/6mSP0g+TNlVVF+cAj8eYVLfvasURkA+myDz//aobgFICAArJwjH206f4KQ8A6yP/wdxmiilQ5409lfn8P477o5iv687H/jPx2DMKBCED2bz9jJZnWPiPovXryYBg8eTFeu/MuTYmWegIAAmjBhAjVo0MDKYzJWEBAEBIFUj4A4AFL9FRAABIEHC4GNP62gYW+0UZvSovx5ixSkdcxI/9WYjxTDP+r+YaiWeayq283rjVwM0kexXR9ydQA06dtBlQdootcJfzfyp8+ozKNVyaquUcw1MKv3SEIWAAQG/tULl9S/a1F7fcTe3eb0zgxXTgFE+esxC/9hJulDJgG6CUBAhvhKu7eVca+PviNan4vx3LB4mSoRaNixJTsMfo87Az3XgisRod4Rgfrfg1t3qfKCis88xsSMMfFICxHlb9K3I507eZr1mhZXQqA5Ply7Bmh738yt/PquTpjOj8/L505P45/OQ4Gwbu7LrnO3qefKs3SD2wbqpWmZUGpVXtL/7f5aILL+C9fia/J6oXL0aqFYBn0Q/I3du4auRMXvumC0Fgz4/uWfZgb/2LPYduG0IhXUCAFLZMlJwyrWpe3M+q//ezgcOpd6jMsNDql6fi39v3RoGPUq+ySl55IBfYkCHA2ZA4KUAwElAn3KPkXf8HOagwCOg7eKVlJZAkkhMP47bYqig1esGf8BfNVhxG/kcoELPIdZCQ1KQzO4/r9AZuf1/7dv36apU6fSrFmzKIa/506kcOHCNGPGDCpatKiTaeRZQUAQEARSFQLiAEhVxy2bFQQefAT0ximi1gVLlVBGv0Yih7T3t9hQBXEemPjB0o8Ud0S5YWRqxHj6VHugpkXtjRDczuz/k9r2pQsRZ9XHegeAa9RbbxDrdQW7fpFyj3jWlUsYkD6/d8OWeGpoXARIgdez87s7bT0BILAZ9VZHJgmMNc5Qi3+dOQ3QAhCCCD4i/K8yNpqRPZ/x+opLA/SiJzdEhsKng8erjzWCQMwDR8kYJjDUuim4kgPq53N1qsDRkD5zRtUCUBOtBaK+PaHrno3S+bUxr5bMQh0q/9sCDn9v1C0gNDgdTaiTh4pyFwARewi41v83KVKBXi5QKm4y1Ot/uP+PuEi+fhUY2/fYQQRxdQDoo/b4XIvKr408Rh/xfBpZYCY25qM5K0D7b5ixRZn5vws7BbSuAb22/sLt/2LbCmoCLoGOj9SiquxAGMP8AJvOn1QfoSTg/ZI16LHcnrtP2EPL81N2I/9g8e9SJojbLBL13hJFLhyXHhctHZqWpnD9f4YAZzu6efMmjR07lj755BNnE+mebt68OfXp04fSuSkB8tlCMpEgIAgIAg8IAuIAeEAOUrYhCAgCsQi4kt1puCDqX49Z+xHd1gxGGOdoL7eU684h/3nvv/TuB/0UJ4C+1R4+c+cAQO39iP+2p5MH/4o7Ar0DAAb26Oad41rY6VPsQYSn5xnwpCs+27Vmo1rrxuV/W6jpU/MxBunx37AB/sNHn8bV2RerWIauX74SVwKg38tJ1q/fi83pwulY54UmMNiRdg+OAfABaG0L4TAZ1LCVitbrRXNCoEOAPktBX5+PbIW+/2muOhJAar5Qlzp+NEKVIrgKxg569V06tG13Ar0q13lclSrAmcKKqTPfwG0JW3MnAr0zIJr7onVZcYZ2RiaMLBvV/0dcj6EOXC5w1qVbwJMFMtGQx3OrVHARewi4OgBg/MMJoImegA84v8Sf12Lj+tytG4qET6vx1zsALt25RQN3LqeIm7HtHfXG+obI4zTpz3UJmPsxd05m93+lQGmqE1407l6jzr/vtl8TdBcozk4CdAKAwd+P2xEevHpereXqiLCHivWn7Nb8hwSmoYEVAunRsHQ0+2A0zTloLfLesFAAczY4q/+P4laliPyD7M+XkjVrVpozZw5VrMi/ByKCgCAgCAgCXhEQB4BXiGSAICAIpCQEDmzeqVjytXZ2j71SX6XjP1SiSFxNPvYDQ/nHGfNVTTrSzSEgknu9+/vKQAVjPox7TfSGu/Z3x/88TJPa9aWDLu3sNAcA1tC354MTohcT2RVng1wRAHYdTL99EcuGD/GkK2r0EVW/rjP+8Yw+wq4/p9s3bipHRlpO2b/EnAfYz9E9+9UQzQFwN+auah04p+8oxiC2rVqBR4pR80HdqOwT1eMi/vj7f7hmd++GrfTpkAlx3QK09fROCHflEEjxXz7/f4qfQMM7W1gu6rcglldAL9B7BeMyo+cwtQdIlhzZFDcBMjc03gbMuWHxcprTZySBnFFPbIhnPLX/yxKcliY+E06o7ddk1s5L9Nme+OR/mZjyfHTtMCqXS9qOxTski//xw4k/af6R7XFs/UWZrX8Q1+Qj9R7nOGX/Blpz9m81K6L1PZiU75GsuWgEEwDu4HR+TTTDu1CmUJrGjoHVZ47GzVmBSfmQqg+ZwGUBG+4TAOK/Ub+PFoEvPFQyLuKPvwfhH9L6oZ9WRqCtpecHcHU2gMRwADsGCmYOtYiE/eFo9ddvaxTjZNwC0d3MOdOnoZGVg6hMtrQKq65cOrAh0vwcvqj/v8vO1ilTpqg//pCWLVtSz549JQvAH+DKnIKAIPDAISAOgAfuSGVDgkDqRgAG8mQ2ylGTDkEk+7m3X6cnGj5PYQXyKfb+nas2cB37D3Fp7xpiaFeHuvRPuMe91vpO+0ybp36Lxsw2n5b++HG5irIb9aeHA6D+241p0aTZ9O3kuXEHAiZ8OBlOH/mbvv/wk7j6etc1zOiqPaNP53d38q51/uhy0JDbIq5e9BN9P21enLNEe77qc0/R862aUNFypejOrVu0jw3/Nd/+nEBfbby+lv/8qQj64O2ucU4Cba2NP6+ghWOmJ1gLRIDIMij3ZA26Gx3D3QS20JJZnyeI/GMtdAAAwSIyEi5HXqDfFnxLv8z9Ss2JdoudZ4xWZIWauGvnh88Lczo/CADhCIAcuxLN2QIRdO5mfMPo6YLcC/4xif47/VU5dv0ys/WvoMv36/wRiS/DRH7IBFjObQBBtnf3fpq/ZsivYwNen8YPHeAA6Fr6MVoRcYTWcZq/9gwM/MbcFhCf/3TyAB3jiL5rhTuM9ifzFCHwAYA0cD3Pv4udCxofgOseswVlYOK7Z+ihjFnckg2iM0BiCIz/ETujaNnpu1wOYX7F8IxpaGzVICoSEnvPUfffZv0dOn7D/CQ5gtPQh6j/z2QvBwYOnkWLFlHfvn0d1/y723nZsmUVF0BYWJh5cGSkICAICAKpFAFxAKTSg5dtCwIPMgIbl/xG47gnvZYF4GmvqBtFdMpIYEyiY4BVyZkvnO5wrSvS5b1JiSrlCJkEiNh7EzghkMmgpcVDv/5fTVdt8zyJa7tB17FFyj5CadKmoSNM/GdGinObv0Pb9sQNhVPjtW6tYzkVdK0WjeYq8HAxCswQTEd27PW6FCL94UUKxFvL6CHXtovamC//vEIfbotf0619Vi08A41lAkAITKHJWy7QogP/llbg77Ny7f84HlMiu9T+ez0sEwNQ47/qzF8JDHP9o6FB6alnmSdjWfuZxf8Qt/nTC+4YTFnN8Pe0LCL4+KO19fOmItL8NY4AjC3JGQhDOEsBa7rrNpAYDgDcz0l7o+nrv2McGf/YE8j/em+5w9kO3tD49/MK2dPSZK7/52QYW3Lo0CF6//336ejRo7aeN/MQOgJ8+umnVL16dTPDZYwgIAgIAqkaAXEApOrjl80LAg8mAkhXR3R7RvehHo3w4pXKcvp5WY44f5EAiMdefo6aDeqiygQQ6TeSkOyhyuAtULIY3bx2gxD9tiJgsG/Sp70ixTOja3Nm4v9r935OeR+lljGKertbH2uMbNrBMNr/zojehNr9qZ0GJEjv188Xki2rKpGA02JUs47KOQLju+8XU6n8kzXVUPAqgKUf3QhcBRH8d0f35TH3vK6FLIQmfTpQcIb0NJlbEaKVopFgfXQfQMYFOhToZeCaSFp5PLYNnKs0fiQrtamUXf31bmb+77XqLF1DmPW+sD+EGpXMSm3vj7FyrjLWGIHbd2No9J7fae+ls4ZOABj/7z9cgyrlyKscBTMPblLkf2nTpFUEflYkQ7pAerNIeVViMPfQ1gTp/fq5YOCjrSBKDhb+vVutiVj3KwVL0xuFy6uhrg6AfJwVgLaCWVlnf8s3bPjDARBjPmhPrpF/TUc79f8tSwTQOyXs1f9fuHCBOnbsSBs2bPA3TNS/f38CIaCIICAICAKCgGcExAEgN0QQEAQeWATOnYyg1d8sUQY2SOuQEYAuAJW4zRwI7kpWjSUhQ7kAjPwDXMsPNvun33yZkK4P1nvUoIN8b/lni2jn7xuUQ6EIp8ZXeuZROsxRbLQLROkASgK0GnvMiXWq1kMq/Zt08+o1+nrcTNq6fA0FBAZQFf77Z5u+ym38KnPkPTasZkbXwOAg5WSY0WM4/cXR+hZDu9Oj7KjQCPo8HSScImjP97/Jc2jv+i1qn/VbvsHP14ur9UemwCZO1UddPXgNUDoAox/GPWrvgRucHsAE8yxm50jt119UXQ/0bfiA0XdT5tLPc7+kGE7rL1WjkuIqqP78M/HWwtms/34p7WPjHmcDXMsx98CTjV7g8gNkJcRiA72Mxlat96Qai6wIVwzQxq/Dsgg6dCmWQ0AvMO571shF9YtkpigmCuy+8gxtPxufKLAIlwhMeCYPZUvvm77nD+yXzOLGEI1fcnI/LYs4TJHcYg/p4aj5r5IzHzXm1oAg6LvDjgLU/u+7HEm502eme+wuOM9jNcFZw1lQm9P5K2XPR/MOb2UD/aLKCsBcZdmYf6toRTUXBM/CsN956Qy3GrylxmlzwPB/nnkB0FYQZQEfMNP/ASb6K8AZCMhE0DoEQM+JTCq44dwJCmCHREN2DjQsGNvG0J+y6+I96rY5inUzb/3n5pr/CdX/TfvX9LNT/4/OASOrBFP1XNbD/8is+vDDD2nixIn+hChu7mbNmlG/fv2EByBR0JZFBAFBICUjIA6AlHx6orsgIAgkGQJauz1E4Rt1e49m9xqZgGQvyZSThQmM/m1/PU3nDXKdM3Iu88gnw6hiWHpasO8KzdhxMV5qdXpulg7W/xp5MwqSSYDAZm61N+nP9eyciVFt/XZciohj+g/PGEKDy9ehxEi9T4Ktx1sSjP+dmLDv4JV/M1O86ZSN6/WHVIRDJaHBfvbWP9Sa6//P8D/NCur+Uf8PHgCrsnHjRpX6f+WK91IozI00/s6dO6soPp5Ba79Vq1aZXrZOnTo0fvx4ypQp1vEjIggIAoKAIGCMgDgA5GYIAoKAIGARAX1NPToMPNGwAfe37xbnABj63VyqULuWxVlluC8RQES/9+9n6SZnArhKdo7qT6sXThfZOWCU+t/w4SzUrnIOafvnywOxMNe4vWvpDyboQzS/TcnqNP+vHXEOgCLcPQB1+Wj59yALTPQJe2Lr/s1KJoZkaKUgqpnbOGvl9zN3qf+2KC6nMDsj0dPh6Wg4dxCwKteuXaPu3bvTsmWxZKxmpH379oQ/4GWBbNu2TTkDbtwwLuNxnbNChQo0e/ZsypYtm5nlZIwgIAgIAqkWAXEApNqjl40LAoKAXQRA2jfqrY6cjn+GBi+apabpUe/NuOk+WPoFPcJp7yJJh8DPf12n0X+cMyRNQ+u/QczsP3htZIISgeL8GcgBJfU/ac7uHKfrD9rxG5cHXFckfM2LVabhu1aq9HwI/m5oxbpJo1wirrqKjfVB26O4HMLcopy0Qh1LB9Krhdw7Rkbtiqbvj5t3KKBUpkfZQHqpgHVny9dff029evUypzyPqlu3Lo0ZM4ZCQkLinrl69apyCKxdu9bUPOIAMAWTDBIEBAFBgMQBIJdAEBAEBAGLCPz66Tc0hYnpyj5WjbrNHktnj52McwCgrZ1rP3qL06f64SDj23DqJl25c0/Va2fmlP3qeTNQrozmDRGw/6MLgJFUypOBMrDFtO5k/M4Lwvqf9FdPI/+LZq4AtAislbsgDd25Is4B8ERYYWr/SCzh5IMqSP1v/0cUHblmPlTfiA3/zmUC3WatXGUOgXYborirgvk57bb/i4iIoHfffZf27TPXVQQp+9OnT6dateJnTYF3YfTo0TRrVqyT1ZsUKFCA5s6dS4ULF/Y2VD4XBAQBQSBVIyAOgFR9/LJ5QUAQsIpA1K3bNKv3SPrl46/opbbNqfmgrrThx2X0QYsuaipwAnSbM5ay5oxlmBcxjwCM/dk7L9PX+68ocj695M0cQFPqhpt2AnjqAIAaf8yv76cewOHO9pWz0yslsqhlocuGU7fo872XVZYAxgelS0NV2XnQvkoOgj52BTs7cOGOaju47ewtunT7Hreq+4egQ6OSWah1xey2yw/2cEeD2bsu05/nudVbzD1m0CcqkzM9jXgqjLIEGRO5Ge01Q0BaqpkvA3XivYaaJELEPJsjbhGyL6CHti/okCUoHZXJFUxvlspKpXOld7u/KX9uoNVnjxJY/DuVepTb8sXQVG4fCGJAyOtMFPhqIf+T77me7WqOyE/bH00nb/zDuhE1Lx5ITYoG2D4nT3dnyr5o+vKo+ZZ/JbKmpYnVgpgXwX2d/k4mE+y66Q7dMJ8AoHgExlez1v4PRvuMGTNUNN+sNGrUiIYMGUJBQQlLDUAiOG7cOFNTiQPAFEwySBAQBAQByQCQOyAICAKCgBUEwIw/tmVX+nPjduo8fZTqFrBiwXc0oXVsuuuzbzVSre7Qvk7EGgJGhHzaDDnZ6pr2bF4KN2F4R7Ox3mXFGdoZGZ/Z3502MFD1df8wXkf9cZ6OX402fOTh7ME0jjsEuDOo3a0DA3nJ4ev0GTsVzrqxxDKzkT6mdh4qnTPYGng8+tuDV2nK1ovKmaAXODyGPxFGVcMzJJjT216hxzguiQBxoqd9fXvwGs3fc5ku3vacsw6sK4RloIGP5kpQZnE9OooG7lhOx29cpjwZQmhQhWdUJ4CPDmxUbQAD06bjNoHV6fGwQpaxcfKAURs+pNz3qxBE9fL5tkvEASb867Qxii5HmSPqCwlMQ2OrBlG57J5Z+u20/2v3SKyTw4ocP35cRf8PHTpk6jF30X/tYSulBFICYApyGSQICAKCgDgA5A4IAoKAIGAFgQObd1L/l99Wj4Ds7+Gq5VXP+8+HT1Z/h5aAb/Rqa6o1n5V1H/Sxl9hw7LA8go5dMTa6K3Pk/QOOYgdyFN6bXOXSgfY819HLCVsAGj376EMZaTBzAmDu2Tsvqc4Arka0/rl03Iaub62cVKdQZm+qxH0OZ4IR54DRBNXYUE/HlvLx+1hUzJOempTOSvkyu+/FDty6rIigczcTGuAa6aH+eZVtseMSfbX/qse9BjMmg7kjQq18xh0R0GVh6LpI5Wxx8Tt4xMaIa+HY9cs0ZOdvdJXr/UuFMkcDk/19d3wffc4kgBCQAvYrV5uKZclhGnenAzdExhLnGflrKrDRPbmGtQi5J31g8g/gtZafNlf4D2dK8+IB1KqE+3uB9W5x1L/9H3do72Xz6f9Zg9LQlBpBVDyL+fZ/dqL/9erVo7Fjx1LGjMb3SxwATm+wPC8ICAKCQEIEpARAboUgIAgIAhYQWLVwMY1r1Z20Wv9cD4XHlQRgmn4LPqTqDZ62MKMMBQK/KNK+8yr13lVgcPeskZOeK2LO4D51PZraLo3wGo3GOpohmiU4LU3l6Dmi6GYM2RZlQ6lFOXNs4yuO3aBxm84TuA3sSsGsgTS5TrhbckLwHYD3wEiwx8lcPpHpfhQf5QyTtlygJUeumdprj+o56YVi/5KzaWvAwdJz1Vk6YyWvXKfg80VDqAefq+bSWRt5jD7idP8ojvZrtf5aSQAeK5ApVDkFMgdaZ6W3g/tNNpw7brxDey7FntujzK5fIHMa+up+en6RkLT0Yc0ggrHsC7Gapl+SU/8nsZGehbMAPAn078ztBK8zD4BZsZP+b7X2H7pMmjSJXnjhBbdqWXEAVK5cmWbOnEmhoaFmtynjBAFBQBBIlQiIAyBVHrtsWhAQBOwi8P20eTS7z6g4B0DmbFm5JKAb7Vi1Pu7v8hUXEior+MIg7b7yDKF1n5GUzBFMEznl3lMauv65vVz/jvmuezG4QSo4tnYYFQoNYuP/gqrJN2P8Yy2zDgA4FKaxYe7KaWAFH4w1iuJrc8Cs68n7/eP0LcNp67PjpHfNXOozjLW6VyMHAIz/bivPcsaBhaJyF+1Cg9PRhDp5qCjjD/np5AH65Mg2PoN/lAOgXcka1G/7Mjp49bz6PLEJAH8+eZeG74xipxRR6P2IOPADQd8VTtHPkyENTa8VTGH8T6diNfrP0NGgikH0VB7vJQjTmbvgk8PmzwmZBe05/b9xEWvp//Pnz6eBAweahgJkfSDtQ+2+O7HiAHjxxRdpxIgRlCFDwlIX00rJQEFAEBAEUgEC4gBIBYcsWxQEBAHfIaCl+2sZALdu3KShr7emi2fO0TNNXqHWYwdQ+ozyAmoF8fXM+A/SvjsuxH/aHGaNbW08iOj6rj5Lt2PcRzwRDR/Iaf81uLuAu9p5T3twFxXXP4MIOyLtnvQwi5MnDoRINsLb/RphGImHMde1Wk76z/0IvtW9GpU7eHPYmN0TdOtZIxfBQQHRp/vD2H+lYGkawi0BL0Xd4vr/tPRuiWps8BYxO72jcdEc9O/CpHlbzsdG/2uHp6PhlYPo9M1/6N11d+giM/UjPX4qZwB4i8CbUeQws/PDsWC29r9SjrQ0oXowueF1jFvSDvu/5uwoZiH9//Lly9SuXTvasGGDme2qMY0bN6ZBgwZRYKD7EgYrJIDNmjWjfv36Ubp03p0ippWUgYKAICAIPIAIiAPgATxU2ZIgIAj4DwGw/0/rFBvlajtxMJ08dJSQFQBpP2UYPdvsVf8t/gDOrCKfbPz/fvyG4e5AYDf08TDVBtCs/Hj4Gn2wMTZqbCR6xv+DF6OoKxMGXjHbcJ0nDGTLFc6DJ/Ib1y1jzd1MJNiL0+O9pf3nCwmkNx7JSk8VzESLuPvBx7svG+pcjNP4J3IJgBHx4OoTNxW/QLRB+gJKGyY+E0543qxOegWMSAk9kTXi2VJMHNiuUnbF9n+enRMjubRjCztljORV7nrQoXJsTf/yiMM059AW5iS4p0gAi4Vkp3VcFoA7kjt9ZkUKs8tksQAAIABJREFUmCt9JrPXwNE4fTo+aCcGMOHfs0z4t/HcPeq9hTsscJn+o2HpFAGfL8RKlB7R/+GVgtT63mTd2bvUl3kFLFzvOGeHlbyG1atXU6tWrSgmxnymwdSpU6l+/fput2C1DWDXrl2pTZs23iCRzwUBQUAQSPUIiAMg1V8BAUAQEASsILBj5fo4EkD9c+Uer05dZn5AOfKGWZku1Y/1ZoB7Sn13B54nBwCizo1KZqU2bKDe4jAvjH+UDFgRb0z9V7n0oOtvZ+jARffzwrHRqnx2ggGsGVpwGCAbwkhADDiW2fiN5ONdl7w6DsBab2eveTIF0NRnwyk3l0tAIq7HKLJGd10MQBY4gBn+9eUah7mNYqffIgjkjK6idwDsvXyWPtizmm7GxCeCBD4vFihF/y1SwcoxORqrN8j1qf6fH+G2hH9Gq/aKPcoG0ksFrKXJGyllNUr/SChnHjD54P0jcW9A8yd9t0bRyghzpIKYCM6OvuWDqP5D3p0L2sJRUVE0YMAAQrq+WSlWrBjNnj2b8ufP7/aRmzdvUq9evWjJkiWmpvXmUDA1iQwSBAQBQSAVICAOgFRwyLJFQUAQ8B0CV85doCkd+tPGn1bETRrCPACdPhpF1erX9t1CqWSmMRypX8wRe3diJtru+izI8ECKZyT6SLq3SLY7nVyNYtdxc9kg/5Rb4rnjE0D5QT82kh/VMet761ygN5Rd1/PkOKhdIJNi8be7V0TzJzD/QoaAWDb4Wdwl4TPem5GEsbMALQMLZImf0g2HSCd2GsAR4Cr6fd25G0Mjdq9Srf/0UoQzAcD+HxJovTWina+RK2t+tVycRcHp9vj7dsym/yez6aPu/8OawZQ3o5U4ubE2+qwCM/q2LBFA73hh/sc8VssK8EwhJjnEvrIFm9/X4cOH6e2336ZTp06ZUV+NMZP+f/bsWXrnnXdo3759XufNkSMHzZs3j0qVKuV1rAwQBAQBQSC1IyAOgNR+A2T/goAgYBmBv3b/SV+O/pA2LF5GpWtVoTd7t6OynAGQhtnqRcwj4Kl1nX6WJ9mIHcJGrFl0JzOh3zfc3s5INAfATY7+d1iWsG4etfZoC7j87xt0A4XgBlI+d3oaz4auUUtCb3vSlx/op/YUJcc4d5wDnoxrPIdMh6cYP6O9BnG4Fx0CjjChnzueAj2BoLdWjU3LhHJWQ8LOCGiBCI6CywZ56NCvMZdAaPL39Us0/cBG+ov/CZdD2Wx5qA2TAWYLMl8CYv4GGo88dL8eH0R/EM3g1qfTv144gDqV9tx+z6wesw9G05yD5lLnMzPj/4RqQVQmm/f2fKN2RdP3x83Nq+n6VrEAal3S2r6skv9hrVGjRlGjRo08QrRjxw5CXf+NG8blQfqHy5YtS3PmzCE4AkQEAUFAEBAEPCMgDgC5IYKAICAICAJJgoCnaLJeIRjNvWvmpLqFzLUBNOMA+IozBFwj2VpXgBycW+0uYg299EaxK3Ce1sbYp7nWH/wBrs6M5X9fp+HrjdsgIp1+5JNhVDEsfYJz8tTyUONP2MV8BK571ZMgduMyiE1uavT1BronskZXRn+9ou6yD6Df8CfCqCqXNyQn+fXUXSYfjGX/R+fEoVxvX5NbAHbmloDbLtyjcI76T+MUfPzTqcDH1IGzCnZcNNci0mzrQTvRf07goHHVgql8du/OBW3fMM67dOlCy5cvNw2F2Wg9IvpDhw41Na+ZjAJTE8kgQUAQEARSAQLiAEgFhyxbFAQEAUEguSHgrZbcVV/NOC98v2Wcp/14SolHBkAvZp5HlwB9HTuMUWQZ1MibkS4yw1t7Tlk/wZFrI+lcNQe9UiJLgo+87SlXxnScORBOBbMmjLB6KlvwVHLgqeMBjPL+XGoAQkT9XvVZCLdiuEc88xXsc8ODoN+rJx3dZUV4ahcIHCYzsWG29ObrzRPjHk/cG01fHY2NnIMRfwa3+tt+8S6N3R17H7r5qPYfc5299Q+1Xn+HzvA/zUj1XOm4HMEz8SBmGsHtC388Yb72H2uDVHAkdzqA08OsWInSa3M+9thjNGXKFMqSJeF3SBtz69Yt6tOnD/3www+mVDGTUWBqIhkkCAgCgkAqQEAcAKngkGWLgoAgIAgkNwS8RcqN9H04ezCN43p0IyZ8/XhPEW2Q6VXjjgIwZvU1+s8XDaEeNXKqyLynlHVP0fhf/rpOo5nx/i73sTcStOLrXj1ngo8wGgR97pjyXevw9RN4yhyAs+RJ7lTgykegz0Lwxj2glV9gzda/nKY/LxgTG8IhAmeBXjaevkUjNpwjlA64CtoLdqiS3dCRkpR3FWfRiSP9m5jtH4KIe3c2+Acyk37k7X+oTt50NIQzApzH/mN3uZUzCnpsvsPEh+Z23bBQAHUr4zlFH60Le3Gnghsm58TKVjoL6DW10qZPew7dAnr27OmxZOr48eOKV+Do0aNegQkLC6O5c+dSyZIlvY6VAYKAICAICAJE4gCQWyAICAKCgCCQqAh4Y/53pwyY1xs+nIXacds4TwaYJwcAItV3OLd7v86QBXkdItHhmWMZ3WG49l9z1rAu3lM0fiC3M1zppp0hUu5H1w6jctwaz1W8ZRx4Kjnw1PEA2Q5wcvzFNf6auGYheCohwDPAHLrDML7OZH7upEXZUGpRLrb+/xxbs1O2XqTVJ264JUIEz8JgLoUAD0FyEtT9t9kQRX9di90rGPc5SYLAC1AiK5MBcv29FYI8b3vTlxt4G4vPvXEPwJHQkR0Yey6ZKynQ1jTbWUCv49WrV6l9+/a0du1aM6rHjTHD1o+OAugAYEbq1atHY8eOpYwZ3bflNDOPjBEEBAFBILUgIA6A1HLSsk9BQBAQBJIBAlFsfPfj9Ps/2Mh2FRinl27fY4PLfTq0PlXf3XY8OQBCgtISdIATAAIDtxmT171933jF36GDADIEjMRdqrs3I17ffcB1XrQh7L7yjFsD25UoT/+8p0wK173iOVeiPm8OALNX5h0m/4Oj4Oe/rim2fw9HqIgH0dLQbur/XmbhB2neDk7LBzP/E3nS0TCOyntLXT9+ne8eR/KPsHGPtogDKwbR0+Hxyw9O3fyH3l13hy7eiX8Hc6dn8j1OvUfmwpR90bTx3F2CiV2KHQS9ygVSUc4UsCM/MEnfSCbrMyvQdzin6buTWUwoOO9QjEf8XZ+10/oPc4Cdv3nz5nThwgWz6iuSPm9s/Wj/161bN1q6dKmpeSX93xRMMkgQEAQEgTgExAEgl0EQEAQEAUEg0RBwRwiXlXOQxz4dRr8evU6LDlz1aMAU4dR2tKZzZ0B6cgC4btQ1+o/PPUXyjVLd8Yw3Fn9PUfyfVenAOcM9e2uDaKWUwmiv3koAfH0xynEGxiCO/KPbglVBdPuD3VG07DQb3zr7nH06lJVr9eHM+b+CAdSMmexdBcP7bo2ilRGx5QjuCO+MWvJhLNL+z3EJwCTmB2CKiHhSgFvnTWVSwFzsJLAqVh0AniL1GyLvUn92cFhJ/Ye+6CgwidscMvelJbFC0qdNXLlyZZo5cyaFhoa6XWvbtm3KsWCG/b9w4cIq/b9AgQKWdJfBgoAgIAikZgTEAZCaT1/2LggIAoJAIiKw9cwtjv5HGrbX0/rBIzo/cG0krTt5061mRlF7/eAuHurpXSd1jYh7I8Vz147PU9kA1vQUxZ+w+QJ9e9C4bWGWYE47fyackEFgJIMZq9+OeW+Thmc1jF3nGcMkgYsPX/PrTUDmRqOSWTnTIlRF0TVBBsLX3LKxclgGepz5CtzJtejY6L1Wm+9uXGmOyE9hYzyDizF74Mo9ru2Posv3W/tVyZmWxjPjvWvWgGtKPoz/HmWD6CqvD+M/xiA5BfexT7kgej6/dafGor9jaOwe8xkAqNUfxJkLT3HWg16QkdB/WzQBJyuCTIh+FYKoXj5rulsl6dN0Qlu/fv36Ubp0xuvdvXuXRo8erVr6mZGWLVsqPgF385mZQ8YIAoKAIJDaEBAHQGo7cdmvICAICAJJgACI4BCZP8Tp4a6CuvrJdcMJ/4R4Yo7XnjWKZuMzmD+vf3eCzpgIgxq1rgOTf9tfT9N51zAvz+upbZ2nWnzo5c5x4M3hgEj5tGfzxvET6LGDs+RV3utlA5I9V4w9tekzg7fdKwPMniscogz/UBe2f/26KFcY9VQYlTXgSDBitYfRXYtb89VlUr4JbJhrhr27FPlRnGb/Pafba9LukUBqUjRhyNs1Iv9+yUCqwG3xum2OUsb1Q5nSUOfSgbSQuwQgW0ATb7X57vCzmgGAecBB0LFUoCIkvMkeic+PxNCCv2LIA0WD2+NDe8NRVYIIWRRW5MSJE/TOO+/Q4cOHrTxGw4cPJ7TscyeYD+R/p06d8jqvkP95hUgGCAKCgCBgiIA4AORiCAKCgCAgCPgVgWg2VAeti6Q1JxJG9dGSDuzxYMjXi7tSAW0MDMCu1XImeA6R9IlbLpAbIv54a9TgbgCja+eJRyi4/ext6v37WbqJBu0uAiN66rPhVCBLQhb2yUx6983+K25xdOcA8Fb/7447AJ0GpvKa/+NyCTMxX6O96pXdFHGLkE1wzY4V6bJrnGmJ7EH0f9wZ4KkCmQyJ/owcQu4wWnXmLg3aHsW8DbELaVH5Zzlq/QdHvntviSLNB9KyRAC9UyL++fzNtf8d/rijUvg1eYvLBFqzce8qs7mGHvwCEPgrBnO0HS0BtzFbv8YDgM4A+laBTjIArJIA+vKLGhKYhsZWDaJy7OCwKitXrlQOACsSEBBAn3/+OVWpUsXwMUT/J02aRNOmTTM1LcoE0CpQov+m4JJBgoAgIAjEISAOALkMgoAgIAgIAn5FAEY5WOGNyP2Q9j3o0dwU6MIGDyZ59KdHSz534lqP72kd1zmQht6T2/49VyRzvI88tdXLzhbhtHrhlC9zfMMRxjOIDW8b5Yffn92dcest/d6oBSDM2KlbL3jlStA25m6vrpggk+DzfVfod+5kEMn4o84exi32XTlPBpVVsTPyttvzqMJjGpfKShW4zt8Tuz+M/56rzsbrxIBJ9Z0EtEXgh+my6Q6htR0E+jQvHkCt7hv5eoMd6fxDuVb/SZf0eL2xrs3rzvjVjwVNwcvMKfC/Y7EOAS31Hj6SXux0QM09JJT5B6bUCKJiWawb0mDr77wpiq5bTN13+oUFjo0LB1B7ziSwKv+w82ncuHH00UcfWXq0WLFiNHv2bMqfP7/hc1aj/7NmzaLSpUtb0kEGCwKCgCAgCEgbQLkDgoAgIAgIAn5EAGz/iCzfMIioe2ODH8k95EGQ506qhWdQbPIwiD/fe5nm7rrssYOAfh53JQRwIqAm30iMHADbmNdg8DrjXvf6OYzq7z1hoz3r2nUAe0WHgq8528AT075+bU+tC60c/ce7LtHHuy+7faQwkzOO4/PwRPCH0oo+nGGhb8OoTWjkJEH7vfZ/RBHa80FcCfeQmr/u7L+G+IxawWqMJq61/3rljdr66R0AcChkYMcU6v8fDUtHI5l9H9d4EncB+PHEvw6SRoUCqCOXBVinACQ1dztuO4h9JqaU5JaGk9hpkYWzAKyK3fZ/derUofHjx1OmTJkSLBkVFUVDhgyhBQsWmFKnbdu21LFjR4n+m0JLBgkCgoAgEB8ByQCQGyEICAKCgCDgFwQQMe6wLMKwHj8XU46PrR1GMBrdibe6+tqcXo7ygWHrz9EWNsTNGsRY70l+dsjjuRMYbZ5Y9fWRdKTgf8PkdXPYKPYU+df2hhZ5A5n9Hqn4EKT+9+esASOuAT0e6I4Aoxop9YjQj910ntYyQaKVvQKnwbxXp+KtXAHzw7HSsUoOevShjPGwBV8BnDmf7L5kuOeMjM/IJ8OoYlj6eGouOXGXRuz6t60giPb6lY+9Mxe4VV+b9Xfo+I1Y5wBS8z+sGaQ6AkCYzoFarb1NKAGAlOdU98NsaOvpIV7g+frwfJoZbJQtgEyAkVwnj3lmHojmuvtYFRFFBwcBnrdaQ6/fpCs/gdNz8va8vpTB21ijzw8dOkQtWrSgiIgIS497IgBcvXo1tWvXzhTzf6lSpVQngfDwcEvry2BBQBAQBASBWATEASA3QRAQBAQBQcAvCMzaeYk+25MwYqw3hmGareaUc0TvT1xjlnW2bJE+jnp7tPk7dOmOW2MXkebrHJI1Y4DrN+iOPwBjvLXVQ317ZjZWo1lPo6wGT0Bi3ZCgWPbza1HxW9l5eg54ADOsB0Painjaq5V5MBZcDj04dR/dHLxJhoC0ijQRAj4GnJNRCYg2T+mcwcrRAUeAXkBwN/XPf8tA9OR9runz1XJxbT63s8OqqMZ4e82duMi6ljnwO/MJ6Nn8Y437YKrOz0J6cmr/ah6jF5AAduBUeaTqa5kIIOLrwlH/Z9gBYD2GHh+9nRfvUVcuczDBW+kNdq+fgz8BZRIg/7MrP//8szLWrYo7AsCzZ89S+/btaevWrV6nBI/AhAkTqEGDBl7HygBBQBAQBAQBYwTEASA3QxAQBAQBQcAvCID1H/XxeoEB3b5ydkL9PsRK3b6vlPTUWs9TCYCv1jeaB8ZyDGeBezKS7azvrY2g1Tk383n29cJ3YHVO7B3ZGDXyJmwDCOMfTgBNNAeAUWeA6rnSsQMgiOAj6crGOlrjQeAEGc7p+2idh/r9zhvvKFI/TbSsAvAMdNt8J45sUL9mSW4v2IM/06L/YRlQ9x9M+bkrgFPBXgZwi8Plp+M7HpzO6/o8/DEoVXiVSxbsit36f6z32WefUa1ateItDeI/GPRm+QTeeOMNGjBgAAUFuc8csrs3eU4QEAQEgdSCgDgAUstJyz4FAUFAEEhkBFwJ7mD8t6mYnRqWzKKipmi512F5BJ1NjNCnbu/umPUxZDV3KgBnASL8VgXt7dPyzlAeYEWAS/fqOenXo9dNRdf1c6fn7ADwx911oy94FtBiERkEvhCrBITe1oRx3vDhLNSucg7DSLprCUDhELTAC2ID/i59wY4BPe9iIa79b8vt/WYziz9q/zV5gg1/tLrTTPVFf8fQ2D3/ZhUg+l//oQAax3+HVn96QTkBCP5QK9+ayw3O3Pr3cxAJPhaWlurlC6AqOdOSC4+lt63H+/w4OhWwY+Ksbn5LE3gZDOO/1cOB1JS7HzhxWdy4cYO6dOlCy5cvt6Qe0vU//vhjKl68eNxzcCYsWrSI+vbtSzEx/zp53E1cuXJlmjJlCqH9n4ggIAgIAoKAfQTEAWAfO3lSEBAEBAFBwAMC6PMOtndwASC1G5H/BkVD4gwQJ8a2u2VhUKJ04AKTzbmTpmVCqVX5bIYfg6EeToljV9x3HzB6EGn671bIpljyjdodetJXM4DXnLhBQ5lQ8I7JNP8QLjx/r0J2mst19Rfd7BftFeFc8KWgDGEgO0nWMReBE8FZPc/3AZwB7roGoGYfJICX75MAuq6Huv9TN+8liNpr46rmTEej2fgfuyeK0HIPbgG099Mi+RgHPSDwocCJo/ffgChwGvMKZGILesTOKCb/S3iv8Hx7djw0LmI/so710VWgP2cC+NofBn6CdlzCgMi/E+MfOp44cUK1/wNjvxWpUKGC6gCQLdu/37v169erUoIrV9y3z9TWyJo1K02dOjVBBoEVHWSsICAICAKCQCwC4gCQmyAICAKCgCDgNwQQDYdxmp2LrUGipxdfOwBgRLYol40i2YJCKr+RgKQOteYFsrhvf7aAW+HN2HHRNNEeuAh61shF1Zngz6i/vTtwYTiCLG8gt0GE7lai6/lZ/6GcNp8/JNBtXX4wzwnyv1r5EqbWOz3wm1zTP3bTBVpx7LppnPRrYr+NSmald8qHJrgXrrpNYdb9L4/Gsu7rBcY5jPuhO6LipfRjDLBF5H9wxSBaFXGXhvAYb34V9Qyz/W/h8gCtLd9LBQKoV7nYu3KJSQc7cWnBQV12gbaWLxwAmAtlC/23JcxEsHteKFUYWCGIKubwTQbIli1bqEmTJqYi9nqdn3/+eRo1ahRlzBh7F0Ek+P7779PRo0e9bg11/+APaNiwITtonLowvC4nAwQBQUAQeOAREAfAA3/EskFBQBAQBJInAieuRlN7jra7i16b1Rop9DBy36+UjfJlDqSVTCqISLprPb0rE7+7+RHhHv3HefrNi3ELIxYM+x04go1ovCZg9h+6LlJlA7irJHBnAHtbG0bqk/kzUTeO6mtrumsniI4Dw54IcxtdN4uvu3Gwx1ceu0Efbb9ouowD+qO1YddqOT06YfRrYp2F7ACYdyhGZQIggl87PB115np2pOHDMB/EBj5q+JHqDsO/a5lACr3fDWAXk+yhXaBrer+2RmZ+qCwT/bUsEUAlsrBTYXcU/XzyLuXNmEY5GJBloAkyBz45HE0/HL+rdMF6z+ZjB1A5Z50A9Ps9cu2eygQ4es1aKYl+DlzHVwoG0Luc9s8NN3wmX3/9NfXq1cvyfK1ataKePXsqAz4yMpI6depEGzduNDUPCALxJ106+8SFphaSQYKAICAIpBIExAGQSg5atikICAKCQHJEYJqFnvYaiz7K2REBz8fR76fYAK/ABqU+hRxGNDoQfH/oquoQAEb6Stxe7v1K2S0ZnRtP3+S2dZe5E0FUHPs+nAh5MwdQnUKZ6QVOr9cb/q5GK57/8s+r9Ce3/LvFDH/QP5StV5DdNS2TVTkrjETrjDCbWwzCSQLJwt0DqoRnoLe4fKFg1oTPrWKnB7AEnwKweIwzCzqxYwLr+VuQ5bH/QhT9wHjvirxDF7mMAvuFYM/ALA9nXqD1Yv0imQktIBNbVnAWAAgFtRr7Akze937JQOUsSI6CbAVwFXzGPAfnb5t3BOC4sScY/vnYgeFLQc3+6NGjadasWZan1ToAwPjv0aMHrVmzxtQcr7zyCg0ZMiQuc8DUQzJIEBAEBAFBwCMC4gCQCyIICAKCgCCQZAjAWJ+69SL9cPiqx1RypNkj0g6DX0QQSC0IwPTff/keLWX+ApQHnL/NLRV1zIcZ2JeSnTMdSmUDGWE6AueBLhnFpzDdvHlTRf+XLFlieV7U/5cuXdqS8f/yyy/T4MGDKXPmzJbXkwcEAUFAEBAE3CMgDgC5HYKAICAICAJJjsA+jpLPYzK73ee4HzrXl0MQyUaUvxGzxD9bOLPfUtmTfPOigCCQAhC4cOECtWzZknbv3m1J20yZMqko/hdffEFbt2419ewLL7ygjP/Q0FBT42WQICAICAKCgHkExAFgHisZKQgIAoKAICAICAKCQKpEAMR9LVq0oIiICEv7B4lfYGAg3bp1y9RzYvybgkkGCQKCgCBgGwFxANiGTh4UBAQBQUAQEAQEAUEgdSCAtn1Nmzb162Zfe+016t+/v9T8+xVlmVwQEARSOwLiAEjtN0D2Lwg8gAjcu3ePTp06pVimd+3apf4cP348Xr/pokWLUrFixahmzZr01FNPUb58+ShtWt+0yrIKaXR0NP3999/0xx9/0M6dO+nAgQN05MgRunPnTtxUuXLlorx581KZMmWUzhUrVqTcuXMnmc5W95jSxye3O3X79m1CS7bffvuNtm/fHu9+o2d6+fLl6e2336ZHH33UJ3fk2rVrtGHDBvr111/V9wn3E4K1Hn74YXruueeoQYMGhHuaGAJCukuXLqnvC/aP1PJz587F6QUdEHnG97xQoUL09NNPU/Xq1ZP0e+4NF+13AHvCb8Hhw4fjnWtwcDBVq1ZNpeH76lyh04kTJ2j69OnqLgHDlCg46ypVqlDnzp2pcuXKPmkXiIwF/BbjbuEPcHL9Xc6fP7+6U4899pj6XQbPAbIdRAQBQUAQSM4IiAMgOZ+O6CYICAKmEYBBcPLkSfrqq6/om2++sfwiCyOme/fu9MQTTyRKu6m7d+8qAw66glRLb+yb3XR4eDi99dZbBLKsxDK8zOr2IIxLjncqKorZ9n/4gcaOHev1jqP2et68eVSpUiVbx4H9I+0bBG7ff/+9197vMFC7deum7qQ/WrZBn9OnT9PixYvV98ZMD3nXjeN7jv7z9erVo6CgIFu4+PIhO78DMHYnTJigHC5OBVH9du3axXOOOp0zKZ+HMT537lzl3LUjcHStXbuW5s+fr36fY2K476MFgUPsv//9LzVr1oxy5sxp4UkZKggIAoJA4iEgDoDEw1pWEgQEAT8goBkpkyZNouXLl1t+YXNVqXbt2op8Ci+S/hC88K9evZrGjBmjoku+EBheb7zxhjJs5KXTOaLJ9U6BhX3o0KG0cOFC05scNWoUNWrUyPR4bSCinWjdtmzZMsvPwpH23nvv+SQKi8V9fR6Ys2rVqtSnTx8qW7asz/S0AhTOEk6VadOmWa6pxzqINk+dOtURSR5q+d99913at2+fFdWT/Vg4x9A+0IogmwQkhXPmzPGJMwQOWTjDXnzxxWThaLKChYwVBASBBx8BcQA8+GcsOxQEHlgEzp8/r16CFyxY4Njw14NUuHBhNW/JkiV9hh2MGLBnjxgxgjZv3uyzefUT4aUTRg1ItJKqnMEvG0vESZPrnYLjCHcHEX0rYtUBAMMUa+D+28lKgW5hYWEqCuuL74+/zgN6wnGGenPUnfsjY8HonKxkcHg6Z2R3fPrpp1ShQgUr1yHe2J9//llF/x80sXLnfXUe7jCEI6Jfv36OHDUP2vnIfgQBQSDpERAHQNKfgWggCAgCFhFAPfaPP/6oDCJ/1azCCfDRRx9R8eLFLWqXcDheMvGyPn78eNtGlRUlkH7atWtX6Z9tAbTkfqdWrlxJrVu3tuzogiFfv359U0gg6t+7d29V6+9UunTpQm3atLEdXU+M88AekU6PSC34EvzpBPCHA7BVq1YqUwllGnv27Il3ZNgXshzgDETZg6tDEPqMHj2aZs2a5fSok93zZh0AwA0OIH85ZDVg6tSpo/5flSNHjmSHlSgkCAgCqRMBcQCkznOXXQsCKRaB69evq/pX1Gharc+0uum6deuqVP2QkBCrj8aNv3z5Mg3tVwezAAAgAElEQVQbNoy+/fZb23PYeVBeOs2jltzvFKLyMFKXLl1qflM80kqUGEYQnEYgz/SF4P7B4QUdrAr2i+84nGb+/o5rTgCUOzRs2NC2w8LTHhPbAeiqCzgZcH8yZswY9xEI7pAtBD6JB03AWYFSLncC58dPP/2kymn85UB2XRuZAEOGDJHuBg/aZZP9CAIpFAFxAKTQgxO1BYHUiMCFCxfUSytq/RNLBg4cqFpfpUmTxvKSiKjCqAKDdFLI448/Th988IHqFiBijEBKuFM7duxQpGI3btywdIylSpVSBH5IyfdkDK1Zs4Y6derkk9pnbR3U1qOe2mrUMynOAzoj42fGjBmqa4Av5ezZszRgwIBE/c0y0h+8JiCn0+RBdQDgHFF+UqBAAcNjRCkNPgdPQGI4lzQlkJGBzASr3AS+vIsylyAgCAgCGgLiAJC7IAgIAikCgcjISGWkoLVfYgoMGRgGnowoI31AsAXjP7H1ddVFIk/ub0tKuVMffvghjRs3zvK1BwEZUo8zZMjg9ll/scDbYWNPqvPQwAGRJox1X3UH2L9/v/rNQqp5UovrXXhQHQDAG6UnRuUcMP6nTJmi/iSFoJxs5syZbp0TSaGTrCkICAKpEwFxAKTOc5ddCwIpCoGkNgzQYQC1tGYlqfV11bN9+/aEP/6scTaLTXIZl9RnZPZOIeqPeno7WS9wQMEYcif+Mv6xHiKwiLQiImtGkvo8oKMvyQt9XVJhBkNPY6pXr05wJIWGhqphDyIHgKeMp6Q2/rWzcc3EcHqu8rwgIAgIAnYQEAeAHdTkGUFAEEg0BFAPjKhcYtfQ6zfYuHFjGjRoEAUGBnrdd3LQ11VJ9KYGGVytWrW86p8aBiSHMzJ7pw4fPqwI6qzW5iPlGDX0MPyMBFFptI08evSoX44c7PQoP8iWLZvX+ZPDeWhKOiUvxDzJzfiHTkbZIGhHCiLBxEyF93oZbAzAXUf2BqL/moNDPw2cHYsWLaK+ffsm+V590b7RBkTyiCAgCAgC8RAQB4BcCEFAEEi2CCSXqI3Zema8aH799deKST25CaJjEydOTPbtqMD+fvXqVcLZHz9+nGAcZsmSRbWUM+OA8YZ7SrtTdlu1FStWTBng+fPnTwBJYkTbn3/+eVXzrCeeMzqb5HIemm6PPfaYShHHnbMjSPtHaz1/OVbs6IRnUAoEokO0PtQEZQAgwvvqq6/sTpukz2EvIPtDlgv4LtzxtPgz08UqAFaIOa3OLeMFAUFAEDCLgDgAzCIl4wQBQSDREUCECi/TVsnPfK1oeHg4ffzxx15bAu7du1dF1ED8lRzFbHssf+gOQ+/atWvKoIdhDyP/4MGD6r937typ/vvIkSNu2yTiZR/RWZDhOanRTkl3CpihgwQi+VbFXf1/YkXbcU7of+6t7CQ5GWfA2Ox33eg8fJ1VgfZ9r776KqGjQq5cuQjOMbvlIO+99x716NEjgdroUIAzWLhwIe3bt49AXJocBfvPmzcvFSlShB555BGqXLmyam/oid8C+0gMZ5dVvOCIQQaQiCAgCAgCSYWAOACSCnlZVxAQBDwiABK9d999V72U2hUYja+99hqhDRZqktEL+8yZM4pQzWpJwRdffOE2nRr6wbjt3r07LVu2zK66fn+uWrVqNHnyZGVM+EoQRbx9+7baP4wHtD2EIXTx4kXVmxwt9mDY+0qc8BmktDsFLPEdsNNFAv3NmzdvHg92ZKh89tlnhDpkf4s3/gGsD0cZztPO/jT9UWrwzjvvqO8myg2wR5wz+tsvWLDAVso3MLJaLuNLQxNR7Q4dOlCZMmXUb5Ym+H5hrygLsSpOnH+XLl1S66IbhVVxmlFhdT39eDjQ0E7yo48+sj0NfivhzAIHDIgt4dCCsxItOfH/ETttBOEk7tmzp63OMrY3Ig8KAoKAIKBDQBwAch0EAUEg2SHgixc3MC6jBV65cuUS7M+OIejNAYC+0p07d7ZlcGgKwmGB1OkGDRpQ6dKlVco7DGvMPX/+fGXYOBWz5HNG6+Bl95dffqFVq1Ypoz4pooXgM0B7uYoVK1qCIiXeKTi/YMSjNZ4VcVf/j44UqPu/cuWKlelsjQXnRP369d0+i/MAKR3KUuwI9ggnA/AxyghxUvdt1Vj2VRkDjE04EV9++WXDzIktW7ZQkyZNbP3G2HFqaOfixAFgphOFnfM384zT+47MiyFDhrjtAGM34yMpMTGDm4wRBASBBx8BcQA8+GcsOxQEUhwC27dvp5YtW9o2VJAeiuiMUf0zwLCTWu3JAQDDGBG7TZs22cYa5FBI9y5UqJDhHIikY0920sH1E9arV0/1wPZWm61/BmnCWHf8+PFuU/Rtb9zGgzBiYfy5q/k1mjKl3SnswZf1/3AidOzYkTZs2GADcWuP5MiRg+bNm6fqst2Jk3IZGP9Io27YsKHHO4Byh27duqlorRUxk72gn88Xzj84LOEMAdeFO0HWEvZjVZyUNWAt3B38Hu/evdvq0obkg5YnsfGA04wss+1T4ZgdOHCgJQ2TMivCkqIyWBAQBB5YBMQB8MAerWxMEEiZCMDYBOs/yPTsCNqOIeUTL9SeBNkBM2bMML2EJwcAdO3Vq5fpuVwHIuKHtOzMmTN7nAPYILI6bdo022tZbXWGSCpwGjNmjO01ff2gWYI5bd2UeKegOxwuds7aFZ/EPkMY/iAgxF0zEjjgRowYoZwEdsRKGYid76a7enkjXcFngTINRIPtijeHJeZ10rbP23l409tuJwrMm1TR7pUrV1Lr1q1tZUugnATOmNy5c3uDRpVjWO3SYaVDhlcFZIAgIAgIAjYQEAeADdDkEUFAEPAfAtu2bVNpvXaI/xAZRM0nUug9idUMAE/MzajTBlGh3ciqlZdN7MlpZAtzWOlFDQMHL7jJidXc6gt0SrtTOCNEr+FUWrJkieUvW9u2bRVZnCZOou2WF+cHvDlowJSPO2WHLLNu3brKGRUSEmJKNaSBv/nmm6bGaoPMOgCcOjKwnhnjH+Pwe2iXABCp7HAm4XfMjtgxcrV1ksIBYDfzAzrDaQX+CJRgmRE75RFWf7/M6CFjBAFBQBCwgoA4AKygJWMFAUHArwg4jdSafdkEiROiiGvXrjW1HxAIzp07l5Bd4CpOemlbfdnU1naazm7UEswdEHbTjk0Ba3OQlRfolHinAAuMYxCv2SHBRPQdRHIQkDT26dOHfvjhB5toW3/ME8kZItmo/YdBalXs8D/YcQCYZWkHez6izHacldi72Wwlp/fBKelcSnMAOHH4gYMBDiCz5UV2HADeHGRWvxcyXhAQBAQBqwiIA8AqYjJeEBAE/IaAk8ggoltIKa5UqZJX/aySq7mr2bSaSeCqGCJ66GFt9mVTe96pUWslJdhqqYRX8H0wwIoDIKXdKQ0eMK6Dfdyqcela7201FRpEdOCj2Lx5s23SSU8kenBswMCyU0/+xhtvqPIgK20gYaQ3bdrU0q0zQwLoNBMH2UpYB844M2L3PmBusw4Nd3o4cQCYzaYwg4GZMfhNHj16tCIKtSr4XZw5c6ZqBWlW7PAjmHVUm9VBxgkCgoAgYBUBcQBYRUzGCwKCgN8QsEOopCljhdzOalTbHemck7ZciP4hqwDZBXYEhh0ixHbEU0mD63zJ0QFgJYMhpd0pDX+7BIBIKYcRExoaqloydurUidasWWPqmsDhAAI8cFHs2rVL3S+rHQiwkCe+DLv7suLg028WTsGhQ4ea2r82yFvHD4xzSvyHMidkZqCtnBmx+puln9NJBwDMY9Vhql87sR0ATn6T7Thk7WCT2JiYuV8yRhAQBFIXAuIASF3nLbsVBJItAk5qXLEps+3trJJpeTI8nBjhMLb69etn2gBwPTgnL7qYy1ubNm295OgAMMthkBLvlIY70uTR9cGqNG7cmAYNGqRaSP7444+K+d+MuBLr2YlsYh30Sodjq1ixYgmWjY6OVrp9+eWXZlSKN8aKg0970E75g6dyH21eq44V182CoBROGivOP7uEkJ7Ow+wh2Cmj0OZObGPXroPJKjmqtj87DkZ0YTGb+WH2jGScICAICAJWEBAHgBW0ZKwgIAj4DQE7kRRNGSsp7VaNAneGBxwJMNDQccCO6Ou07TzvhCQO65ltdWbXELWzJzPPWDGeUtqd0vbvxFDWztUKOaVRyzO7DiZP30UnvAZmnT76O2SHK8MMYZ4T3g/oZ6bEQL8PJ991fUaIme+X0ZiU4gBwUpJlx8Fk5Tum4WqmRabdc5LnBAFBQBAwi4A4AMwiJeMEAUHArwjYadelKaSPenpT0ooDANF/RMqfeOKJBNNaJRLUT2AmyuhtH/jcSXTebGTOSZaDmT1YGQMSOJxHrVq1TD2W0u6UtiknmQtaZofZ6L+7LhR2674R+YdzK3/+/AnOCIYkMl9iYmJMnZ8TowlGc+/evVUWhBXx5hhzyr9RrVo1mjx5MoFrwaw4cZxY+W10p09KcQBcvHhRtWSE48eq9O/fX3WfMStwAOP3BXfMirjjk7Eyh4wVBAQBQcApAuIAcIqgPC8ICAKOEXASucHiViJqVkiiPPUbR1s8tDJDmzyrYibKaGZOpFL37dvXzNAEY8wSUTkhbbOlmJuHQEyHtnhlypQxNW1KvFPaxuwwi+NZjduhaNGiBDbzZcuWecTKk0PFLumcpwin3WwSq1FsGGeLFi1S3w0rzgYzaeBOSCVxGHYyGZxksnhzaJj5MqUUB4DdOwtCxs8//5yqVKliBg41BuSSaP965coV08/YPX9LC8hgQUAQEARMICAOABMgyRBBQBDwLwJOoulWCO20XZhJDX7ttdcIUaGMGTMabt7JS7HT+n9NIScRbrMOALuRLjs3BgYpsiNwpuXLl1fYlyxZksqWLUu5c+e21C0hJd4pDTO70XctswTp+2j95s349eTgcpL5MXDgQMW8r+9ucefOHeXAsdOO0EoUG/f1u+++U8Y/1rQijRo1oiFDhnjsMmDXiQE9cI9nzJihes1bEbt17VjDaakR5nDyW+e0BaEVnOwSJXrKWjFa/9ChQwRiWDiBrYhT4lcra8lYQUAQEAQ8ISAOALkfgoAgkOQIOImmW3150za7Z88eGjZsmGp3phek5nbr1o1gIHtqN+bE+LaaburugOy0ONPmMusAwPjbt2/TxIkTadasWbbuCjDNmzcv5cmTh0qUKEEhISGEWn78E0YrCOvw71bbIXpSJiXeKW0/diOZaI84bdo0dVa4n57EW8szJ9klcOSg9RwyXcByHxkZSQsXLiQYz+A3sCpmo9jI+liwYIFi/ffm/HDVAU6n6dOneywvceJUwnruuol4w8MuAaCv6s2dZCBY+Z3xhoO3z+3iZDYtH86lTZs2qeyaU6dOeVMnwedt27ZVpJxmOz9YXkAeEAQEAUHAJALiADAJlAwTBAQB/yGwZcsWatKkieWXdmhkNT1Yv4t79+4p4+Tvv/8mGA+IMhcqVEgZpN7ESf29lZIFT3o4icxZfTEHVuvWrVP9tfESjOgq6ryzZ89ORYoUoYceekj9QQ9t4JgzZ07lQIFhlRSSEu+UhpPdc33++edVHTNSk1G64U6Q8jxhwgRq0KCB2zFO7revz9vM9+X8+fOqFAhRYDvyxhtv0IABAzw6/ew6ZqCP3TaGVjhLXPeNjAN8X+EIcCJ2M1KwptXfGbt64vcIWR92zt+MjuB++PTTTwlOBquZJdiTFfJSuxjIc4KAICAImEVAHABmkZJxgoAg4DcE7KZuJuYLpn7zTljaMY+ZPuNmwLZrKCYVbmb25KsxKe1O6fdtN7vkpZdeUlkWSDP3JHXr1qUxY8aorAt3kpwcAJ6+LzDMUFaA1mrnzp2zdX2Qmg3MwJ3gSebNm6eyC+wIOCxA0BgaGmrpcbvtGLEIHEJwirgrYzKrSEpwADjJzvBEiArH586dO2n06NEJssXM4geHG85BWv+ZRUzGCQKCgL8REAeAvxGW+QUBQcArAk7SjfFShXTj4OBgr+v4aoCTqBx0EAeAr07C/Twp7U7pd2JXdxj2Z86cod27d7sFBsYISjmMOlvoH0ruDgCUpSxdupQmTZpEx44ds32hzHaWcOr0s5v+7yT93lf1907KaVCWAh6CbNmy2T4jMw/aJc7E3EYOAGSEoTwMTpsNGzaYUcHtGE9cG44mlocFAUFAELCJgDgAbAInjwkCgoDvEHBibJhtZ+c7bYmctGmzwzjtTne7kWJ3L72+xCip50ppd8oXxjfI5Tyl/mMNs/3OnZDd+frsNYcZjLIDBw7Q//73P/XHKgO7q174LsJ52LBhQ6/8E04i8VjXLhmfEzJG7A0Eik7FiXHtqzIEb3sA8eU777xDyFawKtr/QxDtR23/kiVLaP78+RQREWF1qgTj4aAGsaTTLAzHisgEgoAgIAjoEBAHgFwHQUAQSHIEUpqx5uSFOF++fDR37lwCeaFTceIAACFVly5dnKqQbJ9PaXfKFw4Ab4dhNvqPeZwwz3vTw+rnHTp0oNOnT6u2hk6Nfv3aViKzTiLxWncGlBpYFSeOmM8++8wjqaEZXeB0QUtFlD7cvHnTzCPxxvjy987T4k7KFEACCB4T3Hm7ZSRGulWvXl0RcoITRUQQEAQEgeSEgDgAktNpiC6CQCpEwGlqbVJkACQXB4AT48AMsVpKvY4p8U5pWDvV3dOZman91553YvAm93sDRwg6fbz99tumGdmdROLNssy74uaE2A5knB9//LEin7MrMP6nTJmi/tgVX2Y8+csBYHdvnp5DB4wRI0Y4JmD0h24ypyAgCAgC4gCQOyAICAJJioDTevpmzZpRv379TL/I+2KzThwAvnohxss52hiCmdqO+CI6aGfdxHgmJd4pDRenunvCF/XyL7zwgqkjcEKqZmqBJBqElpRIjX/66ae9pv3rVbTLy4A5kIY/aNAgU91F9Gs6+Z1Bm0eUHaAsxI6g5R0i/2DWt9pS0XU91NHXr1/fjhqmn3GSAWB6ERMD8fsO7gV04kifPr2JJ2SIICAICAKJj4A4ABIfc1lREBAEdAg4NXjMtHDyNeBOXsyhiy9IAJGO26tXL1WvalV8ER20umZijk+Jd0rDB7r37t2bFi9e7FPIUIsNpnsrBiHqoAcOHOhTPZJyMmRAwKBF+0qr4qSkxG65zaFDh6hFixa2atHtZh1ouKxfv14Zsb4ouejatSu1adPGKuSWxicHB0DBggXV9+Xxxx+ntGnTetUf33VkeWTJksXUeK8TygBBQBAQBEwiIA4Ak0DJMEFAEPAPAk5TnitXrkwzZ8603F7LyW6ckABiXbuEYHqdQfYG0iukaluVxCLmsqqXr8anxDul7f369euEnvR2ztUTfoMHD6b//ve/liBGPTTq7zdt2mTpueQ2GIZZ586dFQFiUFCQZfWc3ie75TZOyg6cdEeB4wFdC8D+7wtJDCetU5JGJ/tEBxo4S5o3b26K7A/f8QkTJiiiQWRXlC9fXrWxBA9BcpSTJ08q0k103di/f7/quFO7dm1VQlOpUiVLmTTJcX+ikyCQGhEQB0BqPHXZsyCQzBBwEl1zQrBlFwanUVq7BoFe3x07dhDKH+CMsCp2U5KtrpOU41PanQJWKOtAlH78+PGEFGxfiRMiNl9Ggn21H7PzIN0fTrI333zTlGHmbl6nGSV2U+BxD6ZNm2Z2u/HG2eVGiYyMpE6dOtHGjRttrWv0kNNyBDOKOM3KMrOG6xik+7/22muqjeBDDz1kagpkbg0YMIC+/fbbeOOt8HOYWsgHg6KiolSJGe4hMhWM9g/HB7I70qVL54MVZQpBQBBILATEAZBYSMs6goAg4BYBJy+6mDSx69kRtYHxbfcl2Rf9uefNm6eYue1I//79VbTqQZaUdqdg/KM7BCKBTmuuXc+1UaNGqhWZneg3HBHfffedSp03MgKS4x1CxB9GSYMGDRwZ/tre4ABABgG6ENgROyU/TrOM7HzH3Rmndvasf8ZK9wm7a0F3GKO///673SlMP5c1a1bF6wDHklnDH5N7IlUERjC20TkgOQjwxP9fFi5c6FEd6A2HNjJORAQBQSDlICAOgJRzVqKpIPDAIuCknR1AQboq6kzTpEnjd4xu376tWjvNmjXL9lpgiIaBmilTJltzODEOcuTIQXAeICr3IEtqu1PuztIXxhecACtWrFBOAF+2SfPl/dPSkuGYq1Klik8jkjt37qS33nqLrl27ZktlOw4ApFojxRqlPnbEapaRL37XPOnZsmVL6tmzp0/PRb/egQMHlEF++fJlO3CZeqZq1aoqowT8ClYJ/syQKtpx2phS3OIgs8a/Ni3+X4IyPHDLiAgCgkDKQEAcACnjnERLQeCBRgCRdLy82RU7BGd21sLLONI3ly9fbufxuGdAxIZob8mSJW3Ns23bNhXBt5P+75QczJbCSfBQartT7iD25Xfj/PnzKkqJ2mUr5HAwzp9//nnlPFizZo3PbgOcGyBcQxp2zZo1KSQkxGdzYyLN8dGnTx/C3u2KHQeAkwwf6GklK8oX7f68YVO4cGH1m4eSLV8LCAAR/Qd3ga+lTJky9H//93/03HPPUe7cuW07mc2U0tgt2/DlnnHn4TwFEakVsepwsjK3jBUEBAHfIyAOAN9jKjMKAoKARQR8weAM9uWmTZvafkHzpDJeilBzj5ciX71k2iFlg46oy4QTAi9pdiS5RJns6G7lmdR4p4zw8Ud2DKLFiIqvXr2aNm/eTMePH4+XGQCWffAOVKtWTRnocELAWB83bhx99NFHVo4xwVjU9aOl3DPPPKMIyDJmzOhoPncPIwqK2v05c+Y4Lsmw6gBAFBsG7YYNG2zvzeyaMP4XLFig0r19XXriqnz37t1VvbwvM7WQKQHOAl/9LiO9H2n4SGnH/Q0NDbV9BtqDZkkVk4MDYO/evaqNodXMEyekk44BlgkEAUHAMgLiALAMmTwgCAgCvkbAFz3HEWGCcVG8eHGfqgdDANE4GAO+rIG2mzYJZvDWrVvbell3mnngU2D9PFlqvFOukCa3umInrPYZMmRQpTcw/H1pQLpiBmff7t27acSIEcq54QsBr4OVGukff/yROnbs6GhpMw6Ae/fu0TfffENwCvrb+Mdm4BRCB5QSJUo42pv2MM4HpV+nTp3yyXyYC0a4LwntIiIilI5m+GKS2gHgiewSWTxFixZVjj6jMqAKFSqos82WLZtPzkImEQQEAf8iIA4A/+IrswsCgoAJBPDS7YvoICI3MBKQqulU8HKMdGVE6o8dO+Z0OsPn27dvT/hj9oXTbCTJnbJOyOD8AoAfJ02td0oPacWKFVVtbvbs2f2ItPmpT5w4oWqokZ1hR3z5/TZaH0zyn3zyiXIk+tIgbtu2LXXp0sXUlhF5xW/C1q1bTY13N8ibAyAxI/96HX1xhvhtXrx4sfpttlKK4g1QOJHRhQOGri/EivGP9ZI6OwtlCnAuu5aWwZE4fPhwatiwoWpPapQh4KTTiC+wljkEAUHAGgLiALCGl4wWBAQBPyGAdGK8WDh98UYt8LBhw6hQoUK2NMXL5Z49e2jy5MmEiKU/Rf9i5S2q6bQ9FwgHkcmAtOnUIqnxTunP1h/p/07ujtPyFayNSDo6Gvgy9R8lDTAo4YT0B8khfpOQQeQtndyXtfiejEmcw/Tp01WLQau/t8iwcppuDzxGjhxJKBWxKuBimDRpEsHB4Q/x1f3666+/qFu3bqpUxqwggl67dm2zw306Dplu0Hfp0qUJ5tU7jt0R0IoDwKfHIZMJAn5HQBwAfodYFhAEBAEzCCDyhRRIpN86Fa3/9+uvv26aGAwM32vXrlVpjKj3TyyBE6BDhw4ElmwjZmktJXnQoEGWXiZd9U9N0f//Z+86wKQqsu6dnBPMDAwIksEEmJAFxIg5rGtYw4I5ISqYQAEBwQCiIGJGUDDtuq5r/l1FzAlUkgiIZAQGmJwT/z01vJnXr1+o12Gme6bu980HTNerV3XqddM3naPtvbU+U9r+m9OhsHr/BCIoAydt3LhxlJmZ6dfbFE7Phx9+SE8//XTQqnywQLzHZ82aJWQJrUyGJd7NZq1ajFCFgWyuL5KGyJCDfwQBmE2bNrlZjtdYfEajNP7cc8+VYtRHYObtt98WRILBCNLoF3jOOeeI6gKngI0ZADhHVI5NmDDBVWtCczvQVsSyxsBxdXU14f+iN954w2P7zb1+vx5GdbFCoBUioAIArfDQ1ZYVAqGIAL444Ys45PECZehbBAnZsGHDqHfv3h6azfgi88cff4iAA7Sjly1b5jobFqh1Yh5ol//jH/8gSASCzRyVCL/99hv95z//oQ8++MCvtYHYCmRmKAlvTdaan6kePXqIYJYvWdZgPiOBILjD+tw6kNqe8L6CE/zPf/5TODGBLCG3ww3OM6oAzJQ/glXS3q9fP5HVPeSQQwSp2zvvvCNaHHzhMsFnCNaPEv7p06eLz5NAGOY9//zzafDgwUKaFFwPMGACcklk0BGsaOrPZ2CHKgr8GRkZKbXV7du3ixaCf/3rX64/r5szQGtXmXP66acTOCz0FTczZswQ+9SbCgBIPSJqkEIgZBBQAYCQOQq1EIWAQgBf+KB97W92SSHpiQBYskeOHCnNNdCS8Gutz9R5550niOw0hyqUzjQQJHfafuBAIsCHHziQ+DeylpqB2Ay9/ehd/uabb+ijjz4KegbZCmsELfD5BocXPCUIUCEYgUCNL05jU52psVXJV6b4plpvIO9z7LHHirYTtC3g/LT3E84OVWMIaEGt4d133/U5SAF8X3jhBRo6dGggly49F5QU8FyaMf8b5f3QpoIWO8iB6k2RAErDrQYqBEICARUACIljUItQCCgEgAC+VCGz8OijjypAAoRAIEi3ArSUZpmmtT5TzU0oZnfYcJwgCedLGXqzPESt/KZGslI4gQgugVNEmf8IoOUAnAiB5LVws6pXXnmFIKNrNLOsvpVSwJT1sMYAACAASURBVNlnn00IFjTXHtzsV41VCCgEiFQAQD0FCgGFQEghECgW7KbeFJj88cU4lEwr2x00aFAoLavJ1xKuz5SvQCEDjgwdsnKhar/88ovgvWiqEvxQxSHU12WlVAIlB2SNAyXBF+o4BGt9wZKvlV2vnVyqWRURqmmg5GHkyQGB79ixY4Mq0Sm7JzVOIaAQcEZABQCcMVIjFAIKgSZGAHJEo0aNChvnAJkSlPVCcs0tq3awoHWjMBCsNYTSvOH2TPkTUEIpPMrK27VrF0pH4LEWVGYsWrRIkK0ps0cAgTw4XcjUmpVpBws/OHVoH7IiJw3l8wP/y4knnmjKah8svNzOGwqf0XDkR4wY4SX9h72YVRFBAeLqq68mSBzqDTwBaJVQphBQCIQHAioAEB7npFapEGhVCCCTDkLA2bNnh/y+NdnBDh06CHbs119/PSTWbJW5C4nFNcMiwumZQt9xSUmJIIH0xfBFHEzvcIJC2cDCD1Z5sLuHi4EUDj3wTRnow3v5hhtuEJ8vb775ZpNAZef8awsI1fNDwAREdfhsRml7qD5fofAZjf9nIX9pNKsqIjP+jrZt24p2EAQelSkEFALhgYAKAITHOalVKgRaHQL4comsAlirQ9GQvQFr/5gxYyg5OVksMTc3V2TMfvjhh2Zd8iWXXCKyN6of0/MYwuWZQvULnn2j1JbsQ4WsOp7NcDAEOuCk/fe//w3p5SKYcscddxDeWyBBe+utt5pkvXpdeiuptkAuBJ9rt9xyC910000UGxvrODWUVCDfGirErajGgkOLIFoofSYbgZQJsDiC7+eA0tJS8Ux/+umnXjNBMQYVbW3atGl4zUotAMo1UO/Rk2/6uTR1uUJAIRBkBFQAIMgAq+kVAgoB3xGAwzZ16lTBkB1KBsk+OC2QGDRKRG3cuFFIb0G+qjnsyiuvFPdXzr85+uHyTCGjhmffrYVjNg5M6ng/IbsYigZnEmfRs2dPsTyUQd98881Bd3qNBJ7BJt+D84/A4WWXXeZKMaSp8HB6NpDxB5meUfoSfAUIqmGdoWCh4PwDBzseB7QFTJgwweM5sFJUCaeAYyicv1qDQiAUEFABgFA4BbUGhYBCwBKBiooKoT8NmaSmLLs1WxCygPhyjNLN9PR0yzU3RxAAX97vvPNOuuqqq6Qyd635kQuHZwqydTjLffv2uToqM91uVxM00+BQOhMNAsi+IZgGMjRjNjzYnBJW5HDBIrTEXtE2cvLJJ/tE5IZecmDVHJUA+OwDoSScfKvAZ3N8JhvfSvj/AwEWVJGA46O5DZKYwMzMjPJ/GGOmFoDndP78+dS5c+fm3o66v0JAIeACARUAcAGWGqoQUAg0DwJ1dXUiOwjpqT179jT5IvAFE2WO48aN88ouWS0GX9TR32xWXhnoDaAiYfLkyaIiISIiItDTt8j5Qv2ZQqUCHKqPP/7YFf5PPPEEQVYsHA1nsnjxYuEkNcf7XMMMjhoY7hGAyczMNIUSJIZoAxg/fnzAA5PgGUALSLdu3UzvjeADSrcDhRHuN3369IYKB1+fnW3bttG9995L3333na9TuL4OJf9oyZD57EOlCcY2BycAqkdQnQBljlD4jEY1CbCAWojRzPr/8azddttt9OOPP3oMR+AF7P+hENBw/fCoCxQCrRgBFQBoxYevtq4QCDcE4FTDwcEX76aoBoDjD3Z/MHDjC5zbL27omcQXLPRHVlZWBhxurA8VCcjiWDkqAb9pC5swlJ8pOHroxUavrowNGDCA5syZQ8jmhrPt3buXnnnmGUGoGYz3jRU2muM/fPhwKQUFBAE++OADEegLlJzhWWedJUqvnRQcAhEEMOMx8fe5QSUHMsKo2grm2fn62Ycg01dffSXUJ7Zs2eLvdh2vxzOFz2cEk0KpLctO/s9MRcSM/A9kiy+++CKBL0CZQkAhEF4IqABAeJ2XWq1CoNUjgC/d6OVEIADZ9WAEAnJycgi99H/9618D4kwhM4by2k8++SQg56dVJNx+++0+BSYCsogWNEmoPlPI0j355JPix8mQtYPTNXToUKehYfM6gjOvvvqqKD0OlINttvnevXuLjD/aJ1JSUlzjg88jVC0sXbrU9bXaBXbtBlaT+nNf8Brcd999dMQRR7gObMpsEp95eG7feeedgH5Ga0FZtGEZe/1l1qWNQYUNSDYRrDBK2rmZx2osnGMQcV5xxRWOwZxA3M/tHFZyfpjn7LPPJrQAaAELq+w/gs8IfsmQRbpdnxqvEFAIBBcBFQAILr5qdoWAQiCICOCLyWeffUavvfYarV692q87oZcRvb5nnHEG9ejRw4vcz6/J+WLNyYSqAXovfXFoEJhA/yiYwQ866KCgfHH3d5/hfn2oPVMyygVwNiARhy/ubqtUgn1eVbX76fOtpfThxhL6Pa+SSqvrqG4/UWxUBOUkR9MFPVPpnB4p4t9WhqzysmXL6L333hNBNF/eO8a5Dz/8cFHdM2zYMEIZuZHM0y0uqPb54osvaNasWbRu3Trpy/GeRvDh4osv9in4gOcDn3/z5s2TaglACfrIkSNFyXxTOG54P0Hh4Z///Kdf/AA4r8svv1xwFASywkV7tlBtsmTJEr+qFpDtB66XXnopgcAxlDL+xgcSe0Vlm5lBBQItJjD8v7Vo0SJRMaE3VKiAl+ewww6TftbVQIWAQiB0EFABgNA5C7UShYBCwA8EysvLBasxyKiQ3UBAABJjkKnSG5wlEBZ16NCBjj76aEL/a69evSg1NdWPu7u7FJldkGWhVxZqAVg3GJb1jg2+5GKN+OILdmuUWWZnZ/vtqLhbaeseHSrPFMqWf/rpJ/FF/OuvvxbPCZyNQw45RASsAlWpEsjTrmXH4d9ri2jBqgIqY6ffzjITomjswCw6rkOC4xKARV5eHq1du5ZWrlwp3ue7du0Sv0PWWW/IFnfv3l3IdPbt25f69Okj3u8IniUkON/LcTEmA7C+HTt20Oeffy7e33hv6z+DkLXGmuAgnnDCCSLYGIj+aTiyuB9aEhAs0bDA5wicNDimCHbgM6U5gkRwJPPz8wnklvjMg6QhZFOBjb5VAM818MFn3VFHHUXHHHOMeM6b4vMZn8s4O/S5a8+X9n+IvtLM+Fzhsxn/h3Tp0oViYmJ8eWya/Jqnn35ayCWaGfgnEGSGWck8IkiACrRAPLtNvnl1Q4WAQoBUAEA9BAoBhYBCQCGgEFAIBAyBjQVVNPnrXNpcWC09Z1JMJE0akk0DJYIA0pOqgQoBhYAXAgi4gLzSjAwRwQ203SDwgqoWVBahOkJv4Ah4/vnnCdUryhQCCoHwREAFAMLz3NSqFQIKAYWAQkAhEHII/LiznKaw819cZZ/1N1t4VmI0zTypHXVNjw25fakFKQRaCgJQQ7jhhhtEVZHRUB0HXgS0xH344Yc0ZswYDw4HBAieffZZOumkk1oKHGofCoFWiYAKALTKY1ebVggoBFoKArUV22l/bSlFxXeiiKjElrIttY8wROD7P+udf/T5+2qDOibS1OOzKcaGE8DXudV1CgGFAIn2M/BOoO3MaGiLQ3Yf3A0333yzF2+DIv5TT5BCoGUgoAIALeMc1S4UAgqBVoZATclaKlp3H+FPpmqiyNi2lHboHIpJO6qVIaG2GwoIbOKy/7uW7KY9ZTV+LSeOHf8pHABAIECZQkAhEHgEwBEBdQIzBR0Q4UKGEqX/kP7Tmyr9D/xZqBkVAs2FgAoANBfy6r4KAYWAQsBHBKoLf6bCNWOorirXY4aY1L6U3u9lioiM93HmlnMZE83Tun2V9Na6IvppVznlVdQ2sM934xLzKw5No6Gdk8iae77lYBHsneQztnd9tot+z68KyK1O4HN5gIMA6myc4dzCPAvvbiiir7eXcfCllmpYYiE6MoI6sMLChb1T6byeKRQV0fxIghxx48aNBGlHkGuChBGkec1FSuiMbMsdgd7/u+66y3SDqAyApKhRehTkuZAZHTRoUMsFRu1MIdCKEFABgFZ02GqrCgGFQPgjsL+2jPJXXEk1xd6yh5ExbTgAMJ+ik3qH/0b92MHqPRU0/Ye9tK2oWjj9ZsY+Eg3ISaCJg7MpJTbSj7u17ksB74zv99IHfxQHDIj2SdE097QcymZOAGXmCGzlZ/uxH/fSitwKy2ccV/bMiKWpQ9uJgEBzGVRZJk6cSEuXLvVYApxKyKIeccQR0ksDMR2kIN98803B1g/mfihhQI++bdu2DfPoZVcXL14sStpxP6gv/P3vfxeOrL8yiLg3lCg+/fRT+v777+m3334TigZQMoDqxJlnnklnnXWW37KFCJ5ATeL//u//hNSkdh+Q8IGxf+DAgdL4YaCdAgAkMRGkMVYHjB49WshHgvUf64HU5SuvvEIatlCbGDBggJAWhHKNv7KarjakBisEFAKuEVABANeQqQsUAgoBhUDzIVC65WnCDzf+U1RCZ0rpfh8VrZ/A1QB7ReY/tc8jFJd1evMtsBnvDM3555bn0dvri0UmVMYGH5RIU5h93k6HXmae1jrmy22lNPWbPVTJ2AfKYjg6A0WAoZ1UG4ARU6AMecUXVuRRRY0c5ggCzDy5PWXERwXqiKTn2blzpyCcg/yf0fSM8zIT7tu3j+677z7hcBsNAYarrrpK/Bokd5C4e+211yynPfXUU0WZO/Ts3RqCEB9//DHNmjWLtmzZYns5ggHItl955ZWuJfNwHzj8uA8cbjMbMmSIyNbLyiQiaDFt2jRauHCh9LYhCQisEhMThbzkgw8+KIIwZoYzHTFihCAPxHhlCgGFQGgioAIAoXkualUKAYWAQsALgdqKHVSw4ioC8R9xgXRS5xsooePllL/8Sqot30wR0SmUdthcik0f0OrQg9b8tG/30Lc7ymwzokZgUAkw4vB0uqZvRqvDzN8NFzHT/+hPd9IGh9J/VFiMG5hFR7WPp6d+zqMPuVrAKT4z8qg2dOkhaf4usUVdX7t/Pz3N+KGtxQk/48ZPPjhJBFWauhkAWeJJkyaZngMy/88995y0E/7CCy/QI488YjrXjTfeSPfccw8h4HDnnXfSDz/84Hj2qAaYPXs2ZWdnO47VBiA7DgcaDPlu7NZbbyX8IIMuY5s3bxa9+N99953tcFQ9XH755UKyb8WKFaLK4fTTT6dhw4aZOuBlZWU0btw4+uCDD2SWQSAFRIABGH322WdCPhDVFE7mdr9O86nXFQIKgcAioAIAgcVTzaYQUAgoBIKGQNn2l6hk40yR/Y+MzaT0vvMoMiajIQCgtQBEJXajkt8fpIrcd3loBSsEHEQpPe+n2DZDgra25pwYzv8DnIWG8++LZSVG0eMn59DBaTG+XN5qr3l9TaGouLBzRtGPfu9fMmlYl2SBE0gCxyzeRShht7MLeqXSmGMbS7pbLcgHNg7nf+5PqG5x7/xjivjoCHqQWwGO5baXpjJk4keNGmXpxN5xxx2irDxCgqMAvAHI/r/77rumy0cAABUAKFWXcf61SXAN5pVxzFGGj/2gpcGtycrnoXXBjaNttY5rr72Wxo4d67Wv/Px8Uaa/fPlyxy1off9oMfjPf/4j2izQ4iBj4BGAXKDiDJBBS41RCDQ9AioA0PSYqzsqBBQCCgHXCOyvq+Ds/5VUXbRSXBuTdjRl9F9IVQXLqPDXUbS/ppiiUw7j371CZdvmN7QJaDdqqQSBKPufxNJz3zAJmj82nKsAru+nqgBkMdxVWkO3fbKT8Kedmcn6PfzdHvpoY4ntdeBnQNm6Mmh8EDv/+3zK/Ovxa2pyxSVLltBNN91kyjYPnXnozUN3XsacAgDIeiOQgD55NwYn98UXX6QjjzzS9jI4/WayeG7uhTWiZ9+qNB7O/3//+1+RZZd1tK3uDzb/hx56SJAt6g0l/AgAIJhhZwhYoNT/b3/7m3D+sSYz1QC7OS699FKaPHkyxcSowKqb50SNVQg0BQIqANAUKKt7KAQUAgoBPxEA6V/BquuprrpAzJTY6TpK7nYnlW6aTaVbnxe/Q0tAUtfRXBEwnKoLl3ncMSqhCwcHXubKAflyVz+X3CSXz1+ZTwtXF7guiTYurgf3Sc8+NYdSFSGg1Lm9sCKfFjHudpYUE0nTT2pHfbM8VSne31BMM5ik0c5UAKARnU82l9DD3+2V5rWwwrVNQhQ9yc94p9TgO2QoNUfvO3rlzcytc+gUAJB6aC0GwbFH24BVJUJxcTHdfffdln3vsvdGsANBDwQ/jAbnH2X5yLIXFhbKTmk5Dn37cODBQaA3OP5g+t+xY4ftPbQSflRToOrBlzVBNnDevHnSLR5+b1pNoBBQCEgjoAIA0lCpgQoBhYBCoPkQKN+xiIr/mC7K/zWyv+jk3lSw8jrmBNghHPv0vi+wAkAvKlo3gSp2veWx2Ng2Qyn9iOeabwNBuPP3f5bTFM7+l3ILgL+WzI7/oye1p8MyPb8w+ztvS7x+Zwln/7n3f7dD9v/o9gk048R2FBPl2Xn+A5/bxK9225LYqQBA/ZOzqaCK7lqyW7RO+GuQAxw/KJNOPdCO4e98dtf//PPPoiS/tLTUdBicUwQBZM1tAAAZ7O7duwum/61bt9o6sOhzf/755yk9Pd1rOXDMFy1aRFOmTDFdKu6DAMIVV1wh2P7BEYDM+/vvv286HsSE4B4w2i+//EIo27dztHGv888/XxAK9urVi8CJALJDM9M4EYyvwaEHZ4CdYX4Eb7AWKwJHmXODogACHj169JAZrsYoBBQCTYiACgA0IdjqVgoBhYBCwFcEUOZfuXexuDwyNkv0/6PUv2I398RGRFLSwTfzzy3idQQEin67k9sFVvFrERSbMYhSez8ormspBu159JJvZAcpEAYywLFMVHdmt/pedWXWCMhUXcDZHDswk84wwXPpznIa/6UKADg9Y2hvmcA4IdAVKAOxIggWg2lgmocT/NJLL1nexsoRtroAJfEoQ4eGvZP95S9/EUR9Xbp0EUMRAAArvVXfu52jimuRMd+0aZPXbeGQT506lS666CIP2TsoHiD4AdUCo5ntG+Nuv/12W8K/fv36CSZ+SOzBnPAAWeLFF1/sdX+nAIDG+I/KAaczdDoHFQBwQki9rhBoPgRUAKD5sFd3VggoBBQCUgjU1RRSwfIRVFO6XoxHlh8Z/bLtC0RFAFj/0w5/hiKiWofsEnqi5yyr74m2s27psfTA8dki03zvF85Z1Iv6pNJtRyviOTtMEXhB9n9LoT2JH8rMUW6OsnOjqQCA1NteyP1BNQEEgFaWyfjez+z+B6XE0Nglu+h3B0WGpqisWLt2rXCakQ23Mr1snxwaRDNmzBCqAXZmxez/5ptvCvZ7KzNzzJH9f/rpp+nxxx83vezCCy8UlQHGPns7oj3jfXAP7OnRRx+1XBv2hEx/Tk5OwxgEDVAxsGoVB3lNzCrAggAKsvtmpjH+Qxrx22+/FfwNxgoOOPXY89ChQyk3N9dWcUEFAGSfbDVOIdD0CKgAQNNjru6oEFAIKARcIVBT9gcTAF5NdVX18ktoAYDjv39/datz/rH/VXsqaNznu6mYZeisLC0uih5jErlebWLFkDlMogaHys6Q/b/3Ly2nSsLVQyY5+P+YvG/693ttnVJMZYelTACgtQdjZEgW47i1YuLgLBraKUmc3nvMrfDYj3tt+TD6Zcez4kV7r7YMyeN3HIbs/xNPPEFPPfWU7Vhk6efOnWtadm91oVMAQO/AGudwynybOcwIYKCU3szJBss9KhyOOuoor+WCMPDqq68WkoR6g2QfrkFvvGZOPfngC3jmmWeoZ8+eHnPZVRnYOd52gRCNOBBBCTP+BlQhgMSwW7duDWvBflAFYWaKA8Dx7aIGKASaDQEVAGg26NWNFQLNj0Bt5U6Wi5tGVYVLBYt8REQMxWQMpJReUygqrjHbgJWCfK5s2wtccv4+O6Ig8Kpj3flUis86g4nnxrAcnWf/5P7aMipaew9V7fuSHdVaSu5+NyUedJXYNJjsSzbNpJrC5cxwXUfx7f7KJeoP8CuRYt6idffzff7LmtWRlHDQCCa7a8xY1JSspaL1E6mmeA3fP1kQ4SXkXOIBZk3Jbzz/bL7PL2JfmDcq4SBew70U1/bEhrGOa9z4qJgjIiKaEjvfKMrsva2OihlDrHd/bTkz8R9eL88XbadhXsfj32M8F1Bt2UbGp4bi218gyvQ1q6vKFf39NaVuJKciBBFgVFIPXtNUsfeY1CMo7YjnvdZjilF8R97ntYwnSkdxFo1W31ZwF1UXr+IARByl9nmE4jKHiQGV+z5nMsJZhECFPVZae0L9PLxxfiaG87lYZ+aMeFdzWfTEr3JtJf9Qzj+CWf2v6dvI6v/ltjLBF1Bto1nXFNnR5n/X+74CYH8PB15+2mVfkh7DBwDN+aGdzCtSZEgArz4ina7WnZ/vqw7PK2UCVicfnCRw1hgWNnD2f/TinVRUaR0YCzbZpV3JvPEkQKwHB1tGBhDX2gUANMk6K9k5K6dcW5NZAODLL7+k66+/3pT93o7R/5VXXqFJkyZ5PXhQGgDXQJs29S0YTsEStBjMmjWLzjrrLK+5PvroI0HOZ2Z2nAYyAYClS5d67dsqECEzn7FCIjzfkWrVCoGWhYAKALSs81S7UQhII1D+52usKf84O63eJE1wYjP6vdxQUl617wt2uicccPy9bwHd+XR2MqPYgdRMr1nPE1FK97GU0HE4O70vUunmuQRZO800/fropN7s8K7jbPc1HHDIEy/HpB3F7PWv1n9hYie0YNUNwmnWDOXw6SyHpzncZvNrYyOiEoSTHZd1pviVmzVijxn9+D6xniXi6MsvWnu3cP5h6LcHGZ/RgdbWUFu+hQrZka4p/pV/1Vjai7VFRLJkU2QsO/HXc0ClLc87zgMnmcONZ+e9pmhFQ7tAVEJncZaRcZqkWh2f+2NUvn2RqCDwtggOyJzHDv5DHnsoXj+Zynf+UwyPiEqitEMeo9i2x1Px+geofNe/RUWCZlZY4XX9PDxTg3KBzN4w5tsdZTSJAwCV7IxaWbukaJrD5ec5ydENQ37ZXSHaAMpsCANVAMD+FFZy5cVYJqRzIl20K//HHd74rZCe5tJ2O7vnuEw6p0eK7GPRosb9wbwWYz7dRQWVje8p4wbNFBZAznjL//6kveXW1wUzAOBUMm/cg5PTbhxvFwCwkr3T5vClAgCl/1aVDFYtDHZygSjZHzt2LEVF1bfFOAVL7PZktzY7hQW763A/qBCAa+Ddd5lb5oAhEPHss8/SSSed5HEkOG+0JqBCwczQKvCPf/yjRb031WYUAi0FARUAaCknqfahEHCBAIjjin+f3OC0Gi/VWObjsk5nObmfqXDNbez8exMa6a+LTR/ImWbuQ0d5Ohuy11X534i/R0SnUNphc6mucpfpfVE9kN53PkUnH0LITBesRACgXmJMHwBolLxrdP708nZlOxZSyR8zPJxR495iMwaLDL33GlOF415bttl0jcZAQ/28dVT462gm5/ukfp/svKf0nCyy+WaG6oXCNbdTbflW29PCGpMOvokKVt/CWXz7svXGiSIEN0AiVwCIsxWVD8wXkHIYB1BeaTiX0i1PUekW/sKmc9i9FsMBm6Qut7JzfmP9Lg0cBFHxHRirBVSR+57pXFaSg+AwKFjJUoZc3QCLij+I0vu95BE4sgNGNgN9LjuOd7MDqbcdJdV0y8c7KY972K1MBQBsH0t6lKX7UGbuZCd1TqIpzL1gZbOW7qO311s/1/HREfTg0HZ0bI6nhrnTfVvK6zI4myksFHFLzGjmZ0AlgJUFMwDgVM5utiZkltEDD8Z+J/MnAICe9uHDh5veAr31CxYs8Cizh4whOAMgzWdmUAbQVxvAGQbJ4L333ksIAhjNrCwfSgEg/zMzON1g+UevvdGc1gZJw5EjR5rOa4fhiBEj6Mwzz6TrrrvOo/cfhIb33XdfQ+BCmxgtDlYqAThXKABA+lCZQkAhEHoIqABA6J2JWpFCIKgI1JZvbpCOq79RJJdyn8RZ8TPYeX70gHMWIcruEzpeLhw2vaY8nMyEnIvY8Xu2IUuPWUR2vc+jPNcpwsEtWHk1Z+z/FHfANSi/R6a8vn3A0/RZarsAgD6ooM0Qk3Y0O7gLOeO9wcO5RDtDfPu/MVne8ZzxntHgdGvZaVQ+eK2R91y07l7TYIc+cKDdG7jonXTNMcZ+jIZ2g/wVV3Lmf3XDS1hjbObJFJ3YXVRG7K+rFK8ldLyCUnqg4iJXrEWw/ec2ykoldrqG4rPP8bgFKhMgBYixJRtn8mv1QRKcB4IvsOqi5VS4ehSf24FgDjv6KONHu0fZ9pd5RGPpcDS3EaT3WyRaO6oKfuRAx6iGoAKwSMi5kLEabxpEikntRxlHviaeLb0ZAzj6tXkBZvILmey/lfa8TABAcQBYn0IeZ5VvZedyW5E9+R/aL+4ckEkIwpgZgjh3fLaLVuQ2VgAZx4HY7qnTOnhUcMg8Hy1hjEz230phQSYAECwOABnmf6vz0ZjnExPtSUydnNcJEyZ4OanaPd32qtsR+aH/f+HChdS/f38xPbgCEBCAwwt2fqPBmYfsIUgDtXaH6upqmjx5Mr3xxhumsNhxJOB+cNLBA2Bm8+bN88rWa+PsMESFAuzFF19smBbcA2hbMDryCEKgWsBKlWH06NEiCKFVO7SE96bag0KgJSGgAgAt6TTVXhQCEggYnTAtc7+fM+5wUOG8axUA+LOQ5eS0NgE4tsjU768t8SjT126b2Ok65gO4jTXo/0slGx5scGjh6O2vq6KqvK8QKRAZX5Tza1lovcPoFQDQOZN6Kbz6e9aXkCNQgcx/Ra6WrYkgOMkad0DR2rH1cnlsWkYcPAR6pzY++2zOdBc1rpH3KjL1+tJ2/l3aobNFpQJMPy/+HRmbKaoL0MpgNDjlcM41xxxtD6m9H+Iy+hM4mPI0t0U8eWBLje0S2hzG+yR3vYMz/debnnbRb3frggWM8XXOKQAAIABJREFUT9fbGzL5xRumUfmO+nYKWHz2uZR6yCO8rpc8ggYC2QNVG9HJvamMKwbKdrzSgAVaOaqZNwIVDXhGIuOyPaoaEJxIPcST1RrBjPzleL42N9zfqV1Cv0GEM+7n0v8vtprrimtjrRwcmQBAayeeM32gDvzy080l9OC3zuR/qXGRNPuUHEKm2cxyWc9+1P92EkjurOzQzDiadUp7Soj2DCDZra+lvPbCinxatLq++snKrFosZAIAwapyQb88etKNrPGaBjyqA+zs4YcfFrJ1dnwAds6rle497unkbJ999tkE2Tx9AAKyf1AyQJm+0ZDNnz17NsEJfv3112nJkiWmjr923a233kr40TvDTk78zTffLBj2zfBApQGy9UascT8zokH9+u0wHDJkCO3atYv0ZwUuA1RO6Nexbds2oQSAfZuZlRJDS3mPqn0oBFoCAioA0BJOUe1BISCJAPru85f/40D/eT2bfErvaewInu1Reh+d3EeUeCMrXbatvlweBgcfpHuYp4CDBXCiZSw++ywmilvCvnSF6C+PbTOEitdNbOhvj29/ITvD08RURsZ7jxL/7QccVbvydZ4DPeoZR74qHHHBG8AtBVrZfULO35nkEP3sbzIBIhPlHeiDj8s8lZ3/r0XQIqHDZRTHMnv64Ie2T8359sqmHxiAioP0I57lfzU6L2INK67itWyvH8VBkOTu91BixxHin2btEpD200w+AFBH+b9czuey4sBttF79EwTWHmd/wMHHfYyVDHZnCgLA2LYnc9vD/8QwECNGRMQy6aImlVVfPYIAjN5EkIN/PFoPDK0GdveVyYziemicQ+vcaDIcAFbXyjzjLX0MeBeWOARfgEFPdvznDMshVGKYmYwCQGutxJCVWLTCR4YDIBjYWpWCa73jBx10EMGhhVNtZXCqkbnu1auX5RhfAwBwWJExtwpCmJXM+9LOYFw49o+5UUIfG+sZELNj8cc8dll8Oyk/J+Z9JyUF/R4wF7L/mvygU6UDrrUiC2zpn49qfwqBcENABQDC7cTUehUCfiBgdK4jY7O4zHuBKEFH+TfKwOEoo48cZeEejik7fim9p4qsMcyJR6Bhmcygj/L0usrdzMTfhcv1X6bKPR9T8R/T651BHUEgrjFmihsDAJke/fZ2METFd6I2x/yXOQi+5cqAR+qrDdj0ZIVlW19ocFrRuw9FA7QnaMEP8BcUr5vgQcLX2OZwkvVa4NSyU5x08C0NSzQGG/Qkiyjxz18xooHY0Ju0z7vSwKoCwIid/ny9Ayt6ckBWXlh734EqCWtyPWwIQSOoLwCrmLRjBG8Cqhu0yoJGgsATGvbv3XbSeHp4NtIOnSO4HuxMJjNql312UgFAWfX4QZl0apdkP95hoXMpKh7+s66Ivt5eRnvKaqnmgPoBHHNkkM/jEv3TuiZTLEvJOZlM1l6bw8nBdCIARAvB2IFZQkawtZmMxKKdwoKMCkCg1RXKy8sF4/1bb73ldVx6Ejv04KNCoLCw0PJYL7vsMlFWbnSWcQHug35zzGNmdhUAdr32xnJ+bW5/AwC9e/cWJf7HHnusaRbfjpPALosProHp06cLfgAzO/XUUwlEf9iXmWFNaFeQMU2loa6ujl5++WUhAWjW4qDNZSYTKHMfNUYhoBBoegRUAKDpMVd3VAg0GwLG8norsjZtgfnLrxAkgDBkflOYQR/VApqVbV8o5N/0jP6Wm0PWG5lhlgIsYse6Ylf9F0at1FzLeNdV7aJ9S89r6DfXHOKqgh8Eg7zMveCo88QNc+A+CAqkHjqTYlL6ivtC0q6xZeDAqnWZeSgfeFYANLLjQ8JPWwt65MHYDwdbM7EndmpjWVJR3Eu3X/xbq6TA34399cb++bqqPYLbAOoImgmCvoO9SZ7E+a64WpD2wfQEgMbXjGdfL4k4roHQ0PMc4SR6Bgb0nA/5y9ESsExcYuRBQLvIvqXnCgJI8XpiV9pfXejBH4EAVHq/+YLDwMxkM6N2peNOjmdybCQ9elJ7OozLz8PZipkIbiaT9X2xrdRWDx57RK89nO3jOtiT7TkFTzS8ZPr/nWQE0+OiaNap7al7unkLQTifjd3aZQku27PCxdzTcig7sVHhQpvX6ZwCHeSCMwrHf/z48V5SeWD4Ry85pO9g4Ah48sknxY+VwWlFr/5RR3kHA1999VURaMA9zcwqAFBQUEDoR//qK24/MzErOT9ku1H6/scfjZ/rMs8eHP8xY8bQCSecYBrI0OZA6wA4C8zMjDBQG1dUVCTaCb7++mvTa8GnAL6BuDjvzzG0LICHYP369Y5b0ZP4oeIAhIg1NeZtO6h0QPAGOKene8oBO95IDVAIKASaBQEVAGgW2NVNFQLNg4AxAOBZAWBcUx3t+54J/Q44biJT33PSAY34+rH6zDYyw8nd7qAYLilHdt3oXOsZ3/WBBaPDWLr5CS4Vf45nr/+iBwc7lSXnSjY81OBkw1FE5jkiKlE4+ZDWK/59SoNygH4n6LVP6PB3ShSl6jHiJTjVecsuaCTDO3CBnvgOFRHFv0+jip0scRfBRIkc+EjpwV90BZO/popQzzWAlgGjPKGWHRc8Cqtv5haIz+vvYsCxfMeixmoIflnfPw8lhMJfb/UgYcQUVuR51YW/CB4H9rDFrfQKCjUlv4r2AHAxCFy5bz+DSf70hIV6jgX8PqXXAxTFVSKQgMTceotJ7ctO+8tCpUDf2++pOlBHeT9dKDCr33oin+VMcWaeKhQRAsOUnhM97qH9Q4b8D2PtevidStidpOtMFxZiv/yTZeDuY6nDjSwjJ2uoCICW/ECbIMDD3+2hjzaWOE7pFEQBgSCIBEEoaGXBIqlzXHwzD5BtccE5TedAlVndxoKV+bRglTV/gBM/g1sIIK2H0n6zrL4ZCZwda7x2b7Pe999++004mMXF1goUZgEABAugUw9mfit74okn6JxzPAlVMRYVABdddJHtPbU5s7Ky6Nxzz6W//e1vhABAZKQ9dwWCEtdffz39/HN9cN1odgEAu/5/zGMVCKmqqqK5c+dayhoa1wCOAQQocB0UAPSygPqxyPoD32OOOcaWv8Hts6XGKwQUAsFFQAUAgouvml0hEFIIGNn5RS/6gay8fqFwPIt/f4BL9f+Pf92YcQFjfNphs/l3kVy9Xyac3urCn8Slegff2LOO17Xee+sS/2x2/L0l6hAAgDNduXdx/VpM+saNZfRC2YAlDJMOvtFAyFfHlQdvc+n/bFM1Ao193+rQgAuUAzSHVl/KX77zXweID+udL62yISblcNr7w8ki613/QmMgxUwZABwJqX2mi2CGh/OP4MUBxx4VB2mHz6WY1HoWapgYj/MoXtXwu8YAAAcz1j/AAZt/NrwWERlDyaw0kJBzifgdzrHwVw5sVNfrswM/EB7C9AEbbQ/ac2Ot2lAniCJRuaFZPKtHpPaaitV6tVCYyyzWXynjgNqVRssw2Ns5Vg0bCOG/gADuzsW7aF2eNwu507L7tI1j4r72lGjSty9DLKfN7xREgYTgYz/uta1MaK08DE4VKhrGVvjIqCsEUgIwNzdXZHwRBDAaGOzhWKOUXW9wyFF+DgI5KzMS8iETD+d/y5Ytto+xmeMLOT477oEBAwbQnDlzCA683hCouOOOO+jHH3+0vGdCQgLddtttQjYPDruT04+JsP+lS5eKbLrdfqwCAKiiQPm/nqXfuEAzPgOZ6gv9PHoJQgQr0Hrx00/1/88bzanlwOmzR72uEFAINA8CKgDQPLiruyoEmg2BglU3Mtndlw33R4YaBHjQrt9fW85O/4cHCPvKvdfIzmt81lmiDaBs+3x27pbiaw3/eGZwjSXv+r5w9IPnMyEeOAFgcPCTutwuHMXKvZ8cIInzLjnXFqOpFmDdekNJvoeDy20AyKZD3hBWue8zEUSov693GalZ77onAJ598sbedZS4ayoKuE5URHQHI/8HDW0U2nwxKUcwz8KNHIz4N6/rC4/1IKiQyNlwEOZp3AWRsW0oMroNV0A0MmlHxrHDdtCVIsuPdoVyrlRAcEVvDdjmf817B2Nzo8yfwD46jSsjbhKZ+VJm+tfK9IEFWPzj2p4kptOX+IvrdNwRIE4sXDO6USki/iA+z1up/M/XGsgIcU10YjfKOOpNcS9YRS63UQgiyHqH1aodRbb/3K40WoZ4Ltwdz3+tLaSnf85zLPv3fKbr/xUfHUEPDm1Hx+Z4twL8ureS7l6yi0o4wOBkx/D1j51snp2WKXFvreX/5TV1NIaDN2sYazuzq7CQqa5w4mdwOl/tdTsJOCcSOCfyO0jrgQAvIyODQN4H3oDVqxulU63WaAwA2AUoxOcRl63PmjWLzjrrLI8pETQYO3YsrVhRT6RqZ3/9619FMCM52ZmvAnuB0sCnn35qWUqv3Qtrg8wg2PT1JsOjMHHiREE6qBmc/6efflpk/61K+I17RNsGyP/atGkjuBfsKgDQtoG5hw4d6gSXel0hoBAIIQRUACCEDkMtRSHQFAhU5X8vSthRhu1skezstTHNluuvNfZw6wn2ME7v3JnJwXmsg4MMyAYjs2w0yOylHf5UQx+//vWa0vWiV97oBFvtEcR/Wjm8WCMc1H4LBWGhmaEHHxltZMgxJrUPStm5UoLlDkGIB46E/fu5R7JBoQBBDPw4OU4RwjmuKdvIY70DE3DSoVoAicJ6aUWH8m5uV+BB5tvm1xCYQOWBtTHXAQeDUpnvQTNjRUdM2tFM5riQX470UI+wmhNtHhn9X6XSrc9z0OM/Yg8CL+H81+85NmOwkFA0mlNfszbernTciUDQqXTd+X3SvCNksr9OK7znuEw6h4kBjSabmcZ1UF9AIMXMZAjqwr0Kwwljq9dlsMG1dhUWTgSCger/Rxb7ueeeo0cf9ZT5xPrQ9w9ncNCgQZZQ5OfnC0Z+lLKbGaToUD2ATDmc2T179kjBqg8AwNlGJtwqa40J0QsP5x2ZfFhFRQW999579Nhjj0nfE9eB5A+VEPjTqHkP+UGU+S9YsEBI5sk64JjXKKUHvO666y5bJQVcN2zYMHE2KSkptHfvXoHla6+9JoWhNkjfhoEAwrRp00RAwspQQQFeApA+4r7KFAIKgdBHQAUAQv+M1AoVAgFHAGXwcFz311prqqN3PqnLLSzZdzz3sN/CJHS/m64DjnMa9+iDPV8zI4GevpwcY5AxhhKA0eCcIiMdm3YkFay+VfSXawbSuZSek4WMoJUhuAFn1T4IwA43rzWBpQdLQGB4AAPjGo33gNNcuOZ2kZVP6X4fRaceQQXLRzAuzoRKCBhExmR6EPlp84P8MLn7vVwSP6oh46+9Bsc5tc8MzvIfzb86UMbPVQMeUnq6hSJAEp95OpXvetMrUAD8kg4eJXr/BYGh6dlHctXEGRxwmNqQqcf0njwFEZTEKhFJXUeLO9tKQnLAQZT2H/E8S0+uMZVVxBwIxiQzv4LWjqDHXqb8H+OtnE+ZEvZw152XkX9z+hCxCgA4cSc0PKsOKgpOQZhoZhC89y+ZNKyFqDA44a1/XTbIMqhjIj1yYjuvqRFCG8tVGt//aVK1dWC0XYWMm7Vu3bqVrrnmGi9HFFlrkM/BsYZmPJxPlPu/8847IpMPUrru3bvT4YcfLpx7K0nAgw8+WBDJyWTg9etGAACOK3rVQTToFDjAerGe+Ph4gqMOsj87hnsnjLT9xcTU88wgoIA53Tj9xnsgoNK5c2fRh+9mrk6dOgkMcVZ2qgtWezJKENqpKOjnAKZHHHEEHX/88YIEsW/fvlKtEU7YqtcVAgqBwCOgAgCBx1TNqBAICwRqK3eyRN50qubS+zrRn75fZIejEg5mR+xCiu9waSNpHveXl21jYr/d77BzXd8jjsqA+HbnMwne9aKM39O4x3vNXcLJh8OJAIFe5g0kfEXrxguZPjiz6JePST2SktmpjE4+RExVtm2+KEuHowp+gZSeLA/VZogjtuiFR3tCZe5Hotx/v+ibj+A1pvE9jqKEjsMPsPPbr9HxRuyQF6y6idspzNml0esvHHJulwBGcHIRdKnc85FotYiIShavJXe/Rzjb1cUrWZngbiY03Mb/RlvG6fzaWC9sQSZYyhwGID6sV0RAlQbfp905B84ilbF7iX9eFNUKID6MST9WcD1o2KK6AjwI1YVLxVqwVlRxgNAwvh1kHj1JrOr5CEYJIsDopJ6iCiMqvmMDROBEKFo/UTj5eI6AdWybEzhIcLuQk4RZV2g0qisY7yvjvGNuu+ymE4EgmOuRtb6kT5rzkYfoCEj+3fIxk+tVWJPr2S3dCj8Z7gRtXrsqChkVBzseghCFPSDLknHetRtZSfjJEAiey9Udd3OVh7+Gnv/LL7/caxpkgPGDLLhT+b2/azC7Hpl8OPL+ONxW60KJf0mJMwlmMPZlNSec/Ly8PCottQ7i+7KeHj16iBYMzK+ZVdDHaX4QCYIg0EzW0ela9bpCQCEQXARUACC4+KrZFQIKgRaMQH0ggxny878TgQZk2WMzBgm1BPTJK/NEAHwBxRumcvBiO7/AgQIOIoH9P4kVGozOP66U6d3HOCt2czhX93+VS19stf6S3I5l1eacmkM5yd6yauFyfrI8CVb7scLPTf+/XXn62+uLaM6yPKq1kHBDAOK2Y9rQBb1SwwXygK1TpncfN7MjuXSqroDSw/ST2lHfLE/eFF82sXbtWlEBAHI+zW655RbRqw9HDy0C6DmHFn1LMLD1oyph8uTJAQ8uZGdn0759+4REohvr2bOn4C9ApcPHH3tX0tnNdeihh4rqDARpzAxl/A899FBDawTG2LV92N0LJJCQdcQ9lSkEFAKhhYAKAITWeajVKAQUAgoBhcABBGRLo7uyZvyT7MTDkdXbyj0VXBq9m0qrrXkY7KQDw+Ug/OUAOLp9As3g0vKYKE9xORnWfg0jKw6GMsZ+NBPcrd1nTXAXSHb6cDkzbZ2yHBcgSJx7Wg51Tq0vMdcM7R+3sbTi7lJzjXaMQ+vA1OOzvc7XF6z0pHLI9oMtH5leLcuLjDR+B7K7QBraClBmj9L6pjCUs6PnHsEO2Pz582nmzJkBCwKgigJtC1AheOutt6S3pOdZAK/ATTfdJL0mlOaD4BDcCr/84inrqi3ASCKo/d6O+NFq8cDw1VdfFRKByhQCCoHQQkAFAELrPNRqFAIKAYWAQoARcFMabdYbjeunfJ1Ln22xzv5nJUbR4yfn0MFpnk5VOB6AryoAyA5PGpJNIOAzmiz/Aq6zYph3asFA9n/swEw6o5szk3o4novTmuf8tI/+vbaR68RqfM+MWJozLIdwXnqbvzKfFq4usFR/sFN4cFqb3etw9OH0az3v2thgBQAgN4dM9OLFkIN1Zzk5OYITQLY9ADJ8IL6Dw4zAA6yuro7QC4/suBO/gN3qevfuLZxwzA3pQDftEgiAgGcB6gNYlxt5PwRpQIyIVgkrKcF27dqJQEefPo18Pvq9oFoBigCywR3IQYIUEnwEyhQCCoHQQkAFAELrPNRqFAIKAYWAQoARcFPWbkYA6NQ+gN7/EYen0zV9M1oE3si03/nZLkLZvqyBeG/kkW3owj6pQq9Cb26rCsxkFGWk/45sF0+PntSeYg3VB7J7COdxsvJ/2KNZkGtLYTXd8dlO2lNmXUJ+8sFJIsBjPN9g4QYnHUz6zzzzTMBugUwy2OxR7g6SP1mDpCAY+gcOHEj//ve/aerUqbZEf3CwL7vsMkEmmJlpzpeA8nns7fXXX3dFGgiVALQTwPE39sSjnQIBhw8//NBya2hDgIwg5tGCEhiMzDwqE15++WXTa8HQf/fdd4uggaZS8Ouvv4q16Ns4cDHkA+HgG9UM9BOjAgNBAjj2dqSJCKLgOcB6lSkEFAKhh4AKAITemagVKQQUAgqBVo/AL7sr6N4vdhMcWzszI7CTcYZRSj3rlPaUlRi+vf9GXEC2N+WbPbR8d7llRli7JjMhivvu29KJnZNM4XUTgLHqT3dqwQhWdjpc3jxu1BuMBIAyFS5p3Dbw2MntqVeb2CaFBIz1KG+3Yvo3LgZs/CDa69atG6Ev/pNPPqGNGyGLWm/IJMN5R+bcTtoPDjyY58FAf8oppxAI7ZBl12z79u30xhtviEw+lAlgILtDj/rpp59OJ598srSMHRxvSPx9/fXXYk3Ys8a4rykMYN7BgwcLWUTsS++4GzFAhQHmQTvA559/LqoMsJ8BAwbQ+eefL9aXmJhoeo649ptvvqFnn32Wli1bJhx44HDRRReJ64zSfAjSQIkB1QSrV68mBAnQkoB2B5yDjBUXF9Nnn30mgjLAQauKwFmeeeaZNHz4cMsgisz8aoxCQCEQXARUACC4+KrZFQIKAYWAQsAHBGT7/83Y553KouM42zxxcBYN7WTu/Pqw3JC5BI7hr8x98NqaQlrD1QAFlbUNwQCUj4Os7zxmhD+ta7Jt1l02AIONm52BDAHj2d1T6B4u/2+q7HTIHNKBhcj2/5sFuT7ZXEIPf7eXauqAtLehwuXG/m3oskObR91i5cqVdM8999Dvv5vLx2LFZtlpM8k59KXDCb7uuuto+fLlpvuF1v1xxx0Xakes1qMQUAgoBEISARUACMljUYtSCCgEFAKtGwFZ/Xmjvjm00NH7b0f8d2HvVJH9bq2Op8yT9f6GYprxw16ZoWSmMb8+r0q0JBRyAMLMWmIFhhRYukELuH9/waoCx8uMAZZNBVV0F5Nb7imzJv4Dp8O0oe2atbUCWXKUtaP8HgEBlIxrWXqz7DTGg3hPz2yv9aXjT6sAgGKbd3yE1ACFgEJAIeCBgAoAqAdCIaAQUAgoBEIKATjvt32yk37Pr3Jcl54cbWtRtXA67RjRMX4ml0VnxEc5zt2aB8xauo8g3ydjRhZ/5KRnfL+XPvij2PTyllyBIYOXNmbc57sJJIlOhnaNp07rIKQqi6qY64FVFdblWXM9oK1lJsv+QR0jnAyl5OhD12vba7J0RUVFIgCwZs0ary2h3xx96Sj5V6YQUAgoBBQCzgioAIAzRmqEQkAhoBBQCDQhAjtKqumWj3dSHve0O5lGjob+97vY+bcLGoSrY+SEQaBfhwOPQMqyneVSUw/ISRBBFc3+4Az1mE93ifYDM1MVGCQc+dEs37fBRZBLcC1wdcs3262DBnaqDlKH2UyD0Jf+9NNP0+OPP+6xApD/nXPOObRhwwbRo75jxw6vFaLXft68eYQqAWX2CNTVFFJl7odUV7WPImPbUlz2WRQZ3TxtIuqsFAIKgeZDQAUAmg97dWeFgEJAIaAQMEHgBy7jn/jVbqqoMe9v1l9yETPY38S9zi3VMWqOB6Soso5uZecUpeYydkGvVBpzbNuGoY9y68B73EJgZqoCox4VVKuM+t9OyyCJHjsEWB7lAMtclgx8a12RJcEjVB1uPboN4TzCzcBID+LAVatWNSy9a9euIrPfuXNn2wAA2P4RAMjIaBmKHsE4u/21ZVS84UF2/j+g/XWN1SMRUQmUdPBISux0Dd/WU2IyGOtQcyoEFAKhgYAKAITGOahVKAQUAgoBhcABBFB6jhJ0GYPjuWxXuciKWvChUTg7RjIYBHqMmwoM3FvPUG+X/U+JjaRHTmxHR2TFB3rJYTefqyAXc1ZEsXP/5tpCy2ccpH+orBh1dHhyW3z55ZdCmq6mppHX4OKLL6YHHnhAyOaB3f6KK67weF07dK1NABr3yrwRqK3YQYVrRlNN8WpzeCKiKKH9RZTS634VBFAPkEKglSCgAgCt5KDVNhUCCgGFQLggINt/jpLodO7ltyNDU86/+1NfyqX/47+Uq8DA7Pccl0nnsLKAXe+/OgfPc3AT5ELvP3gtrAJc4e78o/wfmvHPPPOMB0jQvUcQAPbDDz8IqTozGzFiBE2YMMFWv979u6BlXIHMf+Hqm6mq4EfbDaESIKXnZIpvd17L2LjahUJAIWD/nucPXucaSwWiQkAhoBBQCCgEmggB9PL/KNl/brekWJb7u+Wo8CyJbiKoTW/jRgEgPjqCHmS2+WO5TN2O+f/QzDi6jbPTB7EMYSpXArR2m8Pl/P9eK0eyaIcVnP+L+6TRSH7Ow1XVIi8vj2644Qb65ZdfGrZqZPb/6KOPaNSoUaZQ3HnnnTRy5MjW/kiZ7r9k40wq2zafX3P+qh+d3IfS+y6gyJh0haVCQCHQwhFQFQAt/IDV9hQCrRGBLYXV9NmWEvqay8J3ceYMrPJa9iwhOpKyk6JoSMdE+huXzIIYLhhWVbuffuLS9E82l9JvB/TY9dJ0cE7T46LosKw4OoH16IcclBg0ya5iJhyDU/cpa4f/WVKPBwxZ2a5pMTRpSDZBls2NIev+0cYS3l8J7eQ5sV84I8jIg5jvhn4Z4u9mtpp16mf+uI82F1ZZZjXdrCUQY7H2bsyaPtkCi2BgCNze/b2IvmYmeDMMUVrv5vks43N9+/diep9/9pTXnwkMz/wh7IBf1zedDpcov3/65zx647dCKVhT4yJp9ik51J3VFeyY//WT4bkf1jWJLj0kzdX+pBZ0wNUBgSGy7GsOvPe09z/uDd6I4Yenu3KYazlX8sXWMoELPl/KaxrfQ51SYmjMgLbUP7uxtQE9/o/9uJdW7amkGqvUveyGAjQOz3g2f96NG5hJR7V3Vy6P/aLN5tsd5aafZ9rn6sAOiXRO9xQ6mD9XZG358uWELL6e/X/IkCH05JNPUmpqPZ/Bm2++SePGjTOdcubMmXTBBRfI3q7VjKspXU8FK69nwr9cuT1zK0BK97GU0HG43Hg1SiGgEAhbBFQAIGyPTi1cIaAQ0CMAZ+cddnxeX1NAe8ud2eNxLb4QD2Xn+w7uI7dyVt2iDIdjPut7/7y7wtUXf2RSEQhAxjpQa8HaP9tSKhwROLBWdlLnJJpyfLbUVtHjPWfZPlqRW2HrvKPfG4EFEJjpDUGRCV/mNgQhpG7ahIPO5VL2u7mkXW+BxhABkDnmMVgyAAAgAElEQVQ/5XHGvNInDM3gkFFBAEP8tKHZdLSD8/fwd3tEcEfG2nCQ56nTcyiP33OQtbN7zozzBeP9hyDItG/3CHk9O06IiYOzCM+9jOGzZco39ez7VnO6laOUuW+wxuD8ZzAXQwwHIe0M4aNf+Vl9bnk+/cqfa7KBDJxrJw4ojuX3kUzA6aWXXqKpU6d6LOXmm28mZPYjIurXOGPGDHruuee8lhsdHU2vvvoqHXPMMcGCK2znLd00m0q3Ps/r12f/Iwjl/vtrK/j33v8nxGYM5iqAeWG7Z7VwhYBCQA4BFQCQw0mNUggoBEIUAXy1WcJOLhiyZR1/41agsz2Vy5gP4yypr6Zl/JwcY6f5EQi4tm+GyFJGHfjy63SN1evfM5v+FJYN01cemI01yriZjYFj9Rhn7RdzZYVsQhNZwDmn5lDGgUoAnNX9X+VyJrXU1y0F/bpjOGDxGDOua65RIDEsYKnCx5nc8MttpdIYojJj1intbTPlwBXnjECFkxkZ+83Gu2nB6MGZ/8cZr9kcFJK5v9n98Hzc95csOq6Du6y0cS47DgLjWLy/0JIgY09xRYQdAR/mwGfIU6d1IPTrv7AinxatLpCZulnGdOVKlyf5fYnqDSvD5xkqOlbvtQ/02W0AVU5X82fZ5YemWVZbVFZW0vjx4+ntt9/2mGru3Ll05plnit/V1tbStGnTaOHChV63g0IAlAKgGKCsEYG66gIqWDGcako3eMASmzGI0o54lorXTaSK3e/ya56tAZGxWZTebwFFJ3ZXcCoEFAItGAEVAGjBh6u2phBo6QjA4Z/KmTl/nW7g5KtGPL4+oZf3hRV5UrJ1MmeCDBrK6CcMyqJEztr6YijRH7N4l5AbczInp3AjZ/0nsuO+TWIu/b0QwBg/KJNO7ZIsfo0sMeTl3M7jtP5Avo5edTjcKGl2g6GTQwnW9+nf73EdpDJiaLZXO+Z943inag83+vSYG5nvEVxO/yBXDcjINlqdVSD4GtyQF6JnHi0IToZy/zs+28nPgn1VEQIhs9mpTmCn9w7msMBnUqha+6RomntajmgHMBpaHV79tZAWcgBDayHxZx9OBIX79u2ja6+91kP+LycnhxYsWEA9e/YUty4vL6f77ruP3n0XDqunHX300fT8889TerrqW9cjU7l3MRWtvZsz/eUNv46IiKHknhMpIedigjJAwYqr+M/tHoBGRMZTap9HKC7rdH+OXV2rEFAIhDgCKgAQ4geklqcQUAiYI4CS1Mmc9QQ7dqDsyHbx9OhJ7aV78ZEVRy87+AZks+Ju1jqYeQGmcBk9nCO3Bh12lP7LrAtSelba4SDjQ3bZTWm3fq16x9itvJzbPQdiPAIvkKqDyWIIJ2fswCw6s1t9oMNoH/xRTE9whtxXB9kpuLCAW04WrJLLODvN5TZIg3LyOH4+UXLvr6FFAW0jA32oBHBTXYIqm6nHt5OqOPgXS++BE8HpfaRVjuB9MpqDXBvyq/yFI2jX69sV9DfB2hFQxXveab9uFgeuEXzGoL3GaGvWrKGrrrqKEAjQrH///jRv3jzKyMgQv8rPz6frrruOwBVgtEsvvZQmT55MMTHynANu1h6uY4s3TKPyHa96LD8iOpXL+1+gmJS+4veQBqzc87HXFpO73kGJna8P162rdSsEFAISCKgAgARIaohCQCEQWgjIlmW7XTW+qN77l0wadiBjbXc9vixPYscYZGPBMqfsmdV94QyNXbKLgJOTocLg4RPaEYIfRgsEznqHOtQDAMAbmeFLmFXdDYbJzHeAwJFZCwmI6J7kfn/Z/mmz89JjaHy9mvvT3WSc7YI9mNvtGYHrAZniygOEg07Pm9PrvlbioKoE1SUIYDiZvlzfbqybZwDBn3u5jcFtBYXTWoPxuhnPBTgkxjKHw9p9lcG4pSAZNWtlMWP3P++88+ihhx6ihIT6lpBNmzbRNddcQ1u3bvVa28SJE0UAQZkegTrK/+Vyqi5a4QFLVEJnyuj3MkXGtRe/L9/5JpX8PpX27/esEoMUYGqf6QpShYBCoAUjoAIALfhw1dYUAi0RgUA4pXa4IPs4nZ05u5w7HB44/yAFC7b5op8ORvnb2BmSqY4AWRf6gdtwD7PeAoVzOAUAUBo9Z1gO4U83GFr1VMP5R/+4v6XUmnNp9qwh0zx68U4qqrQmedSui+EIBzLsQzslWj62vzB55b1f7CZUtzSXua3EwTr/j0kLp3PPOkrYnawfs/WDt8CJBC+X22hG/W+nUBJxMq2lINQDAAjYoMLlCJ0aRLCdf2CnD67psTQjALzxxhvpnnvuaRhmphKAF0EACF6A4447zul4WtXrteVbmf3/ai7v/9Nj31EJXSijPwcAYusJX6uLVwqVgP01nnKUcZmnUNphc1sVZmqzCoHWhoAKALS2E1f7VQiEMQKbuBf9riW7RW92sMwpOwj3AoSDb60rCmiZrN1+2rFDCmI6Wak+yP09+K2cM2SWXQ4kzvqS81B2jkBEN4mZ4TV5NDcYmvXVByqAgucCcoAgUzMzN+vUJPvQr25lbvrog/UeBO/Bbce0sWxLMbvvJOaoWCJJLunUBqHN/+W2MtH+Uu1QD69vKXBTNRAs/KzmxTpvP6Ytnc0yfZo1ZTBTz6+h3d+M3R/s/yNHjmxYo1mVAF7s0aOHaBXo1KlTU0MZ0verKviRCn8dxY59scc6Y1L7UcaRr/Hv6nll6ip3Uf6KKwkBA73FpB3FgQLP9oGQ3rBanEJAIeAaARUAcA2ZukAhoBBoDgSQkbyTybXQ+x9Mw5fkB1kR4FiDfF2jU1DKfbJ7AlbyLLsXs7Jdq2tnMdM8ss8yZiRDk5GTk5lXGwOiNdxDs0CUxLu5v9NYZCahgjD62EzqwAzumsliiOvvHJDp0d8cyACKE7+AG8k+q2oPPUZuAgp22KJyJSsxSlRTQBrTbYuAUUHC7l5ueAtkqiC0e83hQB8IPp0sPS5KkOppAbpABn+c7i3zOp6hnhlx/Jy2pT5tPZVOmvL9aMTJitzvkUceoYsvvrhha48//jg99dRTXls1tgrIYNEaxlTkvidY/vfXef5faXTs66pyKX85AgCbPWBRAYDW8JSoPbZ2BFQAoLU/AWr/CoEwQWA+E52BmVqWnApfeg/NjKcb+2ewFnUcVdbsp7lcjv0hE7LZzWHncLlhhQ80rPjyPOvU9tSdJbzsrLymTrD/w+lyMmP/vxsZNae5tdfvYS3wc3TkX7jHl5ypnc+kdblcWu0kUSh7H5lxcEqTmfMApIo928TSYCb8A9GiJlOozeEGQ2NWPdCBKjuOBmB32yc76XdJwjmjxKEZZu8zeeSMH/bKwGk6BgG0fxyWThf1ThUKFr5WFKAKYOzATDrDglhRf3M390CrC1peEAyxM5zjaH4fyfTEm5Hqrd5TIdo/oMKBc5L93PIZ+AMX4vMrJTaKIB7ShT8rjmWSxhM7Jwl5QqNB3QOSj7LyqcbPVMy3gltGHmUi1B3FzmojxuCqTACgrKyMxo0bRx988IHX+lX/v/nTUrb1BSrZ9LjXi7IBAMUB4O+7UF2vEAh9BFQAIPTPSK1QIdDqEVifVyWy/4WVzgRfAAuO3jV90+kKdkT0vfyymUKj06odgNsgBK7Dl94zuqbQZayFjS/hyLghu+yLDWe5tev7mZeCa/PB4UDfcoEEVsaM8CfcOvDwd3v9IqzT78upmsKIAfrYQeSGDLqTOWXGna63e90Nhpr8Wyr3VsNkNOPdrM1Oss3NOnFPJ7lHjPEnAID2malcPaMnQ/xI9Obv8ckBhsLADO5Xd+rVd6OCINv/j0qju5lIs4TJPp3MSVpRfz0CYPgskyUPNVbQOK1F9nWsA+0Nn20plboEn6kjj2xDF/ZJ9eJHcVPxov9stXLuH3zwQQK7P2zbtm1CAWDDBk89+6SkJNH/D8UAZZ4ImCkAYISRA8CqAiCh4xWU0mOCglUhoBBowQioAEALPly1NYVAS0DA7RdVO+Z8mR50K8dSVg9cj3k3zsA9cHy2R+++bFmx2dkZnU2zMbJ9y7hW3/8PojNkk2UIz2SfK2PJr9N1bhjo3QYXnO6tf90NhnqCvp92ldOEL3MDWtVg1jetrdVNub5swMTXAJWVhJ8/AQUZzgK3Kgiy/f9uggrGNhq7Z03mM0h/vVUw0s3zbDbWTdWEDBGpbMuMfj9WFQAjRoygCRMmUFRUFL3//vt0++23e21hyJAh9OSTT1Jqaqq/ULS464vWjqWK3e967csYAKgp+Y1JAK+humqdhGhEFKV0H0sJHYe3OFzUhhQCCoFGBFQAQD0NCgGFQEgjsIpLacexPJWsDj1Y/KdxFhJl3kaTyTBbOZYvrMinRdyCIGsoC57JxH3G8nJ/AgB2cnPauqBZ/sZvhVLL1MjlglH6jwVYseNbLS5UAgBuMNRk9QJd+q9hZKcA4GadMs8O7unL84ly/VuY5wHOtdH8CQCY8SsY53fD1I91jh+USac6yHy6CSroCQBl3nShEADA+/1+Jk38QpI00e4zVduz7DnLBAAOPfRQev7554UM4OjRo+mrr77yglaV/1s/bbIBgMo9H1PR2nHMFVDRMFlEdIpQAIhNHyDzOKsxCgGFQJgioAIAYXpwatkKgdaCwKPcj/we9yXLmJnElf46Gck0MxUAEONBVg9VADJmtw5fHCz9PZ103BEs+XaHszyh3nEJRuYaawa5HoIgshYqAQBZDPVONTLnc5bl2crQ4bkAURx69mWlAa3O220puQwBoK8BAJT8Q6UCPf+BDABgLrsACF53k8mWqSjAnDKfE9o+7Vo0zJ77UAgAuGlvSGPuEZxtL+bMsDOZyhFjAKa6upomT55Mb7zxhtfUGrM/WgCM1q5dO5o/fz716dNH9qOlVY2zCgBExqRTet/5FJ18iMCjbNt8Ktk4k//WKJ0ZndSL0vsvpMjotFaFmdqsQqC1IaACAK3txNV+FQJhhICb7B62dQKTXaHk3jv3X79pmS+pZj3CcKghMybLZG5XZuwma2t2VHYOkRvnQgt04M97OGiAIICVQYZw/KAsQp+7G9Iwt/3LbhyTYLUAuMFQc6qhPQ/iRfTkWxkI+KYMyWaCtkjxLMlI1tlll2WqWfRrkSEAxHi3ASonsj437RRm2Nm1QGD861zt8gxXvciYbEWKm/J/WU4BbX1uP9OC0QLgpprJ6TNV25eMGoVZFcpLL71EU6dOlTm+hjHXXnstjR07VrQIKPNGwCoAEBGdygGAFygmpa+4CFKBlXsXe0yQkPN3Suk1WcGqEFAItHAEVACghR+w2p5CIJwRcNPjHMcl/1PY+Udfu5U5fUlFyTH6eS/p45n9cFOF4MTW7w8pGvald+SQRd5XXktr8yrpD84q//BnOa3nvzfmc6xPX3OsfmEWb7vgRlZiNM08qZ0o53fjHMuWW+tX6CabG6wAgJsqBO0s4DDaKVQY20Fk+6XtMtYINtzCZI+yxJiywRi3AQCnDLibbLrZ06qvXNA/72DZX87P7h9MGCnLsC8TBHHD/o/1yhAr6vfl5vnCdYEOALjZn8xnKtYoWyFlVoXyww8/EHr+a2pqpP6r6tixI82bN4969eolNb41DrIMAETGU0rvaRSffTaZEQBGRCVR2iGPUWzbE1ojbGrPCoFWhYAKALSq41abVQiEFwJODrt+NzIlzshe/7jTOtNtRrLnVmoN/bLTT2pvWYXgr0MUqBMEc/kEzurbZf/hAEwcnEVDOyWJ27oJAMj2nIdaAMBNEALOH9Qd7MgT9QEUba9Oz6E2zi4AgODYtG/l2PXdBGPcBgCcGPDdSCoG6tm2mkeGAHAlBxbGLtktReQoS6wYSgEAN1U2B6fF0ByWTDTymBjxfX1NIT23PM8xEGP2rBQUFFj2+Zud46RJk2j48OEUwXwOyswRsAoAkI7gr2LX21T8+2Tu/29UXIlJO0ZUCERwoECZQkAh0LIRUAGAln2+ancKgbBFwK3j7eSIAAg758aKxdyt1JoTI3ioOETICPdvF2+b/b+QtdxvO6ZtQzDDTfZSJiBjfDjdON/BqgBwU6GB/vxqTj+jrcMsCw32dIw5t0dKw1bdEMxZlddDmx48BXnMTSFjsr3vTu8Rs3s5Pe+4xk3Jucx+fB0jk013U+3jS5DLzXsI+5RZsxs83DzfMp+p33PVEeQE8XltZ3atIkuWLKGbbrrJsQrgkksuIZD/JSZaV3m5waKljrUMAPCGEztdR8ndxjD7//VUlf9tAwQRkbGU0nMyxbe/QAdLHVUX/kK15Vsort25HHSJaamQqX0pBFodAioA0OqOXG1YIRAeCATa8cauUao6lh0nOFB6Q1/2nQMy6eSD6zPdekNZ/cSvdlNFjXNhvaxT+q+1hZZOY1Odzt3HZYpqCCsmcJDVzTqlPSGDrZmb7KFMubVxr6EQAICCAhx6J4th5/6OAW2F4oIVOeTxnRJp8uBsDx37PG7ZuJUJJbfZ8AXo7w0pSVRh4E/orc9fWSBIHmtk6955MjfBGDccFbIM+CjTH/PpLiqolAtYOGHvy+sgKHz4hHZ0JAe9rGxnCUth8tnsZklMGXODqzZfcwcAZNtPsF6n4A4+DyZ+uZv28jPtZH3axtFs/jwxI4qsra0VpH4zZ840DQJER0fT9ddfT6NGjaL4eJWddsK6eMM0Kt/xqumw+OxzKC77LCr67W7aX1vaMEbL/nNJAPMC/I8qdr1D1cUreEx9xVx8u/Motc90p1ur1xUCCoEwQUAFAMLkoNQyFQKtDQE3jjecsUlMsDaUHS4nA2Hbz7sqBAkbeorBGTDkoERT2UDMJUMcqN2zTXwUPXV6DnVMts+U7CmrcSSNc9qHP6/DcbuhfxtauKrA1ClD5vrev2TSMINcmhtOBk1i0M06QyEAIFsCDwxP65pMH2woMWX+t2JPd+sAusHPaqybYIysnBvuJVtZgNAZssSfbWl0OAKxLzdzyLw33Qbm3OCqrdXt+QeyAsCNcoTdZyo+Q/+9toheZO4LmcCo1eeJ/vz285xr1qyhRYsW0eeff0579uyhrKwsOvHEE0XJP6QBVdm/3BNftvUFKtn0uOngmNS+XOKfSFUF3ze8jux/bNsTqbb0D6op38yiAN4BnaiEzpTR72WKjJNXdZFbrRqlEFAINAcCKgDQHKireyoEFAKOCLhxRGSye443tBgg6xDiclmWcYyFtCGycW4yub7uwXgdHLej2yVYMtEjS/oo8xjEMgeA3mTZ0d0EZPTzu+FHkK22cIuZrAQgMERvtFX236rf3K0D6Hb9ZuNlet+169y872Scam1eVC/cxb31CH41h5nxe+jX4YYcT7tOllhRfx+3FSCBDAC44fAwe38hgLAit4JmsjSrneKF8XzNKmGa4xloLfcs37GIiv/gbL2JI08EqU6cpHNFmx4vo4Rga8FS7VMh0FIRUAGAlnqyal8KgTBHwE0pshtHxC0sbogInZwM/b3x9WvuT/vorXVFjuRZbtfsNB7kfnDui6u8+3btmL9lnWMoIcw9LUdo3rsxt85xIJ0jbZ2yBH12+8pKjKLHT84hkKgZza0MnBv8rMa6wcmNbJ/b9x2qaZ78Ka9Zgl4DWIZxJuvZW9mX20pp6jd7pKU+3RAr6u/pxgnHdW6CN07Pipvgg766A5VS/9tUItpdthdXu/q8MipgOK1Rve4/AhW5H1DxuglczV/h/2QHZohO6kXp/RdSZLSnQk7AbqAmUggoBJoUARUAaFK41c0UAgoBWQTcZN7dOiKya8A4Nw6hmwAA5sYX6ynf5NI328tcfal2s363Y49un0AzTmzn0beOOdyQMrrFAfMjIPJflw4iCPbAxB8oc7NHu3vaOW1uSAADsS+3lRJu2jDcvu9wxvNW5BNY45u68sVOrg9nYqeGYXYOsu0PxmvXMP/I3axGYhZ8M7uPW5lBu2fGTYANpKhnd08hqCKgMseX8wJHAngX3AYCA/Hct+Y5akp+Y5K/a6iuuiAgMEREJdQTBDIPgDKFgEKgZSCgAgAt4xzVLhQCLQ6B1hAA0IIAczkr+u6Gpq8EMD40dtl/N6SM4FV4hIMIbsyX7HAgs6NYq9vsrNn+UP0w69T21J1J+6ysKVnx3VZjwEkc+fFOQZjpZG4DAJgPQQC0GTzJ1S8y/eNOa5B93Y7Qzm32H/f0hQBQljFfvyenygXZ/WOcmwCAm3nNxiLzP3VoO+qQ3Egi6u+c6npnBGordlD5n68xCeBrAakAiIxpQ0ldbqWEDpc631yNUAgoBMIGARUACJujUgtVCLQuBNwEAHyR45JFM5gVANoaQkUa0Kr3H+t0Uxrutjf6gz+K6Yll7h3CQDpH2GMgAgBQkgAhpZ1KeVOy4rt1VFEmfvWHO4IWANCe+Ulf5VpyUMi+N92Ms2qDQBXO3Ut20S+73ZVLuyUA9JUDwZdqGitcmiIAwPyhdA7LXo48so0p47+bM1Nj5RBApr908xzB3l9XBQUTd/39ZneJiE6lhPZ/pcTONxP6/5UpBBQCLQsBFQBoWeepdqMQaDEIuAkAyMqR+QKObN875nbrbGnrgSQcpOHgfMkavminxEYRsvZduNc8hzNtUE7YJSlhZryPnU43xsrK42FdYwdm0ZndkqW24ktWVJvYV7ytFlZUWUcj//enK4Iz/Vwom55+Ujvqm+UsVYYy+OeW5wW99QOZ2DnDcghrkzEEeu5n2UsZlUG37QXa/X0JtOC5wh7wvOPc4RjDaUd5upPZrROVJ3OW5ZkqOdjN66Y0H9UUCCT+LrFW4z19bTUwW3uw+SdQ6j9uYCYdbvH8Qz0AMpZvsgwq7O+HpNE1fTNsg2VOZ9vaX4fzX7DyaqopWesnFBEUGduGYjOGUELOxRSTdiTPJ/eZ4eeN1eUKAYVAMyCgAgDNALq6pUJAIeCMgJsAAGZz0qx2vqP5CGQH4VjLmK9f1mXl9donRQtyvexE77Jaf7N7IKybc2qOYLY3M1kyRDeKDL5mRbX1Bbry4zfuzx75v51UK+P9moDULzueyf/ae/EnmOEJZwitH3BAfbydzCNJbqok3J4HnPI7B2TSuZzxdWPQj8f7qsSEhFI/j9P5ylbnWAUA0NZyJzvmu30ImsnyT6DXfxJLIC7bKfcZYsTRV7JBs/NA4OX2T3YSKlACaR1TYuj6fhl0QudEwnrNzIz01NcAUiDXHu5zVe37ggp/u5MJ/32R2IykqPiO3Nt/LsW3/5v4uzKFgEKgdSCgAgCt45zVLhUCYYeAbMZZ29jADgmcfW0fsGwSvrD+hxn65/7M2UFJD80Xhwj3uZ/Lob/Y6vwFzm6P/gYAhh+eLr7Em5kb4jrZvnB/sqL6Ndqt281Dv5erL+5YvJM2F1a7uaxhLM4eQahL+sizZOPsl2wpFWoQuL+MpcRGUn+WafyKM/UyJhsA8PU8UOlx71+yZJbSMEaWA8Gu/N1N24xZhRBK/+GYg4DTrcnKXPpzD/2aTuicRA8cb99WIrMHkFxe9s52KqiUe9bs5ozmB/4ofg6vOiKdDuOMv13LC+ax4vhw2y4ks8+WNaaOaop/o6r8b7mnv5Kz9G0pLvMU/jNbbLOq4Ecq/HUU7a8pdrVtEPol97hPsfq7Qk0NVgi0HARUAKDlnKXaiUKgRSEgmxXXNp3G5GuPcfa1Vxtr8jVZgPDF3VdiPrdf1tfnVYksZKHDl3InB9OfAIBT5YIb+bCuTH73JFcSYE4r89XZNJvPqXJB5sz/LKmh+77YTRv9yIy24+oMVFCgFcOtoRoA7PsfbSyhX/dUCsUF/GhtHtksKwinf1iXZOrdNo4+YBK9GazFLmMyAQCcx9jPd9NaroBwa273vaeshsYs3iXVZoHKgruPyzRdkts2An3G3l8JTpnMNT5DwGsBfgvJ+KEl9DLEkk7n5m8lAuaH04+gzDmsDjCsaxIlRMuViNu1+cg8n057a4mvg8m/ZNNsqi5cytl9Y/VIJEWnHEopPSZy1r495S+/kmrLN7uCITZjMKX3nefqGjVYIaAQaDkIqABAyzlLtROFQItCAL29ozkji75sWZMhYHOaC2XBUzgz6Eu/LuZGhhYM+EdI9IEjsz6ZZQBlsrlOToA//b1W0n8aVm4UAJxIy+BsggBuea470jWrc4OTfGP/NnTZofKZd/1cKEefzOftSxm4fh63gR+n59DudbDoywYAnM7DX8fQDf5uHG8nJ9ttAABcCA+yJF08cwjM/HEvfe2H9KbT2oLR3gFJvnu4v94p02723CDANfHL3T59puHzDKoew7omU39ucYll/NyYU1uJCgB4oome/pI/HqHK3A9p/377aqSIqCQOAoynmrI/qGzbfJ5II/+LpMi4bNEWYFUZEBXfgQMACygqobOb41RjFQIKgRaCgAoAtJCDVNtQCLQ0BNx+wcf+kaG69eg2PmnDl3HG9cWV+fTO78WE7J0/Zsemr5/XjfSdk4PpC15Yi1NlAca40Ya34ynwJ9Nsdx4ghwPzPlokZA0njCqT2Uv3SWuyW83tRKAouybZcW4UGdokRImKDBDnGc1f51+bL5PvMZOrb7rZSB9i7Dc7ymjaN3tEdYOT9eFKh9mntLdkkvf1ebe7L94LMKeMvR3paCAz//q1+vrZhkDbg9/u8TnAhTOdxedgxQ1ihycCh/dyZQ1ITq3MlxYSp2cnXF+vLl5JRWvGUG3Fn9JbiIhOobRDHqea0nVUXfQLxaQeRXFZp4t+frQGVO5dbDpXRGQ8pfSeRvHZZ0vfSw1UCCgEWg4CKgDQcs5S7UQh0OIQeJTLnN/jbKcbwxflv/ZMoeu4nx2EdE4GJwiO+GvMyo4gQCAMjgSyZhMGZZmuAc7nq78WCEbsGidvg8eC+XwK9wBjTivz1SFyqizA/dw4nFZrRXn9RM782zkD2t60LKObQAwylaOPbUuncpm8U46ygKsQHmfHH/rvEvA7PhJ2TrbjxT4MAPs9HOKkYMoAACAASURBVCuZ59UqQ+9PVthsyXAUH+IMu5nuO553VC08yVwHFTXOwTXZgIosCaAsxKgS2FZcLbVGM+4JPFfT2Nletqvc8bnCueA5l8FD/74YwVwdVxyWZkm2p40NZEAT1QdooXCT/ZetrAkWeavsmYfKuOrCn6mQnf+6qlzXS4pJO4az+S8QnHq9lW59jko3PcG/Mn/PJXS8gisIJri+n7pAIaAQCH8EVAAg/M9Q7UAh0GIRWLmngsYu2S2VMTSCAIcQZavIMHVNi2348oqvQij3Biv3J5wBXsU91zJOuC8gQxbrJtbD/kvHBPGFHQ4tFAUWri7gctxKRydBu6dMRYGvAQAZ5no3JedYM5xBkJZh/+j5fpn3+3/c3y7j0COAM4KJxb7lEm23PelwqnpmxNGFvVNp0EGJlMrPgGbAZxU/T28zsePP7EAH8swDTUDp9Kzt5JLuW1iuUJY4ENlbyLMN5AAS2k7+wwGvl1YVSAUQnNaifx28D8MPS6fzOACH/nCUwq/m99dzy/Npzd4K6efdKfuv3dONRKfTPkDsd0P/DA7MFUqR5KHqBAGn0/gzBpiicghBvTwOAsjYYH4+8bzKtP8Y5wPr/kX8jA/tlEhZOkUQECOidQnkpd9ytYWb4ILdmrHOIbzeu1jxId1CJUS7Hmf+77VFoprK6f5uZDNlMA3XMbUVO6hg1Q1UW7bRpy1ERCVQap9HBTmg3pwIAqOTelF6/4WKCNAn1NVFCoHwRkAFAML7/NTqFQItGgF8sb6Hycl+4oxaazWnfmM9Lr5kRK9mZ/tq1uK2M7eEjL6eFRwNOO+jjm4rtMKfZgWGQGTofV2P7HVNncV0w4AvuwezcaikcM7X+3MH72tRQTJxcBY7t0mOE+P5gFpIIAxkkuMGZtF4rqyQdeJ9vS8qDdAyAdlJ8GFU+tly5Os63F6HiqrjORBwLgd4sAeNBBDBtc2FVfTpplJavKVEuqXmsMw4QdwqU6nldq3hNL5o3Xiq2PW2X+82s2x+XQ0Hs5aP4PaA9aZwiPaBw+ZSbPqAcIJLrVUhoBAIAAIqABAAENUUCgGFQPAQcNN/HrxVNN/McIhvO6atY1k7VghnYomEnKC2G9ngQlOdAbKiU7iXH6XG4Au47dOdtMVHWb6mOjE4Lw9z6TuqNJrSHv5uj1ANCKZBeWBTQbWjQkUg1+CGyNNNa4rTGlHS//dD0mg0P3MgIA2WwXGGXCl4E1pzgNNNoCdYZxG4ee2l+uzuU5X/PZf+32ZO1hcRRfFZZ1Fy97spIiadSv+YSWV/vspROe8qk5i0oyijP79msKK1Y6li97uWS0jsdB0ld7szcFComRQCCoGwQEAFAMLimNQiFQKtFwFkIGd8v1fIaTW3QfIMbPtc5dokpmUKZQm43GZEQQwHgjj0sNuZGxUAX4HRO//aHGjRePi7vQEt1/d1fVbXyWIY6PsG0vk1Wxv4Ju7nTPw8LuVGSXdTmNvnHa0QCBL5q+Cg58EIZFuBETM8KwgWoTVGM7Sl4J7gImlqQ7tNIFth3KzfTWDTzbxNOVZWqi8mta/lsgrXjKbKPR+bvB5B8e3O49L+h/i1+lam/XUVVLDiSib7W+k1PiqhCwcAXqbI2GyP1ypyP6DidRPEtWYWndSD0vstokgOMChTCCgEWg8CKgDQes5a7VQhELYIBFI33hcQUJp+Xo9UupLL5fFlfV2ee710t/dFb+/Mk9pRVwdmdf28yAhP/36PdNm8bO+6r/wCMnsGtnD+Jw2uz/zrzY1Mosy9gjEGjjJkH5vaglkhcUxOgqjEAI/GLubLuO2TneLPYJovzzvicPdz1csXLqpezPZwUR+usuG2ExhaChBIC7TZkSQ+xfdDy0tTtrtgPZf0SRPEjDKqDIHEw22gJ5D3DsRcvkj1xbe/wOvWteVbqWDl1aas/1HxB7Fj/pJg89db8YZpVL7DO9NvFQAAqWD+8iuptnyz6daVGkAgngg1h0Ig/BBQAYDwOzO1YoVAq0TASU86WKAY2eWbYh3I+E/i7OtR7eVl7bB/lC6PXryTiirlsoluetd9UWRwOhMtsDKKpRutGMabMviD9ZzAvec/7S6XwlBGQtEJA39ef52VK55bHjieBCv1iu+ZuHLK17lBcxR9kXHUcPO3PQXZeMjcaWR6YK+/e8kuKglgRr5/drxQ8bCq5AE55iTG9xsmvgy24YwHcIBnIgfc8NnmRoo0EGvTt0AEYr6mnsNnqb5D51BsxkCP5ZbvfJNKfp/KFWXeMokg9EN/vtFKNj5GZdvmef3ejtCveP1kKt/5T0uoYjMGCRUBrdLAaqCmVMBCmVyZMJ33M6ip4Vf3UwgoBAKEgAoABAhINY1CQCEQfATW51XRhC93Bz0biZ3gi/Ix7IBDys/IfI11QIYNDPeBNvQGTx3ajkCQ5dbcZOrB2D77lBzqwT3JMhboUmXwD9zKWddzeqQ48htAsu4+xhtSgsEybT1DOyfRGMk+cBkJxWCtF/MiODJm8a6A4IJy8L9zJvw6ZsKHYoXRguUo+hrs0tbnT5WIWeAhkH35MgEubR9oAUAQAOokwTKzM3YrSerP2vpyIGQyV5bgMy4cLdBSfVbZfGCT1OVWSjp4pBdMBSuvo6r8b7x+bxUwwMDSLU9R6ean+G/mvWsRUUmUegirCLQ9yfJYUPWAaoWakrViTHRyHw4aLFCtA+H4IKs1KwQYARUAUI+BQkAhEFYIQPps6je5tCJXXlbM7QaRFYRs2uFZ1sRugdZRxxpxPwQczLTUZffwwop8WsSye052NAc3ZnDpeoyh7N7qOnx1nMvlwm+xxJi/pcrAF/uE3Jus4dwns4O0ks890Ias5CR2TLTebFkMT+BgAeQOvd3lQK/Qer5AZOfhhEPn/UTej935Q17umV/ypOQcZRDowsz7cAhRju6P+VKVA2f4Vq48uaBXqtet/a0qwITGyiGZ/ZVV19HMH/fRZ8yk7+97zHg/8JeM5/ccqhHM7LMtpfTYj3uDwkUArC/olUI39reu9JHBpznHBEOqz8qZj4iIoeSeEykh52KPLVcXLafC1aOornqfJxRMFpjSfSwldBzuBZEdb4B+cEza0ZR+xPMUEZXoPQdXKBSvZaWC3Pf5tfogAloHUvs8QnFZpzfnsah7KwQUAj4ioAIAPgKnLlMIKASaDwFNa3ohO7qBIs/SNOSv7ZdOx3VIlHLq8IUdetfQAJfRuLdCDEzykONDL7JZ9tUN0iDsu/OzXbbEaLLs/8b7+luqjDL/81lC7FqWHfRF+ks79wUB0rC3wj2YGLo5S9mxIMh8Ytk+R91143x45iG3dwc7/0767tq1q5m07hEm5QRGvpq/z4HZfX/kzDnaFGQ+D+CQXtM3na44LN30fe5PsMsXTPX7wb2XsDOOYBuCXv6aG6wR1ASHSKCCq8ACxIdjj7MPpvq7x6a4PhhSffnLryBUFRjNrC9/f20ZO/83U1XBj17jrfgCMBDygsW/T2YSQKfqKW/SQVyPzD+UBKryvuJ/eVYQJHe9gxI7X98U8Kt7KAQUAgFGQAUAAgyomk4hoBBoOgTgkP5vU4kg7tpeXO1T1gxl3Cd3SaILeqYStMB9sR0l1fTMz/n07Y4yV6zacMTP6JoinBFZB0xmfZ8zKdp0dtLMyL3wpRwM3KO4/N6XzDUwf355Pv339yLpoAeyoWd0S6bh7HAFYp9w8l77tYDe3VAs5fAZMUMJ8oVMgHYBByOsAhHBxFDmDN2OWcua8tO+3SPlmOMZ6NUmjonv2thWuVitAYGYt9cXizNw46TC8QZp4s1HZVDHZN/ea3a4oH8fVSJ2qgA4e8hq2lU74B7Y47wVBYKcTya4h70dy731N3ALRXc/Kxpwf9wTgcXX17jDWMPHn/fcH9xqg/c4KiF8UQkAFkexhORVHNQ8jKuafPmccfv8y4wHEV7plme5hP5r9mxrKDK+A6X0GE/IfttZMKT66moKqWD5CKopXW96a0/nuo6d8PsOyPkZyvg5+y/aBTrf6DUPggb5rBpQU7xaBh4eE8Gl/b0pof3fKDKuAzv9X1Dl3k9EEMDbIlg+8C5K7HSN5NxqmEJAIRBKCKgAQCidhlqLQkAh4DMC6IdGOTS+tP7GjkBRVa1wgPWltOj5xU/PNrE0mB2R4zokNJB/+Xxj3YXlNXWCyOvbHfVryOM14XeaJURHUhsut+6bHUendklmkr94vzP+VuuGQ4is8O9MDAhnApnAjikxdA1/KUefu79fysF/gJLwrznokVvauE84l8AY0oIgGzv54GQu9Y8Nyj7xVRjl32CBX7argrZxVrqEz1zvtGDfqRyA6MJO2bHc9gDHLyc5Wuq4g42hcDRrGLuSUs7QeRI3JiQnUXSsOycZePzKGfo3+VyQqc+vaMQCz152UhQN4+fuTA7GaKR3UkBYDNLj/zU/97lltRyQqW14z8ERTGOuCfBMnMLPwQmdEwnrCKZpQcE3WbpwGwcF8SxgHZ342b+YK2xO65psSThpti4E9xatLuTPljIq4Pez9nmCZxzBw0OYq2MYBxDRUmNFZOnvfiF3iIDU0l3ltJmfd3B96IMS2F8yrwfZ9mP4MwWtKVAP8fc9jnss55abH3jvy3dXMOdJrdf76//bu+/4qKq8j+PfFEISEnpHujRBQAQVRMQCsiLtEVcBUUFEBaQKsggoikoRUCk2BIS164qyulhwUbCgSGdpUqSpICUQSEh97h0lEjIzmZlM7p3yua+Xr8fHnPo+s3/c3z3nd872XS4+SvWMIz3m/77MYwaFZeGbZZbM5Hkp+xflSbgXGVNWJRrNVpFEq6/qy9KxtT2NK/3WO51SbMWbVbzeRJkv8Se3jzO23y81yuVN7hpT8jJj/M873bp/au+Lxtn/mcaH+4LvJDl/kBHRiY4khWb/PAggEHwCBACCb80YMQIIIIBAkAqkpaRq248btHbZSv34+Urt2vA/lzOp1fgiXXp9azVvf7XqXtrY64BAkBIxbAT8KODm6/mfvcRW6OzIau/sKcyr+lwdATDHUaR4EyXUHm1s35+Qk3jv/PFFxddynNs//6pAs9wfCQsHKyvtvHwBZljITPKZ7dlNMa4WIqb0VUbfLxh/LtyAnh9/CDSFAALnCBAA4OeAAAIIIIBAIQsc3v+Llr3+vj5b+K4O7TvodW/lq1bWTff21vW9uimxdEmv61MBgXAUSN49Xaf3vmJM3fULr/kiXarJQkXGlMlDVJhX9Z3YMvLPxHpOVsbY2u94XHy9jy5Wx/Hl39nLf1baISNj/z1OjxeY5SNjyhs7D9b6/HNwF3jwuVEqIoCApQIEACzlpjMEEEAAgXASSD2dok/mv6W3pj6vk8eSCjz1KnVqqufoQbqyawdFRQfndWoFRqCBsBbINrLSZ57ebZxNP6bo+JqOF1pnT+pvH/6RAC/T/dWKEdHFjSvtXnZ6DKAwr+o79fOcP7boe/VEGNvuL1fxi2Y4vYLPXbJA84x/XOUexvWC9ylp82AjCLDOq57NwmaQpMRFzxl5E5p5XZcKCCAQOAIEAAJnLRgJAggggECICGQbSeS2fr9OL49+UjvWbPT7rG7s11O3jx2ixFIl/N42DSIQiAJmMrrknZN15vB/jB3sZxxDNK/MizdeaItVH5BryOffW+9uPhGRRZVY73HFlu+Up1hhXtWXduRLJW0ZYQQoTnnEbc41rorxAm8k3zP//fzH8fK/ZbjSjnxl/Om8ZIHGf4mKq2YEOuY5dg1kpR02jggM+/MWgrxlnQ3I/PJfosE0I1FgfY/GSyEEEAhcAQIAgbs2jAwBBBBAIAgFzJf/b5d8rlfGPOXTdn9Pp3zNbV109xMPqUTZ0p5WoRwCQSmQkbzVeGEdIvNM/vlPRFQxFW8wVUXLXJPzJ8fXdeMfTxPgOTLpnxdEMBsrzKv6HEGK9b2Nrfo/5bsmUbFVjTwFT7m8sSAz5WfDZ7iRL8B5TpGIqDgl1nlUZr6Ds4+5k+LUnllKOWAkR3SzSyIiKsEIPPQ0bhsY5DTwkO/gKYAAAgEnQAAg4JaEASGAAAIIBLPAppU/aMZ9DxXqy/9ZH3MnQJ/HRyo2Pi6YyRg7Ai4FMlMP6PjG/sa2/10uy5ybyM+bF+uzDTpLBGjFVX0nto1V6q/vuV392PI3KbH+ky5evrOUcvBN40V+tnEk4qiLdiIcL/7FjTacJe0zdw6kHHhNZ44sMwIs+xxBkwhjq7+ZZyCuQjcVKd2KF3/+94lAiAkQAAixBWU6CCCAAAL2CRw5+Jum9x+lDStWeT2Iei2aKD4xwVEv27hv7uDOPfkGEczrAgc995ja3NzR6/6ogIDdAubL55kjXzjOoxctfbXM7PLnPu7PtP9VMrpYXZVsaiTyiy5hvFC//8fZ/6w0j6dXpERzlWq66LzyhX9V34nt45X6yztux2lu948pe72KVb1b0YkNHGXNXQNnDn+i1N8+UGaqmVTU9TZ+d1cFegxEQQQQCCkBAgAhtZxMBgEEEEDAToFPjSz/Mx8Y69EQGrZqrjbdO6p5uzYqU7linqR+5lGCZCNx4BrjysD/zHtTm79Z7bTdpm1badiLk1W6YjmP+qUQAnYLmC/2yTunGFnwP8zZfh4Ve4FKNlmQK7O9p1v5I2PKGXXnG0kBaxsJ7gbpzO/LvJqiee1eqUteN+rkvtbOnqv6vBq628LRiY2MpH3POL0twH+90BICCASbAAGAYFsxxosAAgggEJACp06c1MxBY/X1B5+4HZ/50v9/g+9WrYvrKyLSs3u008+k6ct3/q15YyfnuU3gwqYNNWr+DFWqVS0gXRgUAucKuPqqf342/syUPcZ1dv2ML9wH8gU08wCYCeqijFsBjm/o8+dX8b+qRUTGOra2m+fenT1RcTWMHQCv5rlRwI6r+vKdrIcFePn3EIpiCIShAAGAMFx0powAAggg4H+B/dt3afJdQ7Vn83anjZtX+JlJ+8wv/p6++Od6cTJ2BHz17keaPfQRpST/lTn8zgkj1G1QX64F9P+S0mIhCJzev0DJu57Ok6DPfElPrDfRyMb/x3GWU7uf0am9Lxn/ln+W+rN1IyKidWLraGP7f2rOyM1rAs1r/lJ/W6LT++a6CABUU6kmRgCgaMVcf7f+qj5/gEcaCRHbOhIjRkTF+6NB2kAAgRATIAAQYgvKdBBAAAEE7BHY8t0ajbqhp9POze35I16eqsZtrvB5cNlZWfp5yw4tfGyGfli63NFOjYZ19eDcaap+UR2f26UiAlYKuLxa75wAgC+J/BJqDnd84T+1Z2au6cRVulWJdR91nJk/PzhwtmBkkZKOK/KiE/44Y3/2sfqqPiMyaCYA8Xk5IouUNrL1D1Rc5duMNjzbXeRzZ1REAIGgFSAAELRLx8ARQAABBAJJ4Kd1m/X4rffp6K+H8wzLvLLv/mnjZSbt8+Yx8wAcOfirvvnwM8fX/22r1+ep3rprBw189jEllCzuTdOURcAWAdfn6iOUYNxxH1+1r+MM/4mtI91eT3f+4OOrGscFUnbnOv8fEZ2oEg1nyUyEl5G8xTge0NfIln88z7zPLXfuH70JRPjjqr74C4y5G0kRzWsPPdn5cHas5lV9seVvVLGaw2QGM3gQQAABdwIEAPh9IIAAAggg4AeBo78c0tP9HtTGld8XOACQdPiII/nfJ6++4zL537mdmDcBtL/jFuO6rgg/zIQmECg8AXeJ9cyv+PHV7tHJnyY6rqbz5jGPDmQYeQMyTm7OqXbu7QBZaYd0bN2dRpBgT94AwHnHD84tcHL7o0r55S23Q/HvVX3687jCK0a2/51Gv853BJjHHsz5xVb+u2LL/Y3t/t78WCiLQJgLEAAI8x8A00cAAQQQ8I9AVmam3pg0W29OmZOnQU+OAJw+mazVn36p5W8vydni7+nIuAnAUynK2S2QXwAg7oLexov67ble5KUIFS17rSNvwJkjy51OIaZ0G2We/ilXAkDzxdw8C28+Zl6AvO2ebeqv3QfnN5766790Ypt5s4frXASFdVWfmTAx/cR6xzWJ5tzNxzymEJ1Qz8jsf4HdS0n/CCAQpAIEAIJ04Rg2AggggEDgCezZvE1T+gzXvm3ml7vcj5kE0Mz+3+z61ipeqqSyjDP9yUkntHPd//TVex85XvrPTe7nzexqNqqvhxbMkNkHDwKBLOAuABBb8WbjCEAfHV/fR1lpfx2liS52oXHN3yJlGC/DSVtGGO/CfyXBPDtXM5N/dsbxXFv8z+4oOFvGXd/mEYKEWiPy0HmyA6Ag3mTrL4gedRFAwBcBAgC+qFEHAQQQQAABJwLmmf0lLyzSy6OftNTnxn491efxkYqNj7O0XzpDwFsBV0kAzXZiK3Q2MthfmydZX1yVXkq8cKyxfX+v02v+zLoRUcZvPysj56q/828VMMuc2PqQsb3+Q6dDLlr2Oke+gHMf88t70qZBRlDhiLfT9Kg8L/8eMVEIAQT8LEAAwM+gNIcAAgggEN4C6WfS9OHzC/XW1Od9/qLvqWDDVs1189B+Mo8AFCka42k1yiFgm4C7l/AiJZobAYBr/rgm8M8t9+aLfPH6k1S03A3Gf8vSsbU9Hdvi83ucZfZP3jXN5VWAZ3cZ/JVEL0vHN96ntKMr8uvKh79zVZ8PaFRBAAE/CRAA8BMkzSCAAAIIIHBWwLyyb/1X32nhhBnasWajX2HKV62strd2VpubO6pa/drGzWFc9+VXYBorVAG3L+GJDVUkoVGupHtRsZWNK/rmKyqummNc7gII5w7cLF+qyauKLFox5z+f3jcvV3Dh3PKOHQPGdYGxFbo4Ag2n9szSqb0v5Zy9/6usmWjTdT6A/PC4qi8/If6OAAKFLUAAoLCFaR8BBBBAIGwFMjMytWvD//Tj5yu07Yf12rtlhw7tO+i1h3l9YMtO7XT97f+nepc2VkxcrNdtUAGBQBBw9xJuvuxHF6tnJPr7b85Qo42gQKmm/zQCXX/85t3VzxUAiK9lBAAWKjKmTM5/PnP4kzzHC86tExldQkWN6/TMa/j+2GWQNwN/EeNKweyMk1zVFwg/JsaAAAI+CRAA8ImNSggggAACCHgvcOTgb5ref5Q2rFjlUWVzi//f+t6mFh3aKj4xwaM6FEIgkAXcvYRHRCcq0vgnM/WvINn5Z/NTD32kk0ZWfjOrv7unSIlmRuAg91WCGae2GQkG+xpn+o/6RBQZU1YlGs1WkcRGXNXnkyCVEEAgEAQIAATCKjAGBBBAAIGQF3B3TeC5k08sVULX3NZF7e+4hS3+If+rCL8Jun0Jj4gyLvyLzEnkZ+qYNwMUrzcxB8rTl3hnAQD3VwHmsxbG2IrVeEDFqt2bqyBX9YXfb5gZIxDsAgQAgn0FGT8CCCCAQFAIHNixW5PvGqbdm7Y6Ha95tv+me3vr+l7dlFi6ZIHmlJaSqt/2HlB6WpouuLAmRwYKpEllfwpkZSTp+Lo7lHFqu0fNnn+VX1baER1bf4cyT+9yW99ZAMCscPKniUo5kHtngCcDKVq2nXFLwDNGUXJueOJFGQQQCFwBAgCBuzaMDAEEEEAghARW/OtjTekz3OmMLu94ne5/erzKVK7g04zNXAMHf9qt75cu1+rPvtSmlT/ktGMGFnqOGay2f++kqOgon9qnEgL+FEjaPEhnfl/mQZMRSqj1oOKr9s1V1t1VgmcLugoApCet1vFNA41z/Cc86P+PIkWKNzVe/p8z8gmU87gOBRFAAIFAFSAAEKgrw7gQQAABBEJK4M0pc/TaE885ndNTHy9SoytbeDVf86aB/caugm8+/FT/fetDmTsMXD1mEsGBz0xQm+4dFRFhZjHnQcA+gVN7X9Sp3c8aA3CfTd+Rmd/Y/h9bvmOuwbq7SSC/AID59xPbHlbqr+/n27+MAwlmIKHERTN4+bfv50LPCCDgZwECAH4GpTkEEEAAAQScCbgLAIx4earjC70nj7m937xi8L1n5mrzN6s9qeIoU7VebY2aP101GtbzuA4FESgMgbQjXyppywhlZ55y27yrAIAniQBd7QAwOzTP7Sdtul9px7932X9EVILiL+htnPsfZJRh239h/A5oEwEE7BEgAGCPO70igAACCISZgLsjAOY2/dvHDdWVndu7PK+fejpFy177l5a8+E+3X/vdsd42aoB6jB6oyCiOAoTZzy+gppuVdkjH1t2pzJQ9PgUAMlP26viGPrluCzi/IXcBgLNBgOSdU2QGE7Izk/+sHqmo2CqKq3SL4qr0UkRUfEC5MRgEEEDAHwIEAPyhSBsIIIAAAgjkI3DISMr39D0jteW7NS5LmoGANt1vUrPrW6tmo/oqViJR6aln9LWxzf+tqc/7/OJ/tsMb+/XU3U88pJjYoqwXArYKnNj6kHGV3oc+BQDMSkn/GyrzSkFXT5HEi1XykteMIy9F8p1nZup+KStNUfE1jLJ87c8XjAIIIBDUAgQAgnr5GDwCCCCAQLAIZGdn66t3P9LsoY8oJdn91uezcypZrowyMjKUfCypQNOs0bCubrjrVl1t5AAo6A0DBRoIlRH4U8A8g39yx6PKNl68XT2ujgCY5c0kgie2jjS+3qc4rZ7fDgAWAgEEEAhXAQIA4bryzBsBBBBAwHIBM1v/f+a9qYUTpnscBPB1kE2ubqlWXdqrSZsrVLl2dUVE8mXTV0vq+V8gM/WAjq+/y9jGb3x9d/G4CwAYn+yVtNnYBfD7Z05rx1borOL1J/t/4LSIAAIIBLkAAYAgX0CGjwACCCAQXALmToCNK1ZpwSPTtGPNRr8OvkWHto5kgs2uu0oJJYv7tW0aQ8DfAvkfA3B+DeDZcTiCCBv7K/P0rlxDi4wpY2Tuf86RwZ8HAQQQQCC3AAEAfhEIIIAAAgjYIJB+Jk0bjEDA0vlvaf3yb33eEXB2e/9V3TqohHFkgAeBYBHIbxu/OY+EmsMVX+0el1PKSjtsXOs3VunHvjWO70cb80ZsKgAAIABJREFUL/0tlFB7lKLjawcLA+NEAAEELBUgAGApN50hgAACCCCQV+DwgV81x8gNsPrTLz3mqdX4Il11899UuVZ1/bZnv5KTTmj3xq3KSE/PaaOS8beK1S/QBfVqqVr9C1WmUgVFx+SfFM3jQVAQgQIIZGelGtn871F6kqvrLN3vAChA11RFAAEEwlaAAEDYLj0TRwABBBAIBAFzJ8Cix2fo/ZnzC304iaVK6PKO16l97+6q27yJoqK5DrDQ0enArYB5Dd9J4wu+GQw4/zFzABSvP0lFy92AIgIIIICAnwQIAPgJkmYQQAABBBDwRWD7jxv0RM+BOvrrYV+q+1ynYavmuvPREap/WVPjqrQIn9uhIgIFE8gysvmP+fNKwOxcTUXF1VCppq8qMqZ8wbqgNgIIIIBAjgABAH4MCCCAAAII2Ciw/O0lmnbPSFtGEJdQTL3HD1OHu/6uIkVjbBkDnSKQnXlaSVuGK+3IVwbGH0GAqNiqxtf/p4wz/ZcChAACCCDgRwECAH7EpCkEEEAAAQS8FVj18Rea2GOAt9VyylepU1Plq1bO+f+zs7J1cOceHdp30OM275wwQt0G9eVIgMdiFCwMgfQT64x8AGsUU/JyRSc2MLrg6srCcKZNBBAIbwECAOG9/sweAQQQQMBmgaTfj2q2kQDw2yXO7zM3h2ee3a9/+SVq2LK5LrykocyX/uKlSiomLtbl6E+fTNay1xfrpVET851h6YrlNHLedDW6skW+ZSmAAAIIIIAAAsErQAAgeNeOkSOAAAIIhIjA3i0/adbQ8dry3ZqcGTW5uqVadWmvJm2uUMWa1bz+Op+dlaUv3vxQz9w/2iOlLgPv0l1GTgBuCfCIi0IIIIAAAggEpQABgKBcNgaNAAIIIBBqAhlp6fpt7wEVjTcyn+fzdd/d3DMzMrXp6+/1wZxX9cPS5R4ztbihrYa/NEUJJYt7XIeCCCCAAAIIIBBcAgQAgmu9GC0CCCCAAAJ5BMyv/ft37NbXH3yizxa+69X5/7ONsQOAHxYCCCCAAAKhL0AAIPTXmBkigAACCISoQNLhI1rx/lItf+tDbVu93udZmjkFhsx6Qg2uaOZzG1REAAEEEEAAgcAXIAAQ+GvECBFAAAEEEMgRML/27926U4tnz9fXiz9RSvKpAum06NBWt48doloXm1nXeRBAAAEEEEAglAUIAITy6jI3BBBAAIGQEvj9wC9a9Piz+uKNxQWeV8tO7dTVSPzXwLhdICKS69YKDEoDCCCAAAIIBIEAAYAgWCSGiAACCCCAwNbv12nOsEe1e9NWnzHMrf7X3NrZ8U+5qpUVERHhc1tURAABBBBAAIHgEyAAEHxrxogRQAABBMJMYN+2nXp2wBifzvmXN170W3Zur6u7d1Stxhd5fZ1gmFEzXQQQQAABBEJagABASC8vk0MAAQQQCHaB1NMpeuHBx7Tstfc9nkpiqRK65rYuuvqWmxxn+6Njinhcl4IIIIAAAgggELoCBABCd22ZGQIIIIBACAjs2bxNT/UerIM7f853NmZCv479euri1pcpJi423/IUQAABBBBAAIHwEiAAEF7rzWwRQAABBIJMYMt3azTqhp5uR22++PcaM9jY4t+Ac/1Btr4MFwEEEEAAASsFCABYqU1fCCCAAAIIeCmQXwDg8o7XadAzj6lk+TJetkxxBBBAAAEEEAg3AQIA4bbizBcBBBBAIKgEDu07qKfvHqEtq9Y6HXeP0YPUY/RAvvwH1aoyWAQQQAABBOwRIABgjzu9IoAAAggg4JFAVmam3nv2FS2cMN1p+XrNm2jInCdVtV5tj9qjEAIIIIAAAgiErwABgPBde2aOAAIIIBAkAof2HtDT94yUeRzA2VOlTk3dOvJ+tezUTrHxcUEyK4aJAAIIIIAAAlYLEACwWpz+EEAAAQQQ8EFg7RdfO24DSEk+5bJ2dJFoVapVXfUva6rGba7QRVc0U8lyZTy6ESA7O1unTyYrIy1dZsDh+OEj2r9tl379eb9+2fWzEkuVVOtuHdS8/dUqUjTGhxlQBQEEEEAAAQTsFiAAYPcK0D8CCCCAAAIeCGRnZWn5O//W88MnuA0CuGqqfNXKjuBAZFRkriKZ6RnavWmrTh5L8mAUUuf771Dv8cPYaeCRFoUQQAABBBAILAECAIG1HowGAQQQQAABlwJmEODrDz/V/LFTZCYHtOu5c8IIdRvUV1HRUXYNgX4RQAABBBBAwAcBAgA+oFEFAQQQQAABOwXMLfqvPTlTX7yx2JZhmLsJRi96TnUuaWRL/3SKAAIIIIAAAr4JEADwzY1aCCCAAAII2Cpgntk/bOwC+GDOq/pkwds6k5Jq6XhuGzXAcf1gZBS7ACyFpzMEEEAAAQQKIEAAoAB4VEUAAQQQQCAQBMzEfVu/X6tPF72nzd+s1u8HflFWZlahDu3KLjfogVkTVax4YqH2Q+MIIIAAAggg4D8BAgD+s6QlBBBAAAEEAkLAzBVw7NARJRuJ/U4cPaaTR4/rwM49ucdm7CDY8NUqmbcLePLEJRRTrcYNlFi6pBpd2UKtOrdXuQsqeVKVMggggAACCCAQIAIEAAJkIRgGAggggAACVgqcOHJM0/uP0o+fr3DZbZ1mF6vLgDvV7LrWSihVQhEREVYOkb4QQAABBBBAwM8CBAD8DEpzCCCAAAII2CWQmZGpvVt3KPn4CZWuUE6Va1dXRGTua//Ojm39l9/qiZ6DXF4peHnH63T/0+NVpnIFu6ZDvwgggAACCCDgZwECAH4GpTkEEEAAAQTsEDi482e98OBjubb0t+t9s+58dIRKlC2da0jpZ9I0f/xULXlhkdOhmtv9/2Fk+b/k2ivtmAp9IoAAAggggEAhCRAAKCRYmkUAAQQQQMAqAfOL/+wh47Vy8dI8Xd7Uv5f6PDZSMXGxOX/bsXaTJvUerEPGLQLOnut6ddN9xtf/2Pg4q6ZAPwgggAACCCBggQABAAuQ6QIBBBBAAIHCFHC3nf/8r/mpp1M0d/RT+uTVt10O6R+LZhpJ/toV5pBpGwEEEEAAAQRsECAAYAM6XSKAAAIIIOBPgaXz39LsoY+4bPLsF/2ixi6Ar979yFE2JfmU0/L1mjfRyHnTVKH6Bf4cIm0hgAACCCCAQAAIEAAIgEVgCAgggAACCBRE4IPZCzR3zCSXTZSuWE6jX31WB3ft1StjntJJ43pAV89towaox+iBioyKKsiQqIsAAggggAACAShAACAAF4UhIYAAAggg4I3Aqo+/0MQeA9xWMYMAR3897LZM1Xq1NWr+dNVoWM+b7imLAAIIIIAAAkEiQAAgSBaKYSKAAAIIIOBK4Lef92tq3xHatnp9gZC6PdBHvccNU5GiMQVqh8oIIIAAAgggEJgCBAACc10YFQIIIIAAAh4LZGVm6r1nX9HCCdM9rnN+wfJVK2u0cfVfnUsaed3G6ZPJWrNspX7ds09V69ZWs+taE0TwWpEKCCCAAAIIFL4AAYDCN6YHBBBAAAEECl3gyMHfNL3/KG1Yscqnvm4fO0Tdh/VXVLTnZ//Tz6Tpmw8/1RuTZ+vAjt05/Xa+/w71Hj+MawR9WgkqIYAAAgggUHgCBAAKz5aWEUAAAQQQsFRg08ofNOO+h3Ro30Gv+m3dtYPunTpOJcuX8ahedna2dm3YoteefE4/LF2ep4559eDAZyaoTfeOioiI8KhNCiGAAAIIIIBA4QsQACh8Y3pAAAEEEEDAEgHzxXzrqrV6fsRj2r1pq0d93tivp8yv/4mlSnhUPun3o1o8c74+mvu6y6sEzYaatm2lYS9Olpl8kAcBBBBAAAEEAkOAAEBgrAOjQAABBBBAwG8C5kv60vlvybwe0NWVf+Y5/ZuH3aOLr2yhiMjIfPvOzsrS+i+/07yxUzwKLpi7AB5fPE/1WjTJt20KIIAAAggggIA1AgQArHGmFwQQQAABBCwX2LF2kyb1Huz0SECVOjXV46GBatW5fb4J+4799rsWPT5Dny16z+M5NLiimR58earKV6vicR0KIoAAAggggEDhChAAKFxfWkcAAQQQQMA2AfNIwPK3lziSA7p6ajSsq3a9u+uKm65XuSoVc+0GML/6f7PkM+Pl/5lcSf7ym1CdZhfr3ilj+fqfHxR/RwABBBBAwGIBAgAWg9MdAggggAACVgqknk7R/HFT9bFxZj+/x7wK8OKrLtNFLZur3AWVtOL9/+izhe/mVy3n72YegVtH3q8b+tzKDQAeq1EQAQQQQAAB6wQIAFhnTU8IIIAAAgjYIuBNEMDXAbbo0NaRTLDWxQ18bYJ6CCCAAAIIIFDIAgQAChmY5hFAAAEEEAgEgbSUVL0/a77ee2au2+z93o7Vm1wC3rZNeQQQQAABBBDwrwABAP960hoCCCCAAAIBK2DmBNj89Wq9M/1FrVm2ssDjvLZHV/UeN0Rlq1QqcFs0gAACCCCAAAKFL0AAoPCN6QEBBBBAAIGAEjCT++3dulMr/vWxVi5e6lWCP3Mi5lf/3uOGqlWndh5dIRhQk2cwCCCAAAIIhLEAAYAwXnymjgACCCAQ3gLmjoAv3/m35gx9RCmnTnuE0a73zcbL/zCVqlDWo/IUQgABBBBAAIHAESAAEDhrwUgQQAABBBCwVGDTyh80476HdGjfwXz75at/vkQUQAABBBBAIOAFCAAE/BIxQAQQQAABBPwvkHT4iGYOHqdVH3+Rb+O+nPVPNXYUHN7/i/Zv36Wf1m3W7o1blZGeruoX1VWne29X+WpV8u2XAggggAACCCDgXwECAP71pDUEEEAAAQSCQsB88Z/YY4DbsZavWlm3G2f9W3ftoCJFY/KUzczIdNwocGjfAf22Z79+3rJDP63d5HjZd7eroF7zJhoy50lVrVc7KKwYJAIIIIAAAqEiQAAgVFaSeSCAAAIIIOCFwJtT5ui1J55zWaOlkeDvtocGqJyR4f/wgV908uhxR7LAI78ccrzgH9z1s9fJA8/trNN9vdXnsZFOAwteTIOiCCCAAAIIIOCFAAEAL7AoigACCCCAQKgIfDB7geaOmWTbdC5s2lCj5s9QpVrVbBsDHSOAAAIIIBBuAgQAwm3FmS8CCCCAAAKGwPYfN+iJngN19NfDtng0bdtKw16crNIVy9nSP50igAACCCAQjgIEAMJx1ZkzAggggEDYC6SlpGr++Kn690uvWW5Rp9nFunfKWNVr0cTyvukQAQQQQACBcBYgABDOq8/cEUAAAQTCWuD4oSOaNXS8Vn20zBKHxFIldOvI+9Xuju6KT0ywpE86QQABBBBAAIG/BAgA8GtAAAEEEEAgjAVOHkvS4pnz9J95b8r8d3dPXEIx1WrcQHWbN1Zq8ml9s+QzmdcJevK06NBWvcYMdtSPiIjwpAplEEAAAQQQQMDPAgQA/AxKcwgggAACCASjgHkkYP9Pu3Uq6WSu4UdGRqpCjQuUUKK4YovFyyxnBgvemvp8vgEDs6EqdWqqx0MD1apzezL+B+MPgzEjgAACCISUAAGAkFpOJoMAAggggEDhCezfvkvzxk3RD0uXe9TJtT26qve4ISprXCXIgwACCCCAAAL2CxAAsH8NGAECCCCAAAIBLZCZkanlby/RK2Oe8virf+9xQ9WqUztFGDsIeBBAAAEEEEAgMAQIAATGOjAKBBBAAAEEAlIg9XSK3nn6Bb097UWPxteu983GV/9hKlWhrEflKYQAAggggAAC1gkQALDOmp4QQAABBBAIKgHz5X/+uKn6eO7r+Y7bPOvvyVd/czfBrg3/04avVmnrD+t0xugjsVRJXXzVZWrevo3KVK5IksB8tSmAAAIIIICAbwIEAHxzoxYCCCCAAAIhLWC+qL8/a55efWRavvP05Ky/2d6qj7/QuzNe0o41G522ad4y0One29V9eH+Z/86DAAIIIIAAAv4VIADgX09aQwABBBBAICQENn39g6b2Ha6jvx52OZ/yVSvrduOsf+uuHdxm+DevF/znxGc92klgdnZjv57q8/hIxcbHhYQlk0AAAQQQQCBQBAgABMpKMA4EEEAAAQQCSOCd6S9p4YTpLkfU0kjw13fiKFWsUdXtqL05RnBuQyNenqq2f+8UQCIMBQEEEEAAgeAXIAAQ/GvIDBBAAAEEEPCrQEZauhY8Ok0fzF7gtF1ze36txg0UE1vU8fdKtaqrXFXnV/0d2LFbn//zX16Pr/2dt6j/5IdVNC7W67pUQAABBBBAAAHnAgQA+GUggAACCCCAQB6BpfPf0uyhj9gmc2WXG/TArIkqVjzRtjHQMQIIIIAAAqEmQAAg1FaU+SCAAAIIIOAHgUN7D+jpe0Zqy3dr/NCa903cNmqAeoweqMioKO8rUwMBBBBAAAEEnAoQAOCHgQACCCCAAAJOBVYuXqo5xi4AM4mflU+95k00/KUpqly7upXd0hcCCCCAAAIhL0AAIOSXmAkigAACCCDgm0B2drbWLFupl0c/KfMsvxVPiw5t1ffxUbqgbi0ruqMPBBBAAAEEwkqAAEBYLTeTRQABBBBAwHuB0yeTtfrTL/Xth59p/ZffFsqOgBoN6+qW4ffKvF2gSNEY7wdJDQQQQAABBBDIV4AAQL5EFEAAAQQQQACBswLZWVk6dSJZx347rOOHjyjZOB5wYOcex59TTp7S7o1blZGe7vj/D+076HLngHmTQN1LG+uSa6/UZcZX/8oX1lRUNOf9+aUhgAACCCBQmAIEAApTl7YRQAABBBAIY4Hlby/RNCOR4PlP+aqVNeyFyWrUukUY6zB1BBBAAAEErBcgAGC9OT0igAACCCAQFgJ7t/ykSXcO0b5tO/PMt/FVlzsS/ZWpXCEsLJgkAggggAACgSBAACAQVoExIIAAAgggEIIC6WfSNH/8VC15YZHT2d3Yr6f6PD5SsfFxITh7poQAAggggEDgCRAACLw1YUQIIIAAAgiEjMD2HzfoiZ4DdfTXw07ndOeEEepoBAJOHDnmyBlw9omOjlalWtWVWLokuQFC5tfARBBAAAEE7BYgAGD3CtA/AggggAACISxg7gJY9PgMvT9zvk+zNPMFXH7jtWrT/SbVa95YEZGRPrVDJQQQQAABBBCQCADwK0AAAQQQQACBQhU4uPNnTe8/SttWry9QPy2M2wJ6jRmsWo0bKCIiokBtURkBBBBAAIFwFCAAEI6rzpwRQAABBBCwWOC7j5Zp8l1DlZH2xxWBvj6JpUro7if/obZ/78TRAF8RqYcAAgggELYCBADCdumZOAIIIIAAAtYI7N++Sy+Omqh1//3GLx3GJRTTbaMGqMvAuwgC+EWURhBAAAEEwkWAAEC4rDTzRAABBBBAwAaBrd+v05xhj2r3pq1+7d0MAgx8ZoKRG6AjxwH8KktjCCCAAAKhLEAAIJRXl7khgAACCCBgo8C+bTv17IAxBT7772oKNRvV18h501S1Xm0bZ0nXCCCAAAIIBI8AAYDgWStGigACCCCAQNAIJB8/odlDxmvl4qUejblGw7rGuf7OatK2pSpUq5JT55fde/XRy6/rizcWO22n2wN91HvcMBUpGuNRPxRCAAEEEEAgnAUIAITz6jN3BBBAAAEECkng04XvauYDY/Ntvdl1rfV/Q+5Woysvc3mePzMjU+/PmqdXH5mWpz3z6//oV59VtQYX5tsXBRBAAAEEEAh3AQIA4f4LYP4IIIAAAgj4WcD8+v/coIf17ZLP8m35jkeGq6uRzC+/L/gnjhxzXCX44+cr8rQ57IVJurZH13z7ogACCCCAAALhLkAAINx/AcwfAQQQQAABPwts+W6NHrn5HqUkn/Ko5e7D+uvvD94rM7Gfq+dMSqpeeugJffrqO3mK9Hp4sONWAB4EEEAAAQQQcC9AAIBfCAIIIIAAAgj4VWDp/Lc0e+gjXrXZokNb9RozWLUaN3Ca1X/P5m2a0me4zMSC5z8EALyipjACCCCAQBgLEAAI48Vn6ggggAACCPhbIDs7W29Mmm38M8tp0zf176UdazY5vRnA3AFwXc+uuuGuWx2Z/aOio5R6OkUbvvxO/5z4rMurBPs9OVpdjGMEPAgggAACCCDgXoAAAL8QBBBAAAEEEPCbQJqxVf/lfzwlcxfA+Y95bd9DC2Y4/vOzRo4A86hAQR8zaDDhvZfV4IpmBW2K+ggggAACCIS8AAGAkF9iJogAAggggIB1Au52AJgZ/x+c+7QSS5fUoX0HNdcIFHiSKNDd6K/r1U33PT1esfFx1k2SnhBAAAEEEAhSAQIAQbpwDBsBBBBAAIFAFfhg9gLNHTMpz/DODQCYfzx5LMmxtf/jua/7NJV6zZtoyJwnHccFeBBAAAEEEEAgfwECAPkbUQIBBBBAAAEEvBBY999vNK5r3zw1Kteurn8sek41GtbL+VtmRqa+XrxUrxs5Aw7s2O1xL+aW/3unjFXtJhd5XIeCCCCAAAIIhLsAAYBw/wUwfwQQQAABBPwsYG7vf/ruEdqyam2elh+YOVHt7+ie578n/X5Ui2fO10fGbgB31weaZ/479uuprg/0UYmypf08cppDAAEEEEAgtAUIAIT2+jI7BBBAAAEELBfISEvXgkenyTwKcP7T+KrLNfylKSpTuYLTcSUdPqJV//mv1n7xtbavXu/IFWC+9Ne9tLEuufZKteneUeUuqGT5nOgQAQQQQACBUBAgABAKq8gcEEAAAQQQCDCB7T9u0BM9B+ror4fzjOz2sUPUfVh/xzV/hfGknjqtyMhIxcTFFkbztIkAAggggEDQChAACNqlY+AIIIAAAggEroC76wDNL/r9nvqHruvZzS9BgOTjJ4zjBmu0+tOvtP7Lb3NyCZi7BXqNGSwz9wAPAggggAACCEgEAPgVIIAAAggggEChCOzZvE1T+gzXvm0787RvBgFuHtpP3Qb18elLvfnSv2bZCi1/e4l+WLrc5fi5KaBQlpZGEUAAAQSCVIAAQJAuHMNGAAEEEEAg0AWys7P16cJ3NGvweJdDbdmpnfpOHKWKNarmO53srCzt2rhVHz6/UN8u+cxtssBzG2vdtYMGPvuYEkoWz7cPCiCAAAIIIBDKAgQAQnl1mRsCCCCAAAI2C6SeTtH8cVP1sZHd39WTWKqEIydAu943K7F0yTzF0s+kad3yb/TeM3O1+ZvVPs3oH4tmqlXndj7VpRICCCCAAAKhIkAAIFRWknkggAACCCAQoALmFX+vPDxZ/33zA7cjLF+1stoZVwRee1sXlTP+XcYOgvVffac3J8/x+cX/bIe9Hh6s20YNCFAhhoUAAggggIA1AgQArHGmFwQQQAABBMJa4OSxJL36yDR98urbHjlUv6iuMtLTcxL6eVTJSSFzd8E1RkCh2wN9VLYK1wf66kg9BBBAAIHQECAAEBrryCwQQAABBBAIeAHzZoCP5r6hNybN8vj8vi+TMncSNG9/ta646Xo1uKKZYuPjfGmGOggggAACCIScAAGAkFtSJoQAAggggEDgCpiJAXdt2KLXnnzObfZ+b2dQpU5NXXNrZ7UykgpWvrCmX64X9HYMlEcAAQQQQCDQBQgABPoKMT4EEEAAAQRCUCAzI1MbV6zSm1N8P99/dnt/u97dVbVebV76Q/B3wpQQQAABBPwrQADAv560hgACCCCAAAJeCKQkn9LMQWO14v3/eFyrRsO6atP9Jl3a7iqdSjqpZCO/wIGde3LVr1K7hkqWK6NKtao7bhaIio7yuH0KIoAAAgggEKoCBABCdWWZFwIIIIAAAgEuYOYEmD9+qv790muFOtK4hGJq0ralWnftoKbG/y1hBAZ4EEAAAQQQCEcBAgDhuOrMGQEEEEAAgQAQWP/lt3qi56BCTQh4/jTNYwN/63ubOg+4UyXKlg4ABYaAAAIIIICAdQIEAKyzpicEEEAAAQQQOEfAPP//2hPP2WJSp9nFunfKWNVr0cSW/ukUAQQQQAABOwQIANihTp8IIIAAAgggoHemv6SFE6bbJmFeFzjshclq1LqFbWOgYwQQQAABBKwUIABgpTZ9IYAAAggggECOwI61mzSp92Ad2nfQrYp5xV/9y5qqrvHVvmr9C43EftUUGx+vYsUTFBEZmatu6qnT+mndZv3ruVc8umawadtWGvbiZJWuWI6VQQABBBBAIOQFCACE/BIzQQQQQAABBAJTICszU0sXvK0F45/OlQfA/DLfvP3Van7D1arfoqkSjHP7ERERXk1ipXGrwOS7hnlUZ+wbc3T5jdd6VJZCCCCAAAIIBLMAAYBgXj3GjgACCCCAQJALZGdna//2XVrz+QqVr1ZF1Ywv/BVrVvP52r6kw0e07PXFenfGSzppXA/oyXPHI8N1y/D+nhSlDAIIIIAAAkEtQAAgqJePwSOAAAIIIICAKZD0+1Etnf+WPpi9wOMXf7OeeUXgw6/PUpOrWwKJAAIIIIBAyAsQAAj5JWaCCCCAAAIIhLbA1u/Xac6wR7V701avJ9rr4cG6eUg/FSka43VdKiCAAAIIIBBsAgQAgm3FGC8CCCCAAAII5Agc3PmzpvcfpW2r13ulUqNhXd0y4l5d2aWDz8cNvOqQwggggAACCASAAAGAAFgEhoAAAggggAACvgmYW/7njpnkUWVzu3/LTu10/e3/50guyFd/j9gohAACCCAQQgIEAEJoMZkKAggggAAC4SSQkZ6hRY/P0L+efcWjaQ97YZKu7dHVo7IUQgABBBBAIBQFCACE4qoyJwQQQAABBMJE4J3pL2nhhOkezfbKLjfogVkTVax4okflKYQAAggggECoCRAACLUVZT4IIIAAAgiEkcCOtZs0qfdgHdp3MN9ZN7uutR6c+7QSS5fMtywFEEAAAQQQCEUBAgChuKrMCQEEEEAAgTARyM7O1lfvfqTZQx9RSvIpt7PudF9v9XlsJGf/w+S3wTQRQAABBPIKEADgV4EAAggggAACQS2QnZWlb/+9TG9Mmqk9m7c7nUuDK5ppyKwnVKVOzaCeK4NHAAEuR0tHAAAF6ElEQVQEEECgIAIEAAqiR10EEEAAAQQQCBiBjLR07dq4RZu/+VE/GUcDTh47rkq1quviqy6Tuf0/PjEhYMbKQ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cD/A953cE4HRs3r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 name="AutoShape 4" descr="data:image/png;base64,iVBORw0KGgoAAAANSUhEUgAABAAAAAMACAYAAAC6uhUNAAAgAElEQVR4XuzdB3hUxdrA8Te9kAQCIaHbu4KKCHZQxPLZO7YrdgWRJkVULiodRGkW9KJybdivFbuACGJBRWmCAgIpkJBCesI378JiCLt7zm42JNnzn+fh0UtOmfnNgeu8M/NO2A5ThIIAAggggAACCCCAAAIIIIAAAiEtEEYAIKT7l8YhgAACCCCAAAIIIIAAAggg4BIgAMCH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AAAggggAACCCCAAAIEAPgGEEAAAQQQQAABBBBAAAEEEHCAAAEAB3QyTUQAAQQQQAABBBBAAAEEEECAAADfAAIIIIAAAggggAACCCCAAAIOECAA4IBOpokIIIAAAggggAACCCCAAAIIEADgG0AAAQQQQAABBBBAAAEEEEDAAQIEABzQyTQRAQQQQAABBBBAAAEEEEAAAQIAfAMIIIAAAggggAACCCCAAAIIOECAAIADOpkmIoAAAggggAACCCCAAAIIIEAAgG8AAQQQQAABBBBAAAEEEEAAAQcIEABwQCfTRAQQQAABBBBAAAEEEEAAAQQIAPANIIAAAggggAACCCCAAAIIIOAAAQIADuhkmogAAggggAACCCCAAAIIIIAAAQC+AQQQQAABBBBAAAEEEEAAAQQcIEAAwAGdTBMRQAABBBBAAAEEEEAAAQQQIADAN4AAAggggAACCCCAAAIIIICAAwQIADigk2kiAggggAACCCCAAAIIIIAAAgQA+AYQQAABBBBAAAEEEEAAAQQQcIAAAQAHdDJNRAABBBBAAAEEEEAAAQQQQIAAAN8AAggggAACCCCAAAIIIIAAAg4QIADggE6miQgggAACCCCAAAIIIIAAAggQAOAbQAABBBBAAAEEEEAAAQQQQMABAgQAHNDJNBEBBBBAAAEEEEAAAQQQQAABAgB8AwgggAACCCCAAAIIIIAAAgg4QIAAgAM6mSYigAACCCCAAAIIIIAAAgggQACAbwABBBBAAAEEEEAAAQQQQAABBwgQAHBAJ9NEBBBAAAEEEEAAAQQQQAABBAgA8A0ggAACCCCAAAIIIIAAAggg4AABAgAO6GSaiAACCCCAAAIIIIAAAggggAABAL4BBBBAAAEEEEAAAQQQQAABBBwgQADAAZ1MExFAAAEEEEAAAQQQQAABBBAgAMA3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AAAggggAACCCCAAAIEAPgGEEAAAQQQQAABBBBAAAEEEHCAAAEAB3QyTUQAAQQQQAABBBBAAAEEEECAAADfAAIIIIAAAggggAACCCCAAAIOECAA4IBOpokIIIAAAggggAACCCCAAAIIEADgG0AAAQQQQAABBBBAAAEEEEDAAQIEABzQyTQRAQQQQAABBBBAAAEEEEAAAQIAfAMIIIAAAggggAACCCCAAAIIOECAAIADOpkmIoAAAggggAACCCCAAAIIIEAAgG8AAQQQQAABBBBAAAEEEEAAAQcIEABwQCfTRAQQQAABBBBAAAEEEEAAAQQIAPANIIAAAggggAACCCCAAAIIIOAAAQIADuhkmogAAggggAACCCCAAAIIIIAAAQC+AQQQQAABBBBAAAEEEEAAAQQcIEAAwAGdTBMRQAABBBBAAAEEEEAAAQQQIADAN4AAAggggAACCCCAAAIIIICAAwQIADigk2kiAggggAACCCCAAAIIIIAAAgQA+AYQQAABBBBAAAEEEEAAAQQQcIAAAQAHdDJNRAABBBBAAAEEEEAAAQQQQIAAAN8AAggggAACCCCAAAIIIIAAAg4QIADggE6miQgggAACCCCAAAIIIIAAAggQAOAbQAABBBBAAAEEEEAAAQQQQMABAgQAHNDJNBEBBBBAAAEEEEAAAQQQQAABAgB8AwgggAACCCCAAAIIIIAAAgg4QIAAgAM6mSYigAACCCCAAAIIIIAAAgggQACAbwABBBBAAAEEEEAAAQQQQAABBwgQAHBAJ9NEBBBAAAEEEEAAAQQQQAABBAgA8A0ggAACCCCAAAIIIIAAAggg4AABAgAO6GSaiAACCCCAAAIIIIAAAggggAABAL4BBBBAAAEEEEAAAQQQQAABBBwgQADAAZ1MExFAAAEEEEAAAQQQQAABBBAgAMA3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CAd4HSih2ytahCYiLDpGlshOOososrpKR8hzSLi5DoiDDHtZ8GI4AAAggg4CQBAgBO6m3aigACCCCwW2CH+bc3V+TJs7/kSGFZpYSbse/lhyVJn47NxAnD4E0F5TJ6YZYs21IslQajeXykTOyWJgc0ieYrQQABBBBAAIEQFSAAEKIdS7MQQAABBLwL6OB/xo/Z8vqKXNfg111izAz4yNNS5eTW8SHN9+e2UhnyVYakby/fo50dW8TJ+K5pEsVKgJDufxqHAAIIIOBcAQIAzu17Wo4AAgg4VmDehu3yyDdZUmKW/1cv1xzRWO4+vmnI2uiWh/u+TJefMor3amOK2QYwvUcraZkQGbLtp2EIIIAAAgg4WYAAgJN7n7YjgAACDhTIK62Ufp9tlj9ySiUiLEzuPC5Zcksq5b+/bXNp6Oz/WDMLHqrl7VV5MuX7bKnYscO13H9w5xT594JMyTCrAeKjwmXMGWlyXFpsqDafdiGAAAIIIOBoAQIAju5+Go8AAgg4T2COWfavy/916f9+jaNkSveW8s3fhTJ+8RYXxnkHJsiwk5qHJEyOSfjX1wQ/1uWWuXIe6EqHcw9M3B0QSYoJl8fPaikHJ5MHICQ/ABqFAAIIIOB4AQIAjv8EAEAAAQTql8DiTUUy6bstkllYLo3MjHSvY5Ll8sOTgpKYT5P99fs8XVZsLXE1+oajm8htHZLl/T/ydwcAQnkLwMdrC2Tcoi2u2f+0RpGu4Eej6PDdAQC2ANSvPwvUBgEEEEAAgWALEAAItijPQwABBBAIWEBnpgd8sVmyCit2P6NJTIRM7t5CDgpCdvqFGwtlxPxM197/WHPs36jT06RTyzgZ822WfGQGx1FmWnzEqalyetvQSwJYZto82CT++yG9yGXbpVWcjOvWQtaYrRD9Pt8seWYbRIfUWHnszBYkAQz4C+ZGBBBAAAEE6rcAAYD63T/UDgEEEHCUgA7Cxy3K2iMzf9WBek0xpvywVd4wR/9paZsUJVPNDLhJA7B7Wbx7S0BybERNX1Xv7t+QVyb3mOX/2UU7gyu6/F9XO7i3RLh/76rDG9e7ulMhBBBAAAEEEAiOAAGA4DjyFAQQQACBIAhoZvphX2eILtV3l1YmI/3Us1u6zqmvSSkqr5T+Zvn/71t2Lv93J/t75fdceXpptuv3bjRbAm5un1yT19Tbez/7q0BGLdy5/N+d7K9NYqTLZL0JDrTQLQHGWf9JQQABBBBAAIHQFCAAEJr9SqsQQACBBimgh/L955cceW15ruhxdTpLP9wk5Du8WUyN26NZ/91L3fVhvY5pIl3bNZJBX2aYLQflcohJfDfRLH8Pxdl/ba97m4P+u3uw/7pJiPjmyjyTEDBM7unYVC49NKnGzjwAAQQQQAABBOqvAAGA+ts31AwBBBBAIIgCVWfA9fg/HfB+sCZfVpvAgCYb1L3/ui8+FEv11Q9HpsS4gh/PLM2RcnMcwilt4mWkaX90hNkPQUEAAQQQQACBkBUgABCyXUvDEEAAAQSqCswyKwtm/brN9VsaAIiLCpOC0sqQH/xre/VEhT6fbJb07eWu9sdFhru2AugqCwb//DlBAAEEEEDAOQIEAJzT17QUAQQQqPcCek79/SYHwHJzTJ8uxR9zRtoey/81SeCTP2bLtpIKOdXMWo82P9eiOQP++1uu6zi/vNIKOcJsGdCfffN3oTz+/VbXQNduqZoIUJ/79up8eXdVnmsQbSbLRU8luO6oxnKFOZpQAwnu4q1u+SbI8IIJPHy0Nl+2m+e561Z9q0H1d+kg/dHTU6VjC++rEnQQ//aqfJljtkxo/bTs3zhaBp3YTNqZf973RbrL0m4xhyC4kgOSCNCuGNchgAACCCDQsAQIADSs/qK2CCCAQEgLVJ2l1+z/j5yWJp13LcvfXFDuytafsWsWu5tZwj7ytFRXAjtNHKhZ7t1FB7JDujSXr9dvFz36z5+i++On9WgpxeU79npu1edfabLl9zaDZS3e6rYqu1QemJexe+bdff/gzilywcGJu6u1eFOR6/SDLbsy9Lt/0DQuQswYX9omRsmwk1OkdULU7ns2GY8HzbN1C0P10tgEKW7rkCwzfsreI6GiHQfNjdArRBMh2mk/1yCAAAIIIBDKAgQAQrl3aRsCCCDQgAT0nPoBZsb658xiV62TYsLl8bNaysEmOZ+Wqnv49X/rTPU5ByTIIHOPp0GwDrJ19vs9syrAbtGgQ+/jm7mCDn0//WfJvKf73YGCVHM6QdW6afBh4IkpcrTZZ+9OMFj1fndw4rwDE3a3a9J3W12rA7wVXWkw3AQAuu+/8x5dKeGt3e5nnGuev2hjkWu1hJ2i9fK2OsHO/VyDAAIIIIAAAvVfgABA/e8jaogAAgg4QkBn0Xt/smn3LLieADC1e0vRWXAtVbPYJ0SHu5b4axb7+Rv2nuF3rx44oWWsyfBf4Voe/+/5mbufrcv8Hzw5VRpF/7OEXwfZzeMjXBnxRy7IlC/WbXe9VwfGx6fFyS1mRl23GOhSft0K4D5K77i02D3qpoELrZtuVfht15GDVTtQ6z6hWws5ygQIdIXAQBPAyK0ySE8x7b3myMaipxZ8bLY8aKl6j25mGL9oiyuBobsc1CTaFRB5d3WezNvloccc3n9yc8k3WyJeX5Enb5ls/+5yx3FNTRLA+D2+q8ToCEkydaMggAACCCCAQOgKEAAI3b6lZQgggECDEtBl8A/Oz3AtvdeiGfnHmYGyDtGrrw7Q4MAlhyTJk2aJu2axb2OWyOsgWvfba9F9+rqMv525TsvGgjLpPXezZJuZcy26quBxE1zwNOBds61U+n+WvnvmXAf4OmDXDPlLNhfJcLPsXuvoXqGwn3lH1ZULepzgySY/wexlOxMOntG2kawz2xPWmudqcQc2dFCvWxp+rxIkOKFlnCsbv/5MAwPfm/dpqbraoHr90syWhUnm+EJt6+QlW01OgJ0D/WuOaOwKCmiZ8sNWecMEAdyl+haEBvWhUFkEEEAAAQQQCFiAAEDAdNyIAAIIIBBMAR246gDWXaruRc82e+PvMYNl9z7/DqmxUmK2DKwwS/x1wK1H+P3bzNrrrLkW/b0pZ7d0ZfjX4k8A4FWTUG+Gmb3XoqsChnRJEV1Or2GJKSah4Ju7ZtIPN4kGHz+rhSsYULVu+vvbTKBBM+5rhv0HzCz80K8ydm9taG2CFZPNfe+Y9r7ye67ruVp0kK911n9Wz9qv7X3MDPKjTBCiav30Pk1G2LdjM9czdFvAdyZokGgCCGO7pskxzWNdv08AIJhfKs9CAAEEEECg4QoQAGi4fUfNEUAAgZASqDpIrb7nvfoAXmfRdcuASZQvo05PE13SX/WYO3eCQDeQPwGAEWarwJcmeaAW9yx/Y7Osf+oP2WZ5/XbX8n8NLGjQQVcpVH92M7OEX/fo65J6nZlvkRAp/Uzwwh2c8NRpusrhTrMsv6dZ+q/lp4xiVwJCPRlAy6WHJkn/TjsH+VXrV91JcyHo1oAeJlfAkWaLgbsQAAipPyo0BgEEEEAAgYAFCAAETMeNCCCAAALBFHDPXlcdeLsTAOrS+6FmQKxbAaqWM8xJAA+bkwCWVhsw69J3XQLvLl/8VSCjzb5593GAB5g985pfQAf41UvVekSaBAB6jc7o68Bfi+79v/eEZuJO4ueqm5nhL3NfsOuBF5os//eZRIR620MmqKAnEngr1RMeVp/l18G/BgG0VK2f5jrQAEgns3XAW9FTEvT97i0Ieh1bAIL55fIsBBBAAAEEGo4AAYCG01fUFAEEEAhpgaoD26axETL9nJa7j7170eynf/bnnD3aH2OWw+sxgJrsTpPzjV+8xfXzKDNo19n509vuTHL3p9l7P/CLDJMAsHz3/dUH3FUffNfcTR6T9+lgW/fz69F/TUz9tLgS8pn3flDtpAFdITCuW5q037UEXwfhehzgX7n/HFUYYepZsStoUD3hYdVZ/urHId5lchn8tmXnSQmaoFC3GLhPB6j+gWiSQV1JkGWSIJrdDK4jBbVUzQ8Q0h8VjUMAAQQQQACBPQQIAPBBIIAAAgjUCwFvAQDNpD/0K82Uv+cxee49+DojX3WJe9VZcR38u4/i02X2VdcPVN077wZYuLHQNVvuXimgv6/vuadjU9eSel1y7y669H/S4q3yQ0bR7oG1+2dV9+y7f0/fvcUMxEvNoD/PtGW4GZhvMbkNtFQNAFQ/GaBqe/RnfczxhMXl/1i4V0H8U7Od7dSjCR83ORU0MaIGCjRgUrQrwaIGJh4zeQg0saEW3WqgORg6t4rffexivfgoqAQCCCCAAAIIBFWAAEBQOXkYAggggECgAtX3tl93VGPXTPusX3J2Z/ev+uyqSQIf/ibLNeDVooN0vVf34j//6zbXfnwtR5gB/FqzR16TB2rR5f3nHJAgFx+S6BqUa5b8BX8Xuk4VqFp08HySGRhfbJbgtzL7+X/JLJZPzbt+zSrZ61r3fdW3IFQ32W4G3H3NQF737LvrcrXZsnC8OXFgqsnYv8dKgV3t0VUFL5iVEO68AO5nav2OM8cUakCjlUkguMicpvA/syJhY/4/qw10K4Xe/7Opuxa956z9EuSyw5Jcqwn0mMAMk7TQvW0h0D7kPgQQQAABBBCo3wIEAOp3/1A7BBBAwDECc1bszL5fbfy9u/2aAd+dA6D63vfqSe6qox1rsugPN0vlR3+b5UqwZ1VSTPDAPTtvda0OpnXbgTuwoEf46bGBR1VJwufpGRPM1oH3qm0dcF+nWfyTTBJBXWXgqeg7CnYdeWhVP13BMPqMNNPuIhnz7RavQQt9DlsDrDT5OQIIIIAAAg1bgABAw+4/ao8AAgiEjIDuU+//ebrofvmqRQfYZ5pkfxtN1v/l5tg/LZr1f4pJ4pe8ay++Lt3XFQTuQbj7fte9ZqZ70InNXMn79Nm6J959nGB1PL3+ooOT5OYOTWS8SRqoz/UWkNB7NVCg2fvfMsvnfzdbFTzVzVsHaV0GmmP7dOa9atGVCbrlQFcwPGJWNlRtk7s9uvrhkYVZrmMQvRVd3q+rG25pn+xquwZPNF+Brl7w1KZ25mQFzVvQOiEqZL4pGoIAAggggAACewoQAOCLQAABBBCoNwKaqV5nxt0D/f0bR5sBdrJrb/qCDYUyyszgV5pMdr2Pb+Ya3LqLLtp/0yxjn/Xrzu0COvg9xCx7/5cZKOu9VffH6xL6//6WKx+vzZfsXdn948x5gh1SY+SmY5J3H5+nz1y8qVBeXZ4nK81AW5fta9FrdTvBBQclSLf9Grm2HMz3UTdfuJtMUGPcoizXdgJtV5vEKLnj2KZy2q4Ehh+tLZBpZkuAvjs1PtIVbNB3ansqzPX/W50vb67ME32Obl3Q4EHz+Ag512xt0FMD3MkK3XXQe95elS9zludKpgm4aNFrzj8wUa432yY0UEBBAAEEEEAAgdAVIAAQun1LyxBAAAEEEEAAAQQQQAABBBDYLUAAgI8BAQQQQAABBCwFKnIKpPjXdVL47UopMr/KNv9zLGNUy2RJurSLJF58okQ0aWT5LC5AAAEEEEAAgboRIABQN+68FQEEEEAAgfotYLYLlP6VJXmvfyO5c76R0j8zLOsbFhUhqQ9eJcm3nyP67xQEEEAAAQQQqF8CBADqV39QGwQQQAABBOpUoNzM7Oe9u1iyn5orZRu2BFSXpnecI6kjexIECEiPmxBAAAEEEKg9AQIAtWfLkxFAAAEEEGgYAiaBYOF3qyVr9OtSuGiVyTC4M+FhoCUsJkraPN9XEnocG+gjuA8BBBBAAAEEakGAAEAtoPJIBBBAAAEEAhXYUVYhJSs3yvbPfpbCJauldPVmKd+ULZVFpRIeFy2RrZpK9CEtpVHXoyXhrPYSvX+aiJ4PGEDZUVIm+e8tkcxHXw94tt/baxtffaq0nHKrhEWyFSCAruEWBBBAAAEEakWAAECtsPJQBBBAAAEE/BDQ/fZrMyT7yY8k99UFrsG+3RLZIlmS/9XN7LvvYTsBnz4/z+zrzxr7ppRn5tp91e7rwpPiJeHsDhKZkiQly/+W7fN+2+sZ8ScfLm1f6i96LQUBBBBAAAEE6ocAAYD60Q/UAgEEEEDAoQKla9Ilc8Qrkv/J0hotvdeBdvP7L5fkG7uJLsH3VHTGXxP6ZY1+w++Bvyb1Szj3eGl27wUS1+GA3asOihavkvVXTZDKguI9Xtmo2zHS5oW+Et4o1qE9S7MRQAABBBCofwIEAOpfn1AjBBBAAAEHCOhgPPuZTyRr1Ouiy/6DVWLb7y+tn+st0Qe2+OeRZo9//twfJXPkHLOlYJNfr4pomiBNb+vhcYVBZX6RbLzzSSn4+Ke9npl8S3dpMe5GkbDAtif4VUkuRgABBBBAAAFbAgQAbDFxEQIIIIAAAsETKM/YJhtvnS6FC1cE76FVnqTbAlrPvFt0Gb6uMNjc/zkp/Ma/d+nAP2XwpdLk+q6u3APViw7+04fONlsW5u/1M12B0G7OIIk/9chaaR8PRQABBBBAAIHABAgABObGXQgggAACCAQkULZ+i/x94+NS/Ou6gO63e5MGAeI7HyL5H/7g1woD11aCoZdJE7OVwNPAX99ftnGrbLrzKa8BjKRLu0ir6bd73Ypgtw1chwACCCCAAALBFSAAEFxPnoYAAggggIBXAZ3533DNJCn+5a96p6R7/Jveda6kDLxEwhO87Ns3yQrzP/5R0gfM8ppDIPaY/aTNywMkypxWQEEAAQQQQACB+iVAAKB+9Qe1QQABBBAIUYEd5RVmD/5rkj3jI3stjAiX2KPaih6np8f96Yx+eGKciBmEV2zbLqV/ZUrem99K7msLpCK7wN4zPV1l3pN08YkmgeAVEn2AOVLQSyn7e6tkPTpHct9a5DVZYVSbZtLmpQESe3S7wOvDnQgggAACCCBQawIEAGqNlgcjgAACCCDwj0DxsvWy/rKxUrE13yeLzsTr8vtmfS8QHVBbFc2+nzX+bcl+6mO/TxGIObKttJhwk2urgLdkfeVZubJ1ygeSM/MTn1sJPCYftKo8P0cAAQQQQACBfSpAAGCfcvMyBBBAAAGnCmyZ9K7r+D1fRQfkrWbcIbqM3m4p/TNTNt87068kf3aODNQZ/61T3pdtL37pO4eAWUHQ+KpTJG3U9RLRON5utbkOAQQQQAABBOpAgABAHaDzSgQQQAABZwlUFpWarP/TPB6X55ZwDaLH3mh/EG2O9st761vZfN8LUplXaA9UB+uXdZHUf1/j2lJQvehxhIXzf5ctj/9PChetslxREJna2LWCIPH8jiLhHAQo8wsAACAASURBVPdnrxO4CgEEEEAAgboTIABQd/a8GQEEEEDAIQK6jH7dhaOldPUmjy3WPf6tn+uzc4+/jVKRWygZw/8ruXO+sRykux+ng3VdXdCo69F7LPfXQX/J7+tl2+yvzJF+C0SDFVbFVsJAq4fwcwQQQAABBBDY5wIEAPY5OS9EAAEEEHCagM8AgJmVb/vKQFeiPztFjw/ceOt0Kf1js53LxdNgvbKwRIp/XGMCCAsl770ltlcQ6LOSLuksKUMu85kw0FbFuAgBBBBAAAEE9rkAAYB9Ts4LEUAAAQScJqBL9DdcN1kKF67Yq+l65F67t4ZKXMeDfLPoEXxzf5JNdz1te8DuTvIXd+z+UrJqsxR8ulTy318ixb9tsL1yQCsVHhctja87Q5rd83+2EhM6rX9pLwIIIIAAAg1FgABAQ+kp6okAAggg0HAFzOA9fciLkvPcZx7b0PyBKyWl34VeM/Hr0X/bXponGUNftLVEX18SfUgraXT6kVK4YLmU6GqBikq//TSAkNL/Ikk473hXEICCAAIIIIAAAg1bgABAw+4/ao8AAggg0EAECr9ZIRuunuBxAK+D6xaTb5HGl5+0dzI9M/jPfvZTs+f/pYAG8f7yRB+QJsm3dpekiztLZMudiQJ3lJRJwSdLZdur82XH9hJp1L2DNL76FIls3tjfx3M9AggggAACCNShAAGAOsTn1QgggAACzhHQZHuZI16R7Kfnem20ZuZPOPMYCU9OcB0FGGGSAhZ+t0q2Tvuw1gb/uq8/rtMh0uTGbpLQ7RiJSEnco35l67fIxlumSZHJGVC1aNCi+YirJfmms1x5BigIIIAAAgggUP8FCADU/z6ihggggAACISJQnrFN/r7xCSn6/o86a5EO1mOP2V8Szj1OEs45TmIOa+11AF+xbbup7+Oiqxc8FpPAMG3UddL01rO9b1+os5byYgQQQAABBBCoLkAAgG8CAQQQQACBfSigQQDN4u8pIWDQq2EG6NHtmkv8aUdKI/Mr7oSDdybxCw+z9ar8D76Xv3tN9bn6QFcCtH3tPok/5XBbz+QiBBBAAAEEEKg7AQIAdWfPmxFAAAEEHCqge+q3zf5Kssa9JRXZBTVW0Fl9HdjHHn+QxJrEfbHt95eYI9tIZGoT24N9T5XIfuYTyRg227J+iRecIK2fuVvCYqIsr+UCBBBAAAEEEKg7AQIAdWfPmxFAAAEEHC6geQFKVm6Uwm9XSMkv66Top7Wiv1eemevzqD8d8De//0pXIr5wkycgPD6mViRzTdK/Tb2fsXx2VOtm0u6doRJ9YAvLa7kAAQQQQAABBOpOgABA3dnzZgQQQAABBPYSKPt7q6y/bKyUrkn3qKNL7ltOuU2SLu1c6/vurerirmBEs0Rp99ZQiT26HT2KAAIIIIAAAvVYgABAPe4cqoYAAggg4DyBbf/9Wjbf+6znhgc56Z6uNihe+qdJ8rdcIs0sfuJ5x0t4Quw/77Z5BKEmEmz3zjCz5YBjAZ33xdJiBBBAAIGGJEAAoCH1FnVFAAEEEAhpgcrCEtl481Qp+PRnj+1MvqW7ybp/fc2O3TOD+tK1GZL95EeS++oCqSwq3f2u6INbSpvn+0rMEW12/15lfpFsumem5L+3xGtQosWYG0TrRkEAAQQQQACB+i1AAKB+9w+1QwABBBBwkEDZhi2y7pIxUvZX5l6trvEy+8odsn3eb5I1/m0pWrzKq6omEGz76kCJTDMJBHcVDRJkjnhFcp7/Yo8TAcKT4iVt5DXS5PquNUo26KAupqkIIIAAAgjUqQABgDrl5+UIIIAAAgj8I1C8bL1r/3/F1vy9WKIPaSX7vXe/RDb3b5m9LvMv+HSpZD48R0pXb7LFnfrQ1dLs3gv2urZ8c47kf/iDlK7LkriOB0mjM46SiCaNbD2TixBAAAEEEECg7gUIANR9H1ADBBBAAAEEXAIlKzbKerMCoDwrdy8R1wqANwa7jvizVcyMf/7cHyVzpP2Bv/u5CWd3kNb/uafWThewVX8uQgABBBBAAIGgCxAACDopD0QAAQQQQCAwgYqcAtlw5QTXcYCeiu7Nb/1cH9Gke16L2eNfuHi1ZAybLcW//BVQRZrefZ6kjrhawiIjArqfmxBAAAEEEECgfgoQAKif/UKtEEAAAQQcKrD1iffNcv3XvLY+LCpCErp3kKQrT5G4TgdLZLMkCYuJdF1fnp4jmf9+VXLfWrTHXn27lPpsHfyn3Hep6HGDFAQQQAABBBAILQECAKHVn7QGAQQQQKCBC5Rtypa/r31Min9dZ7slOnCPSE6Qcs0dUFFp+z73hXp/kxu7ScqAiySyRbLf93MDAggggAACCDQMAQIADaOfqCUCCCCAgIMEin9ZJxt6TnLN6NdmcQ/8m/W9QKLaNKvNV/FsBBBAAAEEEKgHAgQA6kEnUAUEEEAAAQSqC5SuTZeNt0wPeB+/L1E9vq/prWdL8u1n+32qAD2FAAIIIIAAAg1XgABAw+07ao4AAgggEOICO0rKXMfuZY172/YRfr5IIpomSEq/C6XJv86U8ITYENejeQgggAACCCBQXYAAAN8EAggggAAC9V3AZPbX3AAFH/8kef9bIsU//CGVRaW2ax2Z2liaD71ckq46heR+ttW4EAEEEEAAgdATIAAQen1KixBAAAEEQlyg8Jvlsv7qibLDIgigS/01sV9yr7OY8Q/xb4LmIYAAAgggYEeAAIAdJa5BAAEEEECgngjsKK+Q9IGzZNt/v/ZZo4Rzj5OWk3qR1b+e9BvVQAABBBBAoD4IEACoD71AHRBAAAEEELApoMkB118yVso2bvV6R9PbekjqyGskLCbK5lO5DAEEEEAAAQScIEAAwAm9TBsRQAABBEJGoHDhCll/xXjRBIGeSsJZ7aX1c30kPDEuZNpMQxBAAAEEEEAgOAIEAILjyFMQQAABBBDYJwJFP6yR9ZeNlcqCYo/vSxtzgzS9vUet1aWysETK03MkLCJCIls1lbCoiFp7Fw9GAAEEEEAAgeAKEAAIridPQwABBBBAoFYFyjZskXWXjJGyvzI9vqdxz9Ok5eRbgjMwN6cPlG/JEw06bP/8Fykwv8rWZe1+r54u0GrGHdKo69EiYWG12m4ejgACCCCAAAI1FyAAUHNDnoAAAggggMA+E7CTBDD+lMOl+eBLJa7ToSYPQKStuu0oq5CKnAIpWfG3FM5fLtu/XiYlv2+wPG4wPC7ateUg4ZzjbL2HixBAAAEEEECg7gQIANSdPW9GAAEEEEAgIAEdmK+/coJrKb5VCYsIFzG/wmKjJCzc/DPaBAT0f+svTRJoZu4rt213zfQHWiJbJEvbVwZKbPv9An0E9yGAAAIIIIDAPhAgALAPkHkFAggggAACwRYomPuTbLxlmuUMfbDf6+15SZd2kVbTb+fkgX0FznsQQAABBBAIQIAAQABo3IIAAggggECdC5j9+XnvLJbNA2ZJZV5hnVcn+pBWst9790tk88Z1XhcqgAACCCCAAAKeBQgA8GUggAACCCDQgAVK16RL5ohXJP+TpSIVlfu+JWYrQexRbaX50MslocexJAPc9z3AGxFAAAEEELAtQADANhUXIoAAAgggUH8FyjfnyLZX5sm257+Uso1ba7Wi0QekSXKvM10D/sjWzSQ8PqZW38fDEUAAAQQQQCA4AgQAguPIUxBAAAEEEKg3ApUFxTuP7luwXEp+XSdlf2+R8oxtsqO03LVHPyIxTsJM9v644w6UcPPvMWYGP6plUyldmy7pQ1702o6IZonSclIvSfy/E0TCOfav3nQ4FUEAAQQQQMCmAAEAm1BchgACCCCAQEgLmJwCOvjPee4zz800S/1bPXGrNO55Wkgz0DgEEEAAAQRCWYAAQCj3Lm1DAAEEEEDApkBFToFsMEcLFv201uMdse33l3avD5aIlESbT+QyBBBAAAEEEKhvAgQA6luPUB8EEEAAAQSCJWBm9Yu+XyNbp30gJSs2SqMzjpKmd50ruoe/etEtA+svGyu6fcBTaXbvBZL60NXBqhnPQQABBBBAAIE6ECAAUAfovBIBBBBAAIFaFzCD/+xnP5WM4S/tcTpAeFK8tH76rp0Z+93FXJs58jXZOvUDj9XSvAHt3hgs8ScfXuvV5gUIIIAAAgggUHsCBABqz5YnI4AAAgggUGcCpX9slvWXjzMJAPc+ESCyRbJZzn+fxBzZ1lW/svVbzOz/GCn9M9NjfWMOay3t3hkmkamN66w9vBgBBBBAAAEEai5AAKDmhjwBAQQQQACBeieQ97/vZGOvqV7rlXRpF2k1/XYRk9xPZ/+zZ3zk9drGV58qLafcKmGREfWunVQIAQQQQAABBOwLEACwb8WVCCCAAAIINBiB7Gc+kYxhs73WV5f1t5l1j1RuL5HNfWdKZVGp12tbm+uSLjqxwbSdiiKAAAIIIICAZwECAHwZCCCAAAIIhKBA7qvzZVPvZ3y2LCw22uQHqJAdZRVer4vaP1X2M8v/o9qmhKASTUIAAQQQQMBZAgQAnNXftBYBBBBAwCECxUv/dGX1r8gtrFGLm1x/hrSY1Ivl/zVS5GYEEEAAAQTqhwABgPrRD9QCAQQcIlBasUO+Wr9dPlxbIKuzS2R7WaVU7hCJjgiTA5tEyzVHNJYz2sVLRFiYQ0RoZm0J7Cgpc60AyHt7UcCvcGX/nzNI4k890vYzKvOLpLL4n+0E4Y1iJTw+xvb9XIiAHYGK8gpZ9f3PsmTuV/LL/MWycsnPrtsObH+ktD+9s3S/7jJpd/hBEhYebudxXFNHAoX5BfLj5wvk+0++lhXfLZWNq/+UuIRGcmjH9tLlgu5y2qXnSuPmzeqodrwWgdAUIAAQmv1KqxBAoJ4JVJhj1t5YkScvLtsm+aWVPmt3SHK0PHJ6mrRKiKxnraA6DU2g5PcNsv7KCVKenhNQ1Rv3PE1aTr5FwqK8J/+r2JIvee8ultzXFoi+z1MugciUJEk45zhp0utMietwgEg4Aa6AOoSbpKyk1DXof2PyTFn9468+Rc6/9Vq5/oF7JTGZ0yvq26eTuyVbPp71mrw7/XnJz8n1Wj3tu1tGD5OuV10oESQhrW/dSH0aqAABgAbacVQbAQQajsCmgnJ5dGGWLMsqtl3p5vGRMrFbmhxgVgVQEKiJQMHcn2TjLdN8Jvnz9Py44w+S1i/0lahWTff+sQlolazaJFmPzJH8T5aaPAK+g1pVH6BHD7aYcJPEdz5EhJUuNelax92bk7FFZj8yWT6d/abttnf+v7Okz+MPS5NUZpFto9XihTvM3x060z9z6GjLAE7Vavxr5EC5tM/NBAFqsW94tHMECAA4p69pKQII1IHAb1tK5MF5GbKlyHuSNW/VOiolRiad2ULio1jCWgddFzqvNP/Bve2leZIx9EXbQYCEc4+Tlk/cKjpzX72Ub8mTzAdekty3zNYCPwb+ezzHHD2YfNOZkjqyp4THEeQKnY+t9lqiS8Of6DNcli/60e+X6EqAXo/cJ7HxcX7fyw3BE9DB//y3PpSnBj7sc9bfY0DSbAvo/fhIOf2K/zNxQ1YQBa9XeJITBQgAOLHXaTMCCOwTgT+3lcqgLzMkq7A8oPfpKuk7jm0qPY9k+WpAgNy0h0DpmnRJH/S8bP9muc+Be7M+50vzB67ae9m/+Y/37V8tk013Py3lmd6X7PrDroGG1k/dJeGJDMz8cXPatRtWrpEn7r5fVpo9/4GWPlMelh43XsngMVDAGt6ng/95b3wg0/uNkKKC7QE97YCjD5chz0+W1oeYbUQUBBAIWIAAQMB03IgAAgh4F0jfXi79P0+XjfllNWLar3GUTOneUpJjve/BrtELuNlxAuWbcyRr9Buy7eV5XtuuR/41ufZ0Sbqsi0TtlyphZsY++7lPJfPBl30eGRgIZtM7znGtBPCVZyCQ53JPaAhsy9wq0/o9JIs/+LxGDTqiy/EyaOYESW3XukbP4ebABJYtWCKT7xwimRs2BfaAXXddM/hu6Tm0t4RH8P+JNYLkZkcLEABwdPfTeAQQqA0BzfQ/YkGmfPN3zY5f07rpaQBDuqTIuQcm1EZVHfHMqicvrNy68+QFLUnR4XJsWpzcfmyytEuKcoSFu5GaqX/TPTMl/70lttodnhQvlXk1/549vswEF1rP7C1JF59oqy5cVLcCmn1/7S+/y+IPv5ClXy3cnX3/6FM7yYnnniln9rxYGqd4yBsRQLWLC4tk1oMT5MNnXw7g7r1vuWfqo2YVwBVBeRYPsS8QjBUc7rcddkIHue8/kyRtvzb2K8CVCCCwhwABAD4IBBBAIMgCr/yeK08vzXYd7xeM0qVVnIzr1kLY9eifpt2TF/QIxl7tk+Vas9XCScb+BgH80Y8+IM2V9T/OJPoLj46S4t/WS947i12nBHgqcSccLG1fGyQRTRr58xqu3YcCOyor5ed5i+TVcTPkt4Xfe32zLs++bez9cvxZp9ZouX0wloxXr+S5va6W28YMk+i42H0o5+xXBTuIo5oDzUoOPRWAggACgQkQAAjMjbsQQAABjwKrsktl4Bfpklvif9I/b6QtGkXKtB4tJdWcDECxJ+DvyQuRJuHCPR2byqWH7p30zt4bG+ZVemRf5ohXJOf5LwJP6Ler6bqEv8l1Z0jTu8+T6APT9s7wbyJi2TM/kQyzjaB68sCwmChp98ZgiT/58IYJGeK11mPaXn/saXl7yn9stTS1bSvp/9Q40VUBgZZNa9bJY7cPrtG+/+rvPqLzcTLouUmi9aPsG4F5b34g0/o+FPC+f0+1vLj3TXLTvwdKpAkuUhBAwH8BAgD+m3EHAggg4FGgzCz9//c3mTJ/g++l0o1MVv9hJzWXji1iZfqP2fLhmnyfqwX0FIAxZ6TJcWnMWtn59DQI84A5eUHzMPhTEs2WgLFd0+SY5g5zNsm58j/+UdIHzAo4uV9c50Ol1dTbJPqgFj7JK3IKZMOVE6Top7V7Xddq+u3S+JrT/Okyrt0HAls3Zcizw8bIgnc+9uttNdlzr9sMXh49ReZMetrnO3U5+B0THpD9jzpMvnztf656+kowF2cyyT/yzn/ksE4d/GoLFwcmoN+OBnF+mb/Y5wPO+ddVcsND/VzXzH74cZn7whyf13c6p6sMeGa8JDRxVsA2sF7gLgT2FiAAwFeBAAIIBElg3obt8sg3WVJiAgHeSvWZZj0hoO9nvpMF6mkAQ7o0l/PIA2DZUzr4H/Z14CcvnNw6Xh45LVWizLYAp5UdZRVSOP932Tr1Ayn8doW9ZH9m/37KvRdKyqCLRWfxrUrxL3/J+ivGS8XWfAIAVlj14Oc6gHty0MMBJ+C7ccQAufzeW/xO2Lb6p2Uy9oa+PhPGVV9lULAtT6aYYwK/fe9Tn3KDZz0mp112fj3QDe0q6BaO956aLTOHjvbZ0M7/d5b0efxhaZLazHXdqh9+kVHX9pbs9Cyv9x187FEyeNZkaXlgu9BGpHUI1JIAAYBaguWxCCDgLAFNNHffl+nyU0axz4Z7GmCOmJ8pX673fSzSNUc0lruPD05irVDtmZoeu6guujpjXLc0ae+0VQDVPgoNBuSbPfsb735KvC5PMYP/tEeulaa39RDRKJWPUrFtu+S+tkC2THrX4+A/PCFW2r01VOI6HhSqn2eDa1cwsu8HkrCttKhYZpqZ/I9nvebT7KqBd8i19/eViMh/ssG/O/15efb+sT7vY//4vvkUN67+U8bd1F/+XLbC6wt1Rcaw2VPkuDNP2X3N9rx8mdrnAfnm3ble7+M4wH3Th7wldAUIAIRu39IyBBDYhwJ2Zv9jI8Nk1Olp0qnlnmeev7o8V2aYrQC+yhWHJ0nfjjtnSCh7CxSazP6ae+G3LSU15sF6J2H2kx9LxgMvefVMvqW7pI263ufxfZpjYMuEtyV7xkc+VxQ0Ou1IaTO7n4Qn7vlno8adyQMCEigrKZXZj0yWt6fOCuj+qjf5O+Be9s0SmXDzAJ8zwG0PO0iGvvCEtDvi4D3qpycTPNrzbp911lUJVw64vcbt4gHeBSorKuTNJ56TF0c+5pPprOsulTsnPiSx8f/8uS8vLZPn/z1JNJjjrbCVg68PgZoJEAComR93I4AAAmJ39r9jizgZb/aYV19e/tHaAhm3KMtnHoATTdBg4pm+91c7tSt0w8W0H7bKmyvzgnLywpEpMTL5rBYSFxnuVFJXu9MHzZKcWSY5oIcS2SJZ9ntnqEQf4juZWvYzJunfsNk+HcPjoqX1c31cpwZQ6l4g2Nn3/UnYpoGHWQ9NcC0d91UuvPMG6fXwfRIVE73HZcsX/SiDz7nW573XDe8repY8pfYEMtb9bYI4Ay0TOA6bPVVOvujsvSry6vgZ8tKoKT4rOH7uy6J5JigIIOC/AAEA/824AwEEENhDYOHGQtFl/L72/keEhZl9/Clyrod9/Es2F8lwk7SuuNx77gACAN4/ukWbCuUh4+/Lz59PNiUuQqb3aCUtE5x96oKvAEDSxSdKqyfvMvv+fRvpkv+s0W9459dtBKOuk6a3mkGA+TNCqXsBPbNdB2++lm77U0t/ErbZ2fuvs7/DX54mHc44aa9q2AkA9H58pOhxgJTaEbC79//YridL/6fHSdMWzf0OALQ6aD/X1gFN/khBAAH/BQgA+G/GHQgggMBuAR2y6+Dza4s9/L6O8iMAEPgHlVNcIf0/T5e120q9PkS3p59/UKL0NjkUPlpTIDN+ypZycySdt+Jtq0bgtWyYd2Y+/JpsfeJ9j5VP7nWmtJjYy7JhxcvWy/rLxnre958ULy0f6yVJl3Rm8G8puW8u0DPbnx06xmcWdh2A3zpmmHS7+iJZvvhHeeLu+30m67O7X1uXjb8ydrro7K+vctKFZ0vfaaM8ZoC3EwDwd0vCvpEPnbdo8r7JdwyRpV8t9NmoW0YNEV0dEuYh8Ge1AsDuNxU6qrQEgeAKEAAIridPQwABhwmsMQPP/iaL/7aSCp8t1wz+evSfp0IAIPCP5j+/5MiLy7b5XPqvxydO6NZCok1m/7zSSun32Wb5I8d7wCDKRAxGnJoqp7eND7xiIXBn3v++k429pnpsid0VAGIygW//aplsuvvp3UcM6pL/xtedISn9LxTdSkCpPwKLP/hcJplj23wdpVc1+Z6dhH12Z2vtLhu/dfRQ18DRU7ETAHjglRnS+fwz6w96iNVk4f8+lTE33OOzVTrrP/zl6XJox/Yer7MKAHAKQIh9NDRnnwsQANjn5LwQAQRCSWDmzzky2wxAfRWrASUBgMC+iHW5ZTLgi82SVeg9+JIYHS5jTd6FY6pk9R/zbZZo3gVfZXDnFLng4MTAKhYid5Wu3iTrLhkr5ek5e7XIbg4A9416qkBlbqGZ6ReJSE7weWqAXlv0wxrZ/vUy1z3xJx0mCT2OtXXMYIjQ10kzcrO2ytS+D4om0vNWdM/1oJkTJLVd692XaLb+6f1G+Kyznf3an7z4hky95wHLgeODrz0lOgAMNABgpy510gEh8FJdQfKUOTby85fe9tmaUy4+R+6Z9qg0SvL8d6xVAOD4s06VQc9OlMSmTUJAjSYgsO8FCADse3PeiAACISKgy8/7mtlkHYj6Km2TomRq95bS1Owt91TmbSiUkQsypczHsnQ9PlAHspR/BCYs3iLv/bH3efJVjc5o10gePi1Vx527i564oCcv+CoEAER2lJTJxttnSP7733ukatbvQkl94MrgLN83337JH5sl55m5kvvqAtHTA6qWuOMPktYv9JWoVhyFWVt/B9gZgHtatj3/rQ9lfK8BPqtlNei2c/SbvsBq4PjVnPdk0m33ea0LS8dr6+vZ+dw/lv4mj1x9p88THPQ6X6s47Kwq6fGvK+X2ccMlJi62dhvE0xEIUQECACHasTQLAQRqX+BjV/b+LVJhljn7Kt3MIHSkGYR6K++bQex4M5j1VTiabk8dO1svYsySf3XX4EnVYsebAMBOscIFv8v6qya6ggHVSzCy9+tAv+CjH2XL5P9Jye8bfP4ZSDj3OGn91F0cFVgLf7XZ2bft7eg9O8vurQIAq374RUZd29ty4Hj9A/fKVYPu9LhvXFlef+wZn0fPMXNcCx/Prkdq8j89uu+54eN8vkRzSIx8c6bXDP4F2/LkMbMNZcncr7w+p+fQPtJzaG+v30HttZInIxAaAgQAQqMfaQUCCOxjAbvJ/zT7//CTU6T7/mbZs5eis9E6K+2r9DqmifRqz35pt5Gd2f/Dm8XI4+Y4v/ioPY/zswoAWG3Z2MefWp2+Tgf+m3o/I3lvL/JYj4hmidL6mbulUdej/aqnDvy3/fcr2TL+banI9r0do+qDg7rqwK8ah/bFdmb/Az16zyoHQLAGjqXFJa7B54fPvuy1s86/9VrRVQzRsTGh3aF10DoduE/pM1y+fe9Tn2/3lf1fb9y8dr1ZUdLftZrAW+n/1Fg5s+clddBKXolAaAgQAAiNfqQVCCCwjwU25JXJPWb5f3aR7+R/uuxfl//rNgBvZYo5w/6NFXk+W8CM9D88mwvKXVsvMraX+zS722T9v+aIxntdYxUA4BSAPclKzdL89ZePk7K/t3r0DouKkKZ3nSspAy+R8ATfS3I1oJD/3hLJePDl3UkB/fmjG3/qkdL2v/1YBeAPmsW1dgduj7zzHzm228l7Pc1qBYDVsvu8rTmuGd8fPpvvs6bHnHqia99305aeV1Nlb86UibcOkl8XfOf1ORwBGMQPp9qj9DsYcfltPhNI6i1XDrhddCVHeITnLXHLvlkiw86/wWtFdQWBfouHdepQe43hyQiEuAABgBDvYJqHAAK1I6B7zyd9t8Vn9nl9c4fUWHnszBYSZZajeyuDvkiX7zYXef05A9I9aeas2LliwkfKBEmKCTez/y3l4OTovVytcgD4urd2vqb6/9SCuT/Jxlum7bU3v2rNI1MbS7MBF0njK0+RiCaN9mpU0XerZfPAWZZL/b1paKAhbdT1wRuNXAAAIABJREFUknzzWcHJO1D/2fdJDX/++luz/L6Pz4Gbr8G3VQ4Aq4G73YGj1ey91f5zzTzvK4HgPsEO0ZfoKo45E5+S/z76hGULrY5h1G0Ez94/1utzrL4nywpwAQIICAEAPgIEEEDATwFd/j/ky3RZtMn7oN39SJ2B1plob2V7WaX0/XSzrPZxLF2TmAiZ1qOltKuyimBjQZm8tTJPFvxd6MqC7z7XvpFZ7q6rDS4yGex7HJDgOvoulEqh8er3ebqs2Fris1m+Ai9WpwC0aBTp8k6Njwwlupq1xfwHfvazn0rG8JdEKip9PksH6nGdDpHG15wq8SceIuGNG0n2kx+ZXx+LZvj3t2iugeRbukvTPudLZPO9V3T4+zyu/0egrKRUZj00Qd57arZPFl+ztlanAPhK3Gd3+b9Wzmr23qoeHbufJgOeGS9JzYK7lSo/e5v8+PkCWWSOUFz1/c+SuWGTy1JnqPWYu9MuPU8OPaGDRER6nvEOhe/R7ioSq+0gevzkkwMfli9ffdcrix4BedO/B0pktPdVdaFgShsQqE0BAgC1qcuzEUAgJAXsLkG3s5dcn9X7k02yxcdWggOaRLu2EejMdL45x36iSRj49YbtlqsPUsz2gyFdmkvnVnEh0w8LNxbKiPmZUlLhO/Git5wJZea+AWbFxc+ZxV5NjkyJkckmd0Bc5J65A0IGMdCGmCDAtpfmScbQF32uBAj08dXviz6klTQffKkknHe8aBCAEnyB9cv/kLH/ulc2rFzj8+EPvDJDOp9/5l7XVFZUuGZ9Nfmet+JrwGY3+7/Vsm87A8drBt/tShznbem5v7qarf6j/7wqr014UvJzfJ8q0uncrnLzI4OlzaEH+vuaBnG91eoLdyM6ndPVFYRJaJLksV12vsdhs6fKyRed3SBcqCQC9VWAAEB97RnqhQAC9Vbgs78KZNRC6+z/OgCf3qOVtEzwPpP8U0axDPs6Q3Rm21s5sWWcTDTbCDaZYMH95tq12/Y8Is0XlK4IGHFqqnQJkSCAneR/vrZMZBaWS59PNku6j/wB5x2YIMNOal5vv7+6rlhNl/L7rH9EuDQ65Qhp/tBVEtfhAJHw0FrBUtd9V/39dpL/+drDb2cA72vm/q/fVsqYG/rKpjXrfNJYLfu2GjhqAGH4y9OkwxknBaULdMD/wohJMveFObafd5hZBXDvjNGipymEWrFafeFur9X+f6vvUQ3v+88kSduvTagR0h4E9qkAAYB9ys3LEEAgFASslpC722hn///bq/Jk8hLPydXcz9HZ7MsPbywDzdL3ldm+l7578vWWDb+h9YUmXNTEi5qA0VfRLRC6YkITMFYv8zYUysgFmVLmJYGAjjcHnpgiF5otFBTvApUFxbLlsXcl55lPgrMawAz8E3scK80fvEpiDm3FHv998PHZmTXXanS75mK5a9JDooPo6sVqAG915JvVgM/9vnN7XS23jRkm0V7OfbcagJ504dnSd9oorzPP/nDrzL9um3j/GbMdxs/i7SQFPx9Try4vLiySpwY9LJ+/9LZlvXzt/7fzPYainyUaFyBQCwIEAGoBlUcigEDoCuSZJfj9zCD0Dx979t2tv+LwJOnbsZlPDKtggnsbQfr2MsvEd95eFCpJBO2uvOjWzpwzfZrnTOFWJy6QANC/P7vlWbmSPe1DyXnus8ACAbtm/NPG3sDA3z/6Gl9td9n2raOHii7j91S+mvOeTLrtPq918TVzX15aJs//e5Lr7Hir4qsOdvaf69F/2oYwcyxrTYudpIne3mF1IkJN61YX92vOg4m3DJTli3/y+XqrJIyrfvjFJKPsLdnpWR6fE+xVHHVhxTsRqC8CBADqS09QDwQQaBACv20pkftMAsACEwjwVSLMf2gOPzlFuu+f4PWyovJK6W9m9X83z/RWdBZbTxHQVQK+9q1b4YXCMYJWwRK3gbfj/+wkEGT/v9WX5PnnO0rKpWjJKtky8V3ZPv93Ww+Jbb+/pI25QeI7HxLQjH9FToHrRIGwqEiJNdsFwmJI2mgLftdFVrPm7md5O/7PTgJBX/v/7RzbZ1UH/bnVgFyX3A994Qlpd8TB/vB4vNZOzgOrl4yf+7Ic0eV4q8sazM+XfrlQHrzkZsv6+goGqesrY6fLq+NneH1OMFdxWFaWCxAIcQECACHewTQPAQSCK/Dq8p1H0FkVOzPJuoqg3+ebJa/EezBBtxHo4P1es+rAV6JAq/o09ACA3eX/8SbnwZgz0uS4tL3Po19ijlocPi9Disu9JxD0ljzQypefm8MBtuTL+ivHS/Evf/nkCE+Kl7SR10iT67v6vce/sqhUtn+9TLJnfCSFi1btPpEgqk0zafPCvRJ7rMkbQLEUsLPcWh9y8LFHyeBZk6Xlge32eubG1X/KuJv6y5/LVnh9n7fkgXrDyiU/uwaOWhdfZf+jDpUhzz/uMYGeLsefOWyMaDDDWwlm8j9dbfDY7YNlydyvLI29XRBqAQBNAPniyMcsPXr860q5fdxwifGwjSNj3d8y4eaBstKcouCt3DP1Uelx4xWW7+ECBBCwFiAAYG3EFQgggMBuAc1A/+V63//BqhdXzdzvje+9P/Jl0ndbfGbz1wFpD5OUrvfczZJd7P8RavpuO6sR6nsX2xm8axt8HeFnlUBQj1uc3L2FHGROXaD4L5D/wffyd6+pPo8JjD64pbR5vq/EHGE/iZceHVj861+ybdYXkvf2Iq9bDSJbJEu71++TmCPb+l95h91hZ/CuJL6O8LPav39s15Ol/9PjRJd+eyp2VyD4yhxvtWw8tW0rGTp7ihxy3NFB6WE98m/irYNcx/4FUqyWwQfyzLq8x24gSet444gBokkAqxc7R0HqiolBMydIarvWddlc3o1AyAgQAAiZrqQhCCBQ2wI6U69J6P60kYX/5NbxMrZrms8qWQUT3Hv392scZZm53teL7KxGqG27mj7fau+++/neEi/aObrxDJM74GGTO6Dmu4Rr2tqGeX/G0NmSPfMTn5VvMbGXJPfa+zi5vQYFu7YU5M5ZKHnvLZHKvEJbKEmXdpFW02832wE4I9wXmNXeffe93rK213TfvT/7/71tI9AtCLMfmSxvT53ltamX3tNLbniwv0TFBCeoZ+fUA1/uVqcZ2PrI69FFdvf/a5W9rQbJXL9RJpo8EssX/ei1ZcHM4VCP+KgKAnUmQACgzuh5MQIINDQBO0v23W2yWkpuZ0m7O5t9YnS45dn1viw7toiT8SYYERXRMIe2ZRU7bLf/0kOTpH+nvRMvzvw5R2Yv2+aVKVQSJdbVn6nKwhLZePNUKfjU+xJerVvCOcdJyydukcjmjf+pqjmRoXxrnpQs/9ss7/9NCj76UUr+2OxzJYG3drpWAbw9dGdCQYpHAX/2sfd/aqyc2fOSvZ6z8H+fmuP77vEqbJXsLndLtkkcN0iWfrXQspe8HSO4+qdlMtYcIaiDUE9F9/4PnvWY7H/UYZbvsHuBP3aenhnM7Qh261yb1y37ZokMO/8Gy1e0Omg/GWZWYlTvC539f++p2TJz6Givz2D235KXCxDwW4AAgN9k3IAAAk4V+GhtgYxblOVzyb7a2Flyv3BjoegKgBIzuPVWqp5HP2fFztwDXk6v8/qMRmZP/IhTU6VLq7gG22167J+uvNCgia+iR/gN6dJc1K1qSd9eLn0/3Sz6T29FV2w8Ymb/G2qQpK47d0d5hWzu+6zkvmZzabTJ/h+Z2tjkDcgTXeIfjBIWFSEpAy6WZv0vMokB9z4CMhjvCIVn5G3Nce1j/+Gz+T6bo1nXNQHgYZ067HGdzv5Pv/chWfDOx17v1+Xel997i4RHeO4Hq+MDqz7YUxJCOwkIreoQaF9aJR309lw9w/7eGaNFAxOhUuxu4/C28sHO7P9tY+8XPf4vGCc4hIo77UCgpgIEAGoqyP0IIBBUAR0PL99WKe+sL5elWyslu3SHFO0at5mJcGkeGyZntIiQaw6MdP37viyaif/tVXmWr7Sz5N5qP7r7+L/T28a73qcZ7Ad+kS56CoHdEmlGxHcf11QuN8cR7lspuzW0d53d4/+8JQC02j6gKyx0u8YxzfdOHGivhlylAtv++7VsvvfZfY9hggmJPY6V1JE9JfqgFvv+/Q3sjXaP//OWANBq+4CdGdvFH34hj/a821LOWwJAnXmecPMAr0fG2amD5cu9XGBn60H1WzUXgQ7+jzmtc8gMZP3ZxuEpAaCupnjzied8JhBsb7wGPDNemrXyvZ0u0L7kPgScKkAAwKk9T7sRqGcCeqre2+vK5cU/yiW7xPusuLvaOtvb1QQChraPksSo2h/eao10AP69ySRvVdxL9/UIP08lxyTz62tmtNfllnl9lKdn6H0jv8mSpRlFlisBUsy7+57QTLqafe0NvejKBz19wap4SgD4a1axDP0qQ/J9HNv4fwclyuAuKQ06SGJlsy9+XrE1XzZcM0mKflyzL17nmuVPuqSzpAy5TKIPYIBgF33+Wx/K+F4DLC/3lADQzoxtnykPm2ztV/oc6NrNHK+JBAc9N1EapzTdXd/C/AJ5+r5H5YtX3vHaBh00dr3qwlobbBcXFskbJvv9/5580fIUg07ndpXrH7hXDjzmCEvzhnSBPyci9BzaR3oO7b1Hf+gqEP0ON6z0/PeFrkAZaPqx8/+d1ZBYqCsCDUKAAECD6CYqiUBoCyzKqpBRP5fJlmLrgX91iXaNwmRCpxhpl1C7QQA7e/bddfOWiM79czvL/y88OFHuM8f/VS8q9JsZ1L78e678blYDbCup2B0M0OX+Gji4yNzb44AEiW6ge/6rttmf/f9HpsTI5LNaSFykWSpiip1VE+2Ml97TPJ4z5IPxt0zp2nTZeMt0y6MANUlfhDkOsDzLOrBTvV7hcdHS+LozpNk9/yd6/B/FvoA/e9irJ9+zM/Ot+QLumPCAxCfuuQ2nag1Li0vkueHj5MNnX7asePWZY90zrisQdAuDt2KnDpYvtnGB1iXL5B+Y/9ZH8su8RbL6x18lP2fn96zbJg7t2F5Ou/Q8OdQs/Y+IDL0tKZvXrjcD+P6iK0qsSvVcEnaObzznX1fJrWOHSWx8w92+ZuXCzxGoKwECAHUlz3sRQEB0UvaJ38pcy/393dtela9lfJhM7BQtBybuHPjVRtGl9/d9mS4FPmaS3e+tunffU12ssv/HmIH7SLMfXfelO71kFpbbPgGhm1ntoG5aNFAy7Yet8ubKPK/flib+06z/XVrhHMzvbEdJmRR8slRynvtMin7+a2cGf7NMP6pVU4k/+XBJ/L+OUrp6s2SNfdOv/f8RTRMkpd+FrsF/RJOGv7IlmOZ2n+VPFvtbRw8VDQK4/jyZwe68Nz6Q6f1GeJ3x1sR/9/1nkuUed3+O0qs+c2y1AiHYx/7ZdXXidZq1f/A519pq+pgPZ8vRp3Tafe3iDz6XSSaIo8cIeiq1kcDRVkW5CAGHCBAAcEhH00wE6ptAftkOeeDHUvkuy0QBglCObxYukzvHiOYJqI1idx+6vvvu45vKNUdUyXJepUJ2jqM7vFmMPG5mpXVPu9PLTxnFMuzrDNdsvlVRc7XX8t4f+aI5G8q9RJZ0C8nlhyVJn47NWPpvBRvEn2vCv+wZH0nmqNdtZ/mPapsizYdfKYkXnCA6+08JXMCfWVvNoH/aZee7XqaDvYm3DvKacV+Xa2u2/tOv+D/LZfcbV/8p427qL38uW2HZkKozx3ZWIPR6+D65pM9NXpMPWr6QC2wLWOWCcD+oeh6HrZsyXCs4fpm/2Ou7SPxnuxu4EIGABAgABMTGTQggUBOBHLPHf7gZ/P9kkvwFq+iA7u7Do+S6g2pnKfesX3Jk1q/ej5Fzt6N68r7q7bPK5u9qhxnEXnW45wBCsLwaynPeNwP58Yu3WFa36gkAizYVycgFmbLdR9DglDbxMtKcjhAK2yQscerLBWYWOfvZTyVj+Eu2Bv/Rh7SS1IeukoSzjyWrf5D60O6sbdUTAHSP9hN33y8rv/d+xOO/Rg6US/vcbGupu906aJOrngBgNWt80oVnu4IQVfMFBImNx3gQeHX8DHlp1BRLm6onAFSY00JeHj1F5kx62ut99KMlKRcgUGMBAgA1JuQBCCDgj4CuoH/gh1KZnxGco7+qvjstLkxmnBQjrcyWgGAXTSSne/etSoJZgjChWws5yuxHr150Frvf5+myYqv3TP5NYiJkcvcWclATZjrVz+7JC7qcf9TpaaLJDwd9mSFZZuuAt3JIcrRMPLOFJMeG3r5cq++zLn9e8vsGWX/lBClPz/FZDdfAf8RVknjO8SIa2aEETUAT502+c6jl83Q5/5DnJ0ujxkkyrd9DooNvb+X8W6+VXo/cZ3uvtt2Z46pnx29as841a+wtCMHSf8suDeoFdvbwu19YNZmkVRCHfgxqN/EwBLwKEADg40AAgX0moPuydc//63/VbM+/rwr/6+BIudOsBAhm0ZlkPUd+dU6p5WN1ADq9RytpmbD3SoRfTPK+IWZw6mtm+gyzj133pTPs2bmP3+7JC03NYF4z+T9ulv2nb/c++NdkfxO7pckBBFgsv+WgXmBm/zNHviZbp37g9bG6vL/5g1dJ8k1niiYJpARXQPfxvzJ2uvk1zfLBx591qtwyaqjr2gXvfOz1es3Q3ufxh6VJqv1kjHZnjo/ofJw5AWCSJDVLllkPTvCZNLC2s/5bgjnsAn/yOGiA6JZRQyRj3d+WK0lY+u+wD4nm1pkAAYA6o+fFCDhP4A0z8NcAQLn/yf5tY+1vTgPQVQDJMcEbQvuTiO5gM7v8ePeWklQtGYE2+aH5mfL1es9Jj7SBDSH5X2nFDlmZXSKrs0tNEscdEhEWZn6JtDHZ9I9NjQ3qkvq8kkq5xxyX+Oc268BL4i5vX8f9Mfi3/cco6BdW5BTIBjP7X/TTWo/P1gF/6+d6S+J5HYP+bh64U6CkqFieGTJKPnnB5F+wKEedfIJUVla69v57K4EM/v2ZOdYgxMCZE+Tb9z+VaX0f8loPf1cgWLWdn1sL+JPH4brhfU1ehl7y7NAxMveFOV4fTtZ/a3euQCBYAgQAgiXJcxBAwKfAmnyz/H1xaUBH/flDa1bQy6jjo+WUtOAt7/bnBIATW8a5lpdXL2vMILb/Z+muY/u8lY4t4mR81zSJqofH920rrnAtx5//d6HXxHrNzOqHMWekiSYxDEbZWFAmvedulmzz7pqWFo0iZZyxZea/ppKB3a/H/a27cLTJ/r/J4wNi2+8n7d4cKprpvzbLjuJSCYs2qwscuLXAn1lbqz449ZJzzXF/D/o186/P9KcO5/a6Wjqff6Y8OWCk1+SD7U/rLDr736xVmlWV+XkQBfzJ49DvybGSk5klL4yY5LUGh5mjEu+dMdryBIkgNoFHIeBoAQIAju5+Go/AvhHQff9Dvy+VbzNrPpCzU+OrD4iUfkcFbwnxvA2FrqRyZTbOKvR2BODMn3Nk9jLvSQR1Jn2IWcJ+7oHeB0CaQ+Dt1fnyvvmVVVQuOhuvRc+9P8LkHLi1fRM5unmsHSK/rtEZ+CEmB4KvpfXuB97aIVluPLqJredXmCXJb6zIk5d+y/UZGLH1sCBepIkBz9qvkQw8McWvFQ3aG2qlqzy+Ty+WDXnmODzTZ+6TCHTMqTkeDmkaLWfvnyBdzXaPYCQh1FUPmixRT6rYVFC+e4tJpHnhAY2jZIRJdtjOrNDwp2gOhY/WFsin5pl6coV+a676m60WanPDUU1c/263VBaWyMabp0rBp54TyUU0S5R2bwyW2Pb7232k5XV64kD5pmwp/HaF5L23RAoXrnQdSRgWFSFJV5wsqf++RiJTkiyf01Au2GFm7H8259G/8dhM+fnrb+tNtVsfcoBcYo4TPPuGK0SP8bN7dvyxXU+Wgm25Xs+Z1/3i/Z8aJ0ef+s/xcu5Ga7K5tb/8Los//EKWfrVQVi7Z+d0d2P5I6XTOGdL9+sskbb82licWeEPUEwk0i/0XL78ja8x7dEa86vN73HiFpLZrHVAfaD+uX7HGtfJBB9qrf/xV8nNyRRMzHtnleNGjEQ/r1MGvZ1t5+Fvf+W99aPpxgK06nHrpefLDp/O8Hvmn7Rpogji6oqR6KcwvkN8Wfi/fvDtXVny3dLeztl+/Dw0QaZ9GRNr/u8hWpbkIgRAXIAAQ4h1M8xCoDwKv/VkuU38vk13j1Vqv0lFNwmVqlxgzMA7Oq95eleea/bZTqh5F575eB86aQ8DXANrb1gH3M3LMLPigL9J95iFoZI4NfPT0VNGVBMEqGnTQffi6CsKqaBBj+Mkp0t0Mbu2U6T9my+srcsVGXMXO44J6jT/bMXQArt+IBjN8rfCoXkFNXHjRwUlyswncBHrk4xfrtsuk77aIr60P3UygYaTJK2Gn6EqVKd9vlZ8zi332iyZQHHFKcznej28t793vZONt072eABCZ2lhSH75WEs89TsIT/fyGzUdUnrlNipb+KYXzl8v2eb+5VhtoEMBbiT1mP2nz8gCJarXz6MiGXua9+YFrqby3s9Xrsn16rvvQF56Q0pISeeTqOyU7PatG1fF27KAOzJfM/UremDzTNXD2VhKTG8udkx5yHXMYZv7e8qcUFxZZ5iTQGW1dmaCJDP0pOtD/76NP+Mx3UDWpntWzdcvFt+9/Zjyekb9+WxU0j3enPy/P3j/W6vW2fu7pBIncLdny8azXRN+jJr5Kp3O7yvUP3CsHHnOErfdxEQIIiBAA4CtAAIFaFdhcuEN6LyoR/afdYlZrS/+jouWcNhGyOKtCRv1cJnp0oN2SEhsmT58cvNMApvyw1TW4s1MGd06RCw5O3OPSmh79py3XFQg62LMqlx6aJP072U/IZfW8j80s8LhFW0zwxtq/qdkCMNXkP2hrY7ZZZ5X7mv39GT4S9lnVrbZ/ro7q6a24VzDo8ZAaKAm06KkEj5gTDFp5SBzp65l2jjvU+71tS6n6bK3/jJ+yXSsJ7AZkrIJW1eu+o6RMNvV+RvLeXmRJFd4oRiKaNDJbAhJFVweEx5pTMcwSBN0ioPkCwnbN+OnJAiV/bJbyzb5PFvD2wgQTbGj91F3+BxwsW7BvLyjYlidT+gyXb9/7dN++2I+3jflwtuvqYeff4Mddni+tvu9fExyu/WW5vGSOmFvy8Ve2nq9BicGzHpP9jzrM1vV6kb7nvadmy8yhoy3v6f/UWDmz5yWW17kvsBNY0Gs1N8KgZydKYlPvK620njpjrvX0FQipWjl3kKbdEQf7rLM/ySStGl9937+uflhovuHZjzy+e7bf6hn6c10NcsvoYXLShd39DujYeT7XIBBqAgQAQq1HaQ8C9UzgcZP0T1cA2C1mUlTuNcv3r9j/n+n7j/7WIECp7RUEZhwqY06Ikc7Nw+2+1ud1OvP+3eYiy2dFmQGKLrc+vW387mt15l4Huutyy7zer8uzJ5/VQjRJnadiJ3+A+z5/ZnutGqTLvu/7Ml1+yii2utT1c39OMPBnW4Wtl9fCRb2OaSK92id7fPJ6s7xfgzJ2ToawUzV/ExTqEv3+5khJrYdVsQoKrTWz/g+aBJW6ZcGf4u+KD312RW6hbLrrKSmY+5M/r6rVa9PG3CBNb+9Rq++o7Yf/9dtKGXNDX9Hj8upreeCVGa7VCZNuu69GVayefFBn/T9+fo7Mfniy36sfdOb4qkF32h406sqFyXcMcW0rsCq3jh4qF5utD3aKDqo/efF1n8kO3c/p8a8r5fZxwyUmzvN2r5p42KmzP4kcfbW9+r5//TbmTHzatVohkOJrS0ggz+MeBEJZgABAKPcubUOgjgVW5u5M/Let1Hr22F3VC9pGyP0dovc4Bk9n/+/+tkT+KrD/nGHto+SidjXfA1BUXukaaP1uYwm8+yz6TiYRoLvYmf2/49im0vPIxl57a9YvOaKzzHbKFYcnSd+OwVkBsHBjoYwwA8MSG3s3PLXdV311pnn84i12mlQn1+h+9yFdmovmdKhe7Cy7D6TShzWNkUkmEFT9BAlPz3rP+OnSfzuz9b5WMvyYXiQjv8kSDVQFUgL53jQIkDH0Rcmd800grwz6PQlnd5DW/7lHwuODk7wy6BW08UB/krLZeFzQL9El+4+88x/XvvkXRz4W8POrDxp11vz1iU/JnElPB/RMq8F09YdqToFHe95t6116gkHXqy60dW3e1hx57PbB8sNn8y2v1xwAPYf29hi0UA8NhPzvyRctn+PpAk28eNuYYRLtJbig9+hqE62rbrUItFQfrG/dlCHPDhvj88hJO+86wuRIGGTcA82/YOcdXINAKAgQAAiFXqQNCNRDAR2qjzaz9u9vsD+waG6W7k8xe/f1KL/q5VHzrA/8eNZ1B0VKnyP8S3zmiTHP7O/uZ2bw/8ixPoouKSZcHj+rpejSaC12Zv81O/2Us1uK/tNTKTOD7wFmBYLuybZTrJat23mGXmPn2MKqz/L3BIP6HgDQZH2Tu7eQg5rs7Et30b3+mrvAnYDRrqed6zToYBUMcvfNELMyQ7cAWBXNLaAnMxyXtvdsod0tBL7ecXLreBlrTlfwu5jIRf6HP0j6fc+bvfu+9/j6/Ww/btAtBakje0qTnqeZTZH+7QX34zW1fml9DwBowrZ7Z4wxe9tfktcfC84Mb00Hu9opdpbTuzuvsqLCtT/fbv11y8PRp+ydoNDTx6D9N+Ly22ytYNBtC5q7oHqxu4XA18fY6ZyurtwFCU28b33K3pwpE28dJL8u+C6g77p6/gZdtfLUoIflpy+CExC8ccQAufzeWyQ8gsSAAXUQNzlCgACAI7qZRiKw7wUCmf33lb3/pTXlMm25/SXKl5stBIOOrnkAwJ+j6JqaxGjTz2kprRN2vjcYs/8aeOj3+WbJK7HeY+5pC0KgPe/PtoNAloLX9wDAmSbTvW7nqDokrM3Bv7uf9jNZ+6eYPAqaZM9b8Sd/guZj0LwMmp+haqnpzL/7WQF1mkZ2AAAgAElEQVQHAHY9oLKoVAo+WSo5z34qRYtXyY4K6+880G9a7wuPi5bECztJozPbS1zHAyV6fxO8CIEjAet7AOC2sffLOTddaWZ5x7qSu/lbqg8adRn6m088Ky+Pmebvo/a43p8AgD8DX03+N2z2FFv5BXT5vya7e274OMu2eHtuMAb/+nI7AQA98WDcTf3lz2UrLOvr6YKqSf/0WU+Y3BX6/QarHNH5OBn03CRXXgAKAgh4FiAAwJeBAAJBFwhk9r9JdJjJ3B8tByd53rf/ycYKeXip/TwAnZtHyOOd95y9DaShuse6zyebbWV311n8aT1aSqrZy29nj7bV3n+trx7tNmqhvSR81VcgBNJe9z1WxxZWfba3Qaav9y8xORWGz8uQ4nL72zpq0h5/7j02NdaVNb/qIDwYs+V26mAnmOLPN9GlVZyM+3/2rgLciur7bl7S3SUhCNIl9TNQsbAV/5iIoCDdDSIt3SqiYGNjByZIpwJKI92Pjpf+9xqd5zDMvXPOmbmX+x5nf5+fyJ05sc7M9e691167SdELAhloVdjzp4PGM+rVVEoAAs35d2IKnVu1hU5+usIIBiTv5hIHbh+IOgeIg5n1DmjjF1uyAGVhYcBstcpRDP85ecdBOvFB4LrsqNzZqVD/ByjfE00MEcHMZl6dslDi8VCPttSc6+xTkpKVqeNWpxEt7T6Z9lrQvvKi+5FR1N+6doNwB4Nq/7vGEOrLX8y9+8aZk6doaseBRqs7N3Ny0P3EQ6QEAC0VB937lBBbwb4fq3jj8UNHaVrXwbTsyx/cti39OfQm0CJQm0ZAI6ADAPoZ0AhoBMKEwNaTadRpqVztf5Ni0TSizoW1/9blLjucRv1WJtI5wYoCvwIAMo6qVRX9Na7bf2P98YA12kg6tq+dnx6qFLj2H/sfteSw0Y9dxFQccadxZTLMuF8lCwwK/XMsordoz1mRrYXlGtDlH7gqN7Wsmpfiov/L/Yu0YPRzgW6ifWhJCTaCiOEZQ2tK01DS0oM1LTYluLd1FBnfqe2lyH1+XoPAwb5nX+TAQQBKcnQUlXilA+W+5xo/p42osfx0Av3aWIXa1ejBbs8Yjhj6tJ9KOG5Qx1f/8KvUFHbFf1DFIXjoR7tDEYfXXCyYC9O7Pie09iYt7qFnuc0gmAtutmfzds6odw3aps8co3n3Z4yWdya9HeyBBR9+aazLDzyAdesRfSgua2A9DFW2iVW8EQyO2YPH0hcz33aDR+lzlAEAK20aAY2AMwKaAaCfDI2ARsB3BGSV/7ncmkbUjqPGRQLTnjNSAOAYRym6/7ifM6yBoxUiLdTOcGu2zvP3CyvN12XxwfE3XpjtVTlct9IF+5iqWWC0nntrwwn6bsdpg2ERirr6QPvPFhNFEC4Ea6Jaoax0Q+kchMy/1fHHveAnTFl5lD7aJOZw4x4EEh5hUce7uB0kWAQIICAY9OmWU5QioNoXrG2fjCilvf4fe5nGLS2xF4FlCD06Tm0vhW708SIwBXbeO4qS/zrkOGqOa6+mkm92zfCt/twgg/o7hNl+eu8z2r1pm1QbNbex3T4vV/1qylMwn5HxvrpBHarSsA4VLVvacPxNU2EpoE0csv+58v0TxMK+JrfvT5tW/ua2JKHPgwnqWQdIOp9oUPS/mvWOr+NiMBlhQXv9P7o/jGnV3cDFD3t0QGdq0Tu4yOHP738u3cnBKt7od9DCad8igQw/8NJjaAQyKgI6AJBRT06vWyMQoQjsO/uPYv/Bc+LU7sp5o2gai/8F6IJn7HQvj/vMokRK4I4AIuYXA0CmVh393CdyvfWLLBL35bZTAZcZw+n/fg0LUtMyFyvMW2+SKT/AfW6ZYxHcRIQL7ePYs8wi87hds4wF7gYtFCsRKMj17dNvKU7Fcnrv+mBf17rD56nvzwfpFGfORQzPACj3WJPVZJzvYMEhmWfCzghZsPsMDWPFf5GuDiJ7RQBl2LVFqD6XGYTCkncdoZMfL6GUhNOU84aqlJ0dedD/7Xb6h99p98Pjuceg8xllhjZ/XvGVyTKL1IGrrEc2AGBv94c691l9R9G3r7+vMr3jPR0mPU9gAbjZiSMJNK51T6H2fxir20uj6caH73UbluAMvzt6Ov/jrmVgr/+HGv/0LoM9K+dbFynSuUA2AGBX/EewYuxTPZQ1BFxB5QtkmB0i4+lrNAKZDQEdAMhsJ6r3oxG4xAjM3Z5CU1msTybD2PLKGGpXKXhdrmwAoE6BKJrMQQULk1sJGZkAADK3Lbl3vJvDCEX2sewk2rPN9gXK1HoHa1sns/FvuNzghaVimgPmuGiV169hIZlpXK+VwV2ETeE6ocMF6MAwiNsgoh2iiJXjjgETuY1fIAE/Uec92H4W7D5Lz3PpRLLAC2at/xfRpBDZo/WanHFRxnNcpaDP7fPYKTr22g90cMBb9Hfyfyya7I0qUYlZHSimSN70ZfzN9eAHesym42/94rj86AK5qPTHfSlr1dKy28tU18vQtkPlPMmswd7uD44yHE+0n/PT0JqwZpNGrkPK1P+bLQ+vqlfDdVzQ9l/sMZR+mvup67XWwAzw+PylN+mVviNd75O5QKRzwdwxM+jtEVOEhgVzox2XQqBrQRbushFq6r+5qFA9w0Kb1hdpBDIAAjoAkAEOSS9RI5BREICmWMelifTncbFsKfaVMzYLTbwmjqrmcxb/M/cuGwC4FAwAtMKL54hDMIcxB9PDh19XmHCtm81gJsHcP8VapPnhjIGS35XrwzcelasPL4JWhsx88DMDHwkBgN85+9+HxfJQiuFmyIYPZeHABsWzB7xUtKVksACAzDPRioNRrarnUypjcNsvPg8V8+L8+l206/7RlHr0YhZNzttqUYmXnk2n8ydt2cf0/9GUcuCY45IRNCj1djeCCODlbDLOd6icJ5k12KnoaBUH598v6j+eBRml/oUff2VQ7UVMRoV+//ZdPG43QoDBze7p8CQ9OaQHxcTFsl6Av9R/zF2mSkXqM2cSlaxYLuhSZAIAaCl4w0N3Gc4/DIJ/4/kcg+kVIIBy0yP30l3tnqBiZUvRuTNnad60OUIsCXPhoXqG3c5If64RyCgI6ABARjkpvU6NQAZAYNHBVBqwOokpxuKLrcL0/6mcqc/mwt6+VBoAU7hm+sONYvXfcAJT2FcMVufdrHwu6t2g4AWq7E5ogTLe48cDtJLV8kXMDwHA+dxxYNSSI0J16tY1gX3wBAvnPcXOpl8WCQGA5zj7/9OuM0JbcmobaL9RNABwNWfUwSSAToHdwC4RYSRYW0LKljEIbZgvQrnDlKbFCEEtPy3hxW/o4MAA4mAs6Fd01OOUr/XNBjsALIFjr34fcPoCXe6kwoPdKd5+rj8Sx5JxvkPlPK39abGhHi9iVhE3CBy+M3IKvT/+ZZFbha8RVeqXoeljchkBQBlFfbOsIFRZdJGWiGmpqfTW8Mn0wYSZQjiP+fYdqtygtnHticNHaWrnQYbmQSBDuUCr4b2p8d23UJao/75XEg4cpolt+wiXYIhoGQhtQF+kEcikCOgAQCY9WL0tjUC4EYDDOmBVEv20X8L753taV4yhNhXd23JlhACAG+bIlEOkD+3/3OxkIndS+H4/oWWbiHkVAIQAX6+fDtCag+dFprvomjys5Ii9VczvvfUiBp/NXRRmrzsutJZQlADIdEKAA/xCkyJUncUEg5loCUATFiREG0K7iQYQcF9ePg+0pCzGz5xbGQOeywGNClFupvT35KDTEcFWG8HECoUOLsBFB3rOpmOzAzsJcWULU+mP+tL5P3bRvqdnUNo553cE7f5Kv9+Tsv/vai/LyRT3ygjNhSoAIFM7bq1F37JmPY1m1f9Du/c5ngWcRtDMa990LWeKZ9Oc58YJndktLZvTMy8MoPhswd/bRFasn9lnBH33+gdC44oKC2IwUUysZQW//bKERjzSMWAWvUSFsoaSf60mjemjybMMh13ERITzEHx4pd8oQkcEN8tftBANeu8lurJmFeNSt73atQKs48vMi/tENRjc9qA/1whkVgR0ACCznqzel0YgzAjsOsPif4sT6aigSB+Wx34Hjb8mnmrkd88gygYAbvy3raBXGGQYAMHmQn/3DtySDYr5IibqLJpjeW3H5odAHGrBEQSA+rxXk8E9FAEAGS0ElHOMuaEIxboIToh2Vwgkqrj3dDJ1+HY/JXBXATczs/N/HEmkAQsCiykWYuXNcRy8KMv6BTIBBsyv2v3Bbe0H+75JCa98F/Qy1PQnbTsQ0PnHzVmrl6HSH/Sm6IK53KbM9J+7OV9WACIpAIDOBmgXh3p3J7M7jTL7FM0SywoA2pX6gz1conR6s6wgd4F89FLPofTD25/4jkebkX0JZQbBTMYRL1u1EpcUTCQEJNwy+AhwQJDxugebpZcLWNchM6+MBkOmf/H1BjUCARDQAQD9aGgENAK+IKAi/lchN6v/N4yj3KwD4Gaf7UqhUb8nu12W/vn/lY2hrlXcM+1uA8o4osHGEhX+M8eQEXtDcGFAo4J0s0tXgUDrQ+0/yg02sLPoxVAK8MBVualjnQKuJQ5u88jgHooAgAz9X6QLArordGN9he0ujI5gWg4ruBwkmDNvxbRRieys0F84aPbfrlsgGwAIVQvAE3MX0r4OYhTjYM9RgU7NqPBzTP//t/7Y7ZnLzJ/LOMaRFADYvOp3znZ3MBxIJ+s4ZSjd8kTzdKdRZp+ijjrq7UcxAwE6BG5mz3r75Uw3vudW6jRtOG1lNkSw7L8XPAa+O4Pq33FjSAIAbueCVo/3dXzqgraR1oXIsDBq3tCIur38AuEstGkENALOCOgAgH4yNAIaAc8IQCOtM4v/rU1wF0uzTnZP6RjqW13MSf/orxQat148ANCxciw9Wt57WzgZRzQQkLmYWj2aM8ToNy9qn2w+SRNXHBW6HL3sJ91UjOAIq5hq7b/TXGhx2KlOfqMloReTwd3vAABE/zrP309bjrmXX4iIL8q0AKxUIJ7P0plF8bXRoeGwUIcNMEL+Vyp7UBFDBGs61/0vWIOyhw7f7RMqAUDwYMR1Raged77w25L3HDVEAJHhV7XoPNn/Uf+vWVZ1iEx1n5sDZt1sqAIAn06fQ7P6jxbCFSUAcHqDZf9vbfkQtRndj7Jm/+8ZFJ1DxlFfv2gF9bvjcaF1i+oKYDC08YOw4Ypvf3YdG/T8R/t3otcGjQmY/XfCQ5RhICqIeObkKZracSAt+vRb1zWbDIA8hQrQlI4DaMnn8x3vcVq3/UKUf4xr3YP+XLbGdd7HBnahh3q2c2QSuN6sL9AIXCYI6ADAZXLQepsagVAisP5YGnVbnkSnk+HqiBlY4sNqx9H1RS/u6+00wqQNyfTeDm4zIGDIRPevHkfNSomNHWxIGUfUaRyspXmlPAb9X8bg/CMIIGJeBABls74i67HSykWud7pGBne/AwAy5Rdu2Kdyu65pqxKMs3Tr3AcmRx8WiLyN2yo6GTpCoAuAiPWqX5BWHThHP+50FjF0alkos29TY0BEz0JkvfZrTrzLLIAus4hS5YKK5jgQCSwy4jHKEuv9O0Bl/ZF2TyQEAESdUWCHAEC5apVpdMsuhL7xdoNz2eu18VTqqvLpH8kI1Mk46j++O48mtusrdKQyAoAJ+w/RuDY9ad2vy13HRrkCRPoCsSGAAxgNZapclT5WSlIyzRkynhAUcTNkzXu+Oo7yFAz+/6lTCceNNa/+4Ve3IckMAMB5B4PCSfnf6RydBhZ9fp1wcF2ovkAjcBkioAMAl+Gh6y1rBPxGYNbmZHp1s5hzbs5dNFsWeqlRPBXhf4sYBAZ/FBQYzMa/+UfVjaf6hbzXosuI0TntA7XY47guPlBv+EB7hxjbcsEOAF4EAF9jsb031h93dU5Fzsh6jVc9gEsZAFi27xxT5wPXzVv3GUyx/zjT/ocvPkwr2RF3c/4xphtmopggO9+mRj56a/0JOu7QkgMsjX4NC1JTW8mITImBW+BD9nmxXw+F/0PPvUsJL7tnGu33Zq12BZV8pzvFFpcLunldcyTfL+pAYQ+hYgDIBADQPg6q8a8OeMER1qdH9+c2cY9fkOWFg/lij6H009xPXY9CZo8y65YRANy7ZQe98GQ32rF+o+t6u744mg7s2EVYi5M54SGTrbe2GAy2GNkAQOfpI+iLmW8FZC3YSxac5kYAaHL7/kItIB/q0ZYe6d85YCmBK9D6Ao3AZYKADgBcJgett6kRCBUC59jv78T0/w3H5TJ117BzPql+vFCtuGyJQf74LDSzcTyVyC4WXAiGjUw7Ovs4UId/7n/oDS9Hk5bNyquKsYm0h4tnYbsCHFHZx/RwGVNlPphzyGS7/WYAyJy5kxI+Oip8zBn/OdzFAPoKIoZnZfh1hQmCgoFMtAUgyhJqFM5Ki/acdRwqkB6FzL4x/gQObLkJH4rsPdA1aafO0b5Or9Cpz1cID5O9USUqMasDxRTJK3yP8IUcxfmbs6pZsqqV2gjPE4ILZVrwyTjHMkuVcaQ7TxtBCz780rHtW/Vr6xMCBAWKF7lgepmMuojgHQaXEZ/D9dbuBW7YyLQAbDt2EP383meOTnAgPGRo8xDgw7m7mUwAAOr/D3R7mt4cOtFRP6HhXU0N4b9grAPs4SUO6oiUSVxVt4bxXKCcQZtGQCMQHAEdANBPiEZAI+AJARX6PyYUbf+Ha9FZAB0G0GlAxMrliqIZLC6YJ+7SBQC8COLJ1GIDDxUxNlHhPzik/TlbDOdTpCbeej4iTm2g85RxRvNnjabptxajEjnF9CTcniGZ4IO1Zd/hsymEe9FB4FSSmOOPtYjqJoiyQsAAyBYTRRAetFuw2n0ZtgtEBqFr4WanuCzom72p9OO+VPrr9N90kv/bZENwnIIKZc1CNQtE0QNXxFClvFEXBQT/TkymY2/8RIdHfkRpJ50DGlhDlrgYKtTnfsr/7G2E9n9+WOqx03R+3U4688sGOv31akrcut8oSYgtVZCKjHqMct3G/c0ziMDgn0tXU+9bHxGCRaQfvNBAtotkAgBNn3iQ5r/xoeM0gZxsGbG+YfNeo5pNGrluQ6ZOH4NZ+967DS5zJvVuvSGgE9xp6nAWQnzwoulkAgyjvnqTqjau57ZkkgkAoKygbLWr6JOpsy8aF0r9PdhZr9/sJsc5/05Lo99+WUqvDRwjxJBw6yLgujF9gUbgMkNABwAuswPX29UI+I3A29tSaNqf4uJ8mF+Wor/lZBqzDJLoRJJYAECGXeCGhwwt2jqWKvUfY8jUYquIsZmidB9uPEnBELWOvYPV63v+dJDg5MqYG63daSxk0Pv9cpCAvYj5XY8uSrXH2hAAKJMnlr7nWvu9p5KFqP7WPcH5f/jqPAZlP1i4SkaYMBhmZncAp8z9qCWHCUKDIubGOjnO7yp0O37ish3RWEjpnFloYI04qpbv4tKdtHOsMcJO+KERH1DyX4cclxiVjYN+Lf5HeR+/geKvLi1V//93Ygol7zpEZ5dvMRz+s/xPypEgGhzRUawx8Cjlb9M0QwQBZJxN0XpwkefEeo1MACDQ2FCp7zRlGEFYzm7LvvqRhj/c3nVZooJ3GEimBaC17Z3rIviChR9/RWNadRe5NOA1wRTvRceXWbdMAABOeVy2rEYph91ufPheajt2IGXPdaHeyd+smXJw5x56d/R0gvaCqLl1ERAdR1+nEbhcENABgMvlpPU+NQIhQECWmm8uQbb+/5cDqTRodRIJsqnJrxaAWC9a4/X66QCdFvVi+B4vmW/MKRN0UHF+l3KN+wB2sJNdCtNvvCKHUcJgOqYQspvKgnYpIgXt/x42mBBta+Y3nFwRQ0Bi3LIj9MW2U8S/BYVMJQgSbGCZAIDQAgNcFMflFa2q56NHGBs3ropsWYjTlCjneJ5bAyIIYLdkDrp0Z92J3w6dF9pSMNbJ0sOpNHQtZ+6ZuSNrTF4wune0rRTriMn533fS7ofHU8qBY8GH5gcvOnd2oxQgCwcGYgrlpizR0Uzfj6XogvhzlEHnP7dqG6XsOxbc2Q8wEwIOJV7tSDlvrSW7zbBfL1NvLuMQymzEjwBAoGw31vHBhJn0xvMTXJckE+CQwU1mXCxSRpch0KYC4QFHGk70u6OnueIBdgGo8znzundukQkABJoYgYF+b06hWjc2Tr8EGf/t6zbSZy++YXQLcBIMDDTeE891p3s7PEmx8RmvNMf1cPQFGoEQIaADACECVg+rEbgcEAAlH9R8UPRlTDZDLyMy6GcHAOxJlo6P+Z+ompeeYsdO1RbsPkvP/3rI1UHH+LJibGAXPPvtPleKeqHs0VzjXYyu4Oy2aTjlMUuP0JfsnMtY0RwxNKVpMcK/3UwlyIAxVcogAq0lHAGAIozFgEaFqCbX0osYAgBduDXhNmZiqBrKOcYwbd8p+38ykVk23+8nMD3cLJYfcgSGruM2g3b7YncqTVifROcurj5wGzb9cwQBulSJpQfLOD8vwkEA4RnVL8xatTSVmtuTYoqpv+/qs4vfKVMPjlFlqOyiq/AaAAiW7Zap1ZfROEBZwcjHOtH+7btctynTAQCDeQ0ABKr9x9gygohoMdh6RB+KyxrvukcEANCZ4fcFy1yvDXSBPft/6tgJemv4ZPpq1jtSYyKQAOf/9qdaaNE/KeT0xRoBJq5xlFDul7tGTSOgEdAI/IvAd1zbO3RtEnHyUMpk6v8xcM8VSbTooJhHkTM2C028Jo6qOtCIpRb578WymVcI/g3n/ujI7qraPM60T+A2gCKGUgM412AduBmo9Z3ZyfuDWQ3BLFjWHiUA3X44YJQpiBrGa89tEB/idojBDMwEBD5Ad5e127l1Xr+GhWRvc7xeRgNAdkI8F/dUyEWtOUCUXeDMzPGPnE2lll/ucQ3cBFqPW4vBvaeTqcO3+ynBQTfAPmYgxsWSQ/8wdc7IVYk4LhnaAFMaxFMZLgtwssQ/99CeJ6dQEuryL7GV/qA35bix2iVeRfDpZWvZRUXhZDb9Us9h9OUrb8vccsG1cFKhVp/FQXdBhqqPlnoteruXCmDy9YtWUr87HhNas4wjjQE/nDiTXh/izlgINHkwPGQEEeFEN+/+jNAeD+89QH1ueZgO71F/7/q9OZUa3c2lM2x4Lqd3GUy/zvtGaH7zIrBUWo/sQ9Wva+D4PEgNpi/WCFyGCOgAwGV46HrLGgG/EBj+WxJ9yRk/GYPPM6x2HF1fVKw/N+r+2y9Jou2nxJxCPwUAzX2Jqq/jeji6LSqL0d2dcIOT3o4z9FuPuWdicb+TCr3TuIjRjOSWdN/ucK/xdqvbR5Z+ysoEDvyIR36CtcvDetHyEM6/jHiedZ9u48s8ozIChKLjwvG/vlQOalcrHxXK7s6EsI6LZ2IIY/NrAFV/kTWAyTHl5mIB21HKlJ04iS5CGqLLskSCKKhf5hYoTD1xlg4OeItOvL/IEOcLu3EZQc4bqlKxqU+HpuuAjxtKOp9otNQTzbKKtoUTXSJauQ2+rzUdYQdSxdDfve/rk6l05Ssdb9+zeTu31OtKf23Y7Dq8qFJ/akoqvdJnBH0pmJmWCSwcP3SU+jV7nLBuFXPDQ0YQsffsCXTt/Xe4LgN4zB0znea+4NyK0HUAvsDO4pBlQSDr34wZC/d2ahW0e4DIWvQ1GoHLGQEdALicT1/vXSPgAQGoeXdkxxwCfTJWgFv0zWgUT6VziGXIZbsM3FgsmkbU8bcWUEYd3aoKL4MLroVDPY1r7NFCTtS3Fg0AfP/XaaMnvVv5fp74aBrP7d0q5g+MIToIdGUWwMajwZkE1v0H0yrYnJBkiP7JCgxaxwcD4oUmRah6ITFKfbCzmc3t+3DmflhBVry8/6rcnPXPTbkgey9pCIgMW3TICJC4nV2woR/nspSnWWgwkMkEPbCn6bcUp2I5/wtkfL0nlUZwQFCWDRRszUKlQvyiJG0/SEfGzaMTHy4mTyAJnE381aUo9731KXuDipS1ehmKyiXX4lNgipBd8un0OTSr/2ih8dFSrddr46nIFSWFrg920c4/ttDUTgOF+rgHGueudo9Tq6G9AtZ5r1+0gjP1jwutVUTxHuRYtCHEuhPPieliiAYAzp89R7MHjRUOxjhtyg0PmbaPIuUeJh7TOFt//kzgbhxuB2BlLcgGperddgM92r8zlateWWf93YDWn2sEXBDQAQD9iGgENAJKCMg65uYkVbjV11Sm9mYTTIJ+uiuFxqwTV1fvWDnWEBHz00JZk2+u03T+kV2XcfREAgBrWditOzvsbuJ9oOp3qVuA7qvoLgb1/sYTNGN1gvBaA9HG/XD+TQzvujIX9apf0NPRI1AydtlROpciF9iyTgpHH0J7D7Djf1WBeFeBv0AL3s71+IMWHqLdEuUWTmPljo+iSTcVoyu5XCSQ4SxR+iBiGGcSswlyWwIaA1Yl0Y+s+O+nVcgdRdO4nWduLusRsbSz3Cng29V0ev5vlPjHbkrefYTSznKQil+ovzl7aVoMiwBG5c1BsVy3D4ce9fsJM76mlEOB95+9cSUqNrE1xZUvKrKUiLxGxinEBoIJ7olucOvaDUYf900rfxO9xfG6ge/OIHQACGQymWQ3hxfO7pLPv6dX+48iaCeImkgAAM7/m0MnGmJ3XsytjeE3s9+j6V2fc52iTJWK1GfOJCpZsVzAa03nH+PJiPPZB7SzFmR0GzDWYwO70EM922nn3/VU9QUaAXcEdADAHSN9hUZAI+CAwEd/pdC49eJ14OYQzUpFG62+RE3GsfC7/t9co4wQYDCl9UB7BsV78sqjhriejPOP8ZycMes8u7k13dNf7yNk7d0M1P/J7NiJ6BfAKYVoXIKg2htq0Ac0Kkg3l/mv7dPqA0z7X3TYsV+921qdPhdhLwQaF8UM7/xxwsj84zxkDIGTcnnj6AZuCdiU92fNjMuMY16L2T/iFo2zeC0i5+Y2RzDxP/NemRaA9mdOlQ3ktm7ZAIDbeIE+PyK9st4AACAASURBVLt4I+16cAz9nej8fQbnv+QbXSmagwYZ2WSFAIOJzLnhAKdx9Q+/0it9RxKU9L1Ytf9dQz1njaP8xQoHHEZUYNDN4TXW/f1CmtFtiJTzj4W5iQvC4f1o8ix6Z5S7Mn8wvIKJIeI+mQ4Abh0fVIMhTuu/6dH7qN24wZQ1+z+sGdkAgNu+vTxj+l6NwOWGgA4AXG4nrverEfAJARnH3Dplz6qx9EAAdW/70mQdi1A5DHDI+nArQIjUiVitIllpbJOiQo60V4p3fqZjT2WnHd0A7HaUnfNWX+2l44LCbnOalaDiOS8ex2nPyJBDDNBNUNC8F05ynwaFCGJ9wBOU86mrjtL5FDln2w1/iCKO4xKGfFnFNCYwHpzsGWsSjDXJBmBwP/bWnAUOO7D+g1eDuCI6Law/cl5pLfb5RQQYcQI9uAXgSi4zELG6xbIZZSJmXv7gOdat4G4gB/jfflqo3mf7Go+M/5QOj/zQeelc519ydifK1ayun1u7JGPJOlxYJITtWg3rle60iSw8OTGJfvngC3pt4AsEhXevBoE6ZH+juI2jk8lSyQMxALw6u3VuvtZop5e7wMWlNn45/9g/BAwf7tshMB4caHil3ygCC8DN8hctRIPee4murFnlokuBx8KPvzIYHH6co117QfbcsMCWz/eg+zo+pVX/3Q5Wf64RcEFABwD0I6IR0AhIIyDrmJsTQPtsTL14qlNArBZatsxAll0gs3EZyjucLtC/O9YpEJD+DVdpDWfAR7Gzd9CDbHogxf59p1Oo0/x9XFfvTsuGI9ftmgJ0L9epy9hzTE//adcZoVvMEgDDQV9+xBC0E3G20XIuWeRCyyowB9rUlXYIitgXu/7weRrNZyDT1cBpw9gfyiealc8lhIf9IugfQP9hIePiVqohMwG0FybeXJTKM0MhkMl2urCXnew7+ze15QDAkfP+BgCENAACbArZ/DM/racznN2PKZyH8jzQ0LFVH0oE9j411SgbcLL4q0pQ6Xn9jDEyg8lQ5c39IgjwSL+OQqJrh3btpbdHTqUf353nG1xudHfZwIZThwMELb6Z875Bz1eluTv1twcIqm3unADEHAPemUY1rm8YEF+ZFoAYxKnUww88rAsMxDQQZW6YY2H/D/fpQLe3eVgqKOXbw6gH0ghkEgR0ACCTHKTehkYgnAhA+K/T0iSCQr+MFc2WhV5iAcAi/G8Rm7U5mV7dLNZTDF33BteMo1tKiGd+RdZgXoP+692+P0DHE90datwDx7wh14FDeK0sO1/YMdCCs7+InTzU+u9her6kb+u4ZGS7+zYoSA14vmSmr0NEEEJ25wRo/xjwxityGA6z9VSQ2X9rw3FafziRTialGuvEnnLFRRuONWjucFrXHBQTyIIjD2bEeh5XlNYew/dAQO9LzszLtgZEGUNjxuPBSlyHnz8+nY0RqjMAjljvvdzirw2fuUiLP6xlAwcg5vBZrWYc/XT8zQelRuGsNIGz9bFB2lIe4nPs+N1+OiAYiLIHAFQDgm7v3/+VjaGuVcQYKdaxkvcl0N6WU+jc6m3pfx2VLY6KjH6C8j56HTdA/u9JP792B+26fzSho4CT5Wt9MxV94YkL7nFbdyR/fnDnHhr7VA/pmvwSFcrS7a3+jxre1ZQKFC+anoFFlvjMiVO0Y/1G+v6tj7l2fr6yA+2EW+X6tajnq+OpcKniAWGVDQBA4LDt2IF0Za2q4MvT1t/+oHdHT6MV3/zs+ehq3diYnh7Vj0py14I07kyxbuEyeoODCltWr/M8NgYQKYc4lXCcxrXpaZRgiJgVD6x54/I1RqmCH3iY8wcqj1j21Y80/GGxlozWveB5uOH/7jZ0IcpVq0wxcfLfEyLY6Gs0ApkVAR0AyKwnq/elEQghAmj9N/L3JGnnVUYAEL5r56WJtDbBvXYdW0VQYUbDeCqeXSy4IAsPnLXBnPH+RTDjLTv+pbq+NjvlE7mEwEQN9e/IRH+2VU6M0O/1myyKtjXzU5+fD9IqZktkFAMboG7RbNSMRQkrMhuhIFNfTHwTuBwDwoc/sNjgMi4pEQ0oqe69VbW81Kp6YPV/jLv3dDJ1+Jb1HARKRXC9PQBglBAsT6Ilh8SCYyJ7YeICjeB2oY2LyAX0IPZ3aOA7lPDKdxdNgyBAiVc7Us5ba/3zGTt/h55/j45O/TLgkkow/T/33deILDlDXJOWmsrOLrdyG6Peyi2cG3Wrq8daZAMA4Vy/33OJtGc8c5LLqzoOpEWffuv39MrjObEujO8e1od44cluRgBJ1cAKqFinOlX9Xz1qeGdTKl2pPGWJEmMZqs6p79MIZHQEdAAgo5+gXr9G4BIgAPE/iADKmgxFf+u/LIPjgiyDhoW5fd01/2TaQ2UyvdJDtQY/x4Vw3czbil+QHZ/Gdfkfbbq0zj/22LhkdnqeWQnI5C/ee5ZQbpAoKc7nJ1YZcaxAnRfse9nArIxerHFxmlsOiphT54m521No6p/+MFqwhtpcJjSxPjM3JH/Hpxw8TjvvGkFJ25z7zaN1X6m5PSimSF46//tfhvhf6tFTjtuOLVGA6f99Ka5cxlX+d9rYrj+30uiWXWj3pv8YEiLnfimuCeQ4WteiUkt+Kfbix5z2OnqnMSMtIBJMZwClBrMHj6XPX3rTD3iMMe5+9gl6fHA3XSLgG6J6oMyIgA4AZMZT1XvSCIQQAdnMvHUpMgKAMg4FssW9q8XSPaX9bf9nhxH0erRlg0Oa0a1snjiacWsxyhH7n4clW+YQKgzQQm9w40LpNHpkmJ//9RD9uFNMb8DPdaF7AZ4vWR0CP9egOhaEISEQCaHIYCYb2HIKAEAHoP2SRIIgoFfLwa/x6LrxVLegpPfPE59fv+sfSn8Apx5rKzSwOeV78kba12Emtw1cE3C5ue6sSyVmtqcs8ZmLXgzaPhwuKPRHsgVzHO3r/mDCTHrj+Qkh20723Dnp7MnTIRtfZODi5a+gfm9OoTJVrgp6uUwXAJF5vV4TTBwRY//2yxIa8UhHX0tH/Ghh6XXf+n6NQCQjoAMAkXw6em0agQhEQFXxG6Lso+rGUYNC7pReBBm6L0+klUfEMpIF4pn+z9oCpXOEMv//z2Gs45rtvkxJh3p/KC0/A4bst2hdtsxaUMM/49biF/Rxx/1ogQftgEtlcLTh/A9s9J/zb64FIn1QqvcimCi7L9T0P1U9rxGIQFlEKGr0RdcEbCoXiKc/jiaCuS5kDYpnoxe4G4XbW+FHAAAL+pBZQZM3JJOXxg5cPUFduO7/QcFOIXYgEjfupV33jqKUw4HV56ML5DJa+gViCZhjFpvchvI+dr0Q1hntohNHEow+8ajZD5dlz8VO9ClxJ1qm7ZtqLbnI3u9o3YLXfYYgoOi3Fb+yDO3b+pfQsG6OtHUQFbFHoUXwRdA52L99Fx34a7fQLa5dHLhrAVgAX8x8W2g8kYtuadmcnnlhAMVnyypyub5GI3DZIaADAJfdkesNawS8IbDqaBr1XsFCbpIVAHnjstDLcNJzurkjRJFI/7eiNn11An2w8YS0BoIo8sjcjrq+iCEW+PLaBF/nqc6icGNuKOIoUjeF6f8fcv/5S2FwcO++Ep0T8gdsn4g2jGACyAoCquwnF3PPe1xT0BBIhL99KUsjsJau9QpQGWZtdPthP51MFAs+tee2hC0qu6vXywYAIKzYmTtc2M3A6Y9kmrsjRemZRZeQ7lXiCKVCqpZ67DTtbj6Wzq3ZrjqEcV9M0Xx0Bej/FQKLz3maIAJuRgnA5Pb9pQUBVZZeuUFtI3P99avvCt/u1u7OOpCquGGwxaC2/IGubbjtXCvasGQVjXq8s29Zaoz9UI92dPr4CUNwT8TcHGnrGKEq80BHiGZPP8qtAZ+ndb8uF1k2DXx3hiHWF8z2bdtJE57p7duzWO/WG4yWjDnzynW2EdqQvkgjkAkQ0AGATHCIegsagXAioCoAKNPTW4b+D3HzATXi6PaS6k6DLH4QynuOHVE46H4anGDQqwc1Lsxq+1F0jEXZuv1wgLZzBwKvhmz2/7Hj1qZmPgKt3ckuVQAAXQzQQq8JO9tu4aHvWTxv/PKjIQ0CIAAz7NrCBI0E0+DczvrtGL37x4mwMQHwPFxXKgd1Z+c/L2Mk064vd3wUTbqpGF3JIoRutvVYEnWVCCwgqIDggpMBpx/2pdJkDgSItgXEPuszM6jL1bF0hUCA0G0/Ryd/QYeGuvdADzYOMv9Fx7eiLDHh+15x21coPt+6doPR533TSuc2iH7M2aTFPdRqaC9a9tUPButAxKDy3pfp7hWg1C9gfosbYv5Ww3tT47tvMQTlzp89R7P6jqJvX39fYDXBL7GO/cuHX9L4p3sJjenWDtE6CGrr3xw2kT6ZOltobLeLELBAXf1tTz7ETTSy0Jwh4+nT6XPcbiN0GOj12ngqckVJ12v9fBZFxBJdF6Qv0AhkYgR0ACATH67emkYgFAioCgDiB/6k+u7OyDlmFnRi9f8Nx8WynKFW/w+EIZxzCNOtPSTWBs/tLCDY9nSN/EbbOqsT7EfWGw52N3YibyidI+gyPud2e+OXH1HK3rrtz+lzlDjcVi4ntWGVeji4ogb1/JFLDhsBEj8NjuidrNzfvlb+gG38fuYuEFNWHqUj5/yd27oPrANBiD71C1LVQhdSWF/hIMSb693LNOpwFwIwPYK1/zPnlAksoJ0jWkZeVyp7UOih17jscCp9tSeV1h9Lo2OJf5NZNYP95eDnvRh37LihaDTdyRn/QlndQj/iJ436/90txl/QBlD8biKUCJT+sDdBMPBysD2bt9PMPiNozY+LfN1urnx56Knhfej65ndSbHwcrf1pMQ269ymhOVo+34Mz70+ltxsUucmvLDIo7k8O7Wm0l7OaH4wJ+9iizAWZcghzzX6sF2NVqF2NnuTzqHZtfcP5hy3+bD4zIjq5Hst9nVrR44O6GecvYtu4JePLvYfTn0tXi1zueA2CFQPemUY1rm+oPIa+USOQ2RHQAYDMfsJ6fxoBHxFAdq/rskRafljMObdOLdrT+zdu+9eD6/8FW5IbdOGBzAC4FIZ+9shG/7DztLLTDGeoasGs1LtBQUJtvpN9ue0UTWan87xkcbU9g+yGEfQGOs8X7wfvNp7T51hTwWwxdG/FXHRPhdwG00HFjrPzP2HFUVqw+4wy9tZ5gX1fPgO7w+20Npz7a78fN1olyp5JsL2ajn8Hzq7XL57dkQ0hooUgqv5vXctrrP/wBgcW0lz0BcAomMTCgrkVz03lrFXuOf/7Ttr98HhKOXBM7vboKCoy4lHK36Ypsbcjd28GvhoZ7m9nv0fvjX2RTh0LrJ8gusUbH76XHu3fiQqXLpF+i2jLNzAGWo/oQ3kKOrNMgq1h/a8raGK7PnRo9z7RpaZfh4DF//V6lm5t9X8BFeQ3Ll9LM7oNkW5bF2hsMBfmTZtj1MAHMxH1f6f7veABR7oZU/7vZSfefhYnDh+lqZ0HMavjx4DLlmVxmANBn+KdUdPoq1nvSJ8hblAJHilNpG/SCGRgBHQAIAMfnl66RiDcCBzlLF77xYm064ygCpllgf2qx9LdAir9k1hE7D2uIRYx1V7hImOLXgMkFnBW+KW1x2jvqWTR2wiU/NpFsrLIXD66umC8630bWfxt+OLDBAfQzeBIVswfz3Xa+YUcWut4YAFMZMfai+Ad9paThfPgP5XMFUv5skYZ66nJ+63ADmS2GDWn32nf6Fwwk7FHHbvsmk2cIPQXyOEOhjWEID/dcpLmbT7FjAC1uneMn5cf5Ebc9vBhptZfkcddcR4shBeWHnEsg8CeHrgKWgoFXMsprHsTYbQgWIPsP8pUMoKd/m4t7W37IqWdFCvVicoWR0VGP0F5H73usnL+rWeZcOAwff/2x0YwQNaJhpML5/02dqBLViyXni02x09NSaVPpr1Grz833vHxgcN5V9vH6MHuzxD+rGrb1/1Jbw2fTCu++VloCDiqcPpvfvR+QucBNzuydz/T6yfTj+/Oc7uUTEzuad/ygmCI9cYzJ07SHMbkG8bcyVB332pYL+W2dip4NH3iQbrpkfuoUMliAfe4ftEKmtZlMCGwYzecH1gUKBmIihZnd5nj/J2WRtvXbaSPp7xKC7hMQsSA9WODutKtLR+SYo6IjK2v0QhkNgR0ACCznajej0YghAhsOZnG9PwkOpEkFwAQ7QAAmjBaif11Wmz8ynlZnb1BPEE87FIbVryDndGvt5+mpfvO0qEzqXQu5T+mBNrtwdGrzM5+oxLZjD73so4w5tjAXQg+2HSS1vO/j51PS3d6MVbhHNHUtExOup1p9YUUQcEcb284bmS4ZR1qnEEJdvif4xZ+lVixPpwGXQaUY8A5RqeGBKboQyzQmtH24wwC7QkONMo1Vh04R5sSEukEn81pnt+KIZzzXHHRRnCkPAdCoNJfn/9ROSsEhMAK2cL1+9g7yimA/VPV8tJ1XOqhkrtO5fYCn3AwAwKXh8+mGmvHmlGe0YAZCY9XzUMlcroHKMJ57m5zQel/f7dX6eyijYEv5ax/jsaVqei4JymufFG3IS+Lz+GsH9ixyxC/+2PpKv7zbtr++58XiOBdVa8GFSldkirVr0WV+Z8yV1ekmLjgzwd61P/AjvMPb39i6A7AUaxYp7qhLH/t/bdTIXbGTZq5F6Cx/u2//2FkqOGoWtdervrVVLJCWal129eCVnuHmWWw5Ivvad3CZbSDnVUzYILxy1a7ihrfcytVaVSX0P3AzUxcFnz0JSFrD2cWuCIoAUE7UQp9oHmAx2bGe8W3P/N5rr4Ij8Kli1PVxvWM9YqcoznPoV176TNuKbnks++M/SOYUqNJI3bCmxvn6sdZgm2wccVvtPqHX2kPC1fuWL8xnaVSgs+xPONd44aGVP/2JpSn0MXipG7Y6881ApcjAjoAcDmeut6zRkARgV8OpNKg1UncE11uANEOAF9zvfCI35II9cNuBsekU+VYalEuArx/t8VmwM/hSKPbgWjbPbTKu79ibnqsSp6A9fMZEAa95MyAADtrSX8dppMfL6HT3/9GqQn/tKKLLZaPct1Vj3LeVotiizPd/DKi/GeGY9V70AhoBDQCGgE1BHQAQA03fZdG4LJE4O1tKTTtT3cKuh2c0jmy0AxuAVggPnBeEkGF7lz7v/KIWHQBQYWpDeLoytz+0ckvy0MNsmlkhEGtB6thw+FEOp6YamSbYUZmmBkNFfLHGawDCAwiC61NI6AR0AhoBDQCGgGNgEYgchHQAYDIPRu9Mo1AxCEwnLPzaAMoa1WYqj+Vqfqs/RbQZMX/mhSLphF14pSozrLr19drBDQCGgGNgEZAI6AR0AhoBDIDAjoAkBlOUe9BIxAGBJCh78zt+daySr+sNS4STePqBVfqH/17Mn26S0z8LxtrCo2qG8+9w3X2X/Ys9PUaAY2ARkAjoBHQCGgENAKXLwI6AHD5nr3euUZACgEI/7VfkkTbT8kHANxaAO47+4/438FzAsX/vOq6BaNowjXxxGXn2jQCGgGNgEZAI6AR0AhoBDQCGgFBBHQAQBAofZlG4HJHYBcr87flFoDHJTsAADe3FoBzt6fQVNYWcOtBjrFQZj6gRhzdXlK+tVCwM0Rp+zbucrDgYCqtPZpGO7nV4ZmUv1nJ/7+7UPeeOzYLFc6Wha4tEkUoQyiXi9vdRejDceg81/AfTqNlR1Lpj2NphA6C2JOJM1q5V8wTRZ2vjqVq+S5tNOUwr/ULLi/5mYUmD3Eg6GTyhessmSOK2lSMoRsYcz/wRqeJz5lxsvhQKh3kuc1zBiaFsmah64tGGwKT+LNXO8V7+WZvKv24L9XocHGa/5uPwbAYHh7PE4JkD5SJMZ5vr2bFch8/x6f/nQxz5WMdDjBnHi0fS2Vy+jCZbbF4jxbxO/TJTlYd5/cJ3xfW583E9vErYwg6Hn4aIN14PI0+2plivMMnkih975gnJwNQs0AUdWTx0Ct82Dv2uuxwKn3F4qW/MzMKXUzMc8VcpXiOe0tH020lYwjPVSQZnve1Cam8/jRaw2vHO2d9LvFdV4SfyxY+PpeRtH+9Fo2ARkAjcDkjoAMAl/Pp671rBCQQwA/FfisTiburSRmy9MNqxxkOlZPB0evIzAK0GBQxOC0zGsYbjoxXM3/Af/hXKq1iJ5nbuktbQXYQHy/vn/MmvQDbDXD+EFD5jp3NI/xnEcvFQQ2UaFTPH34vBQ7i2HXJhuPvFgDKwRoS45n5UUNxnThvdJp4fWsy7WHH2M3gtD3KZ/v0VbFKQYez7GTN3JTMznCK67PlNbCF3SzhYMaszSm06cSF7Q+d9gkH797SMdSlSqxvzuleZvL0X5VEm3l+N8MzN6x2LAcj/AnkreMAFzRKEKh0M6/tQ/HMztmSYjj+CO64GRzp4fwdWPUSB9nw/fbNnhT6mIMz+L51e9+wLzwnT1bgd6Bixmr/6HYm+nONgEZAI3A5I6ADAJfz6eu9awQkEPiMs6WjuE5f1tzq9S9F6z84gsj+ztmaIlx24Lbv0hyYGMjMhEuVSd/Amc+pfyQTHCGRH/b2/VwKUUWUk/RckUT72XEUNTc2idM4GP0HDohMZnxEgyLmOKoOELLBPXhvf/K5iJpbqUygcXDmI+H8clBD5uyxt+bMOkAQwGs4DfvtulzM+Tf34Vcw76O/UmgKn61oAC8/Bw9nNo6nEtnldo2Aziubk2keB3TOSwZCC3OgcGL9OIMxFG5DwOKVTQhYyK8ba0UAA0HX4pJ4hXufej6NgEZAI6AREENABwDEcNJXaQQuewTQ/g9tAGUt2I9t/GDvtiyRVjNdV8T8+CEqkykUWZP1GmSM23C2+DHOGsu5FrIz/Xf9Ts54jvo9SdnxN0cqyj/yX+JWjcA4HAamQkcWlRTJ2FrXIxsA8AMf2ZaTss+1uT/ZAAAc0jHrkmg+BzdkHH8rntzJkUZwdhpCnV4MjjGy4jLryM6MjjH14qkO0/JVDcyRIWuSiDtUCptKAGApU/1H/CYfQLIuKtzaJTIMlGDggZ0yuGYc3VLC2zNinSMtLY0WLlxIEyZMoPXr19N1111HQ4cOpVKlSl2wlPPnz9O7775Lr776KiUkJNBjjz1GnTt3ppw5cwqfd7gv/Jvbp/7xxx80depU+umnn6h8+fLUt29fuvbaaylLFvXv19TUVPr6669pxowZtG3bNrrtttuof//+VKRIkXBvUc+nEdAIZHAEdAAggx+gXr5GIFwIqLYADOZYolZ4wGrxH+8tuW64XSU1KqofzpII1qizBm28La9T/aee+0x+/bg3Z0KpRrNSMXSSs4XIzJ+wkT2y82//OgWj6WGui/daO46MPDLWqPmXMVlH5Ht2jMdweYEITdttHTLPHgJlMzaKaVpY523NGgdtBKnW2/iM+q/8J+vv1W78t6Wm6jiyIp7mPG7sILf1qAaRZIJdYAu9zGf5LpfVmPX9busK9HlOLnuYeE3oSwG8MF4Crf0a1o0omi2KNSzSaLfDM3dFjiyGLouI3gEcWTix06ZNo5SU/4LKTZs2pbFjx1KuXLmMZZw9e5YGDx5Mn3zyyQXL6tChA3Xp0oWio/0LSKieqf0+OP9ffvmlse4TJ06kf5wnTx4jiFGrVi2lqYAZAgr4x2oPPPAAPf/885QtWzbpcc+dO0cIsCCYEhur9v9V6Un1DRoBjUBEIKADABFxDHoRGoHIR6DrsiRD8ErWKuSOomkN4wzxPKuhrWD35Ym08ohY9h/iYVMaxCs5n8gy912VSDtOeXeWRPaPIABo1Q8yvToUBudvEAdOwrUf6x78CHBs5frjTkuTpAUlRR0onDKcNjjiXp02c+81WXcAz59b5wlQ4dHRAmJ/MiYT3PAzsIE1lmbnbQazPwoo6mqgfScCLTLZf8zrNQAgIx5qPYsqeaNoKp9lNpfXE4Gj59YkG997snsLdPYQIESAMFQWrkBnoPXjPYFOB9gdTgYH+aOPPqIBAwZc4Pzj2hw5ctAbb7xBNWvWpEAOL6678soradasWRexBUKFqcy4a9asodatW1/g/Jv3P/vss9SjRw9pFkAwzAoUKEBz5syhq6++WniZcPpfe+01IwCTmJhIZcuWpRdffJEqVKggPIa+UCOgEcjYCOgAQMY+P716jUBYEJAV6rMuCpmjSfXjL8qGy4oKytKjzTUgwDCYKcJwzMJpoNJP4X1DG8Avww6gxTB5Q7K0GKNfa8A4Xmnjs5gu/iqL1cmaiKOKjC3wgRK8X04b1ona7RkcyMrjolz/Hav9D12bRFiHjGHcqQ3iCAGzYAbWxIT1Sb6evwol3lwjttmDa/8hQChrXuaFin0nLiGB9oWsNSsVbeh1BDN8X4CdtEawPEl0DarfYyLj+8kKEZnP6Rq3QBao623btqUdO3YYDv+IESMMuvzMmTON4UaPHk3NmzcnqyMNBxUZ9ddff51+/vlniomJobfffpvq1q2rusyQ3Hfq1Cnq1asXzZ8/3xgfzn7RokWpX79+RrDj7rvvppEjR0pn63ft2kXPPPMMbdmyhcAkAGbff/89zZs3z5hn3LhxdN999wntCayKYcOG0fvvv3/B9bfeeqsxTvbs2YXG0RdpBDQCGRsBHQDI2OenV68RCAsCB7lFVDtuAXiA/y1rUPmexOJXVkP2vx+rhaMEQMRUs/9wSpApPyPva4osy/Wam4tH01Cur/YjBACHEiJ/H7DgmZ+OresmAlyg6sh4cdwaFo7m7GJgPPF0wvkPBUaizuoAfq5/3C/2XFuhFQkwyIrdiZ6tl0y8l+8GkYBOoD2sZ+HDbhx4QOs6WetZNdZouRjIVAQcRdfg9H0oem+w6/Bd+vxaf8pdvK4n0HcDsvpwgJGxhj388MOGY79y5Up6/PHHjb9DAOCee+4x/v6DDz4w/g4Ud9T+o2xg/Pjxxt+98847VL9+fa9L9fV+1Pu3a9fOcPYbNmxoZNgRsrXZ9QAAIABJREFUFGjTpg1t3bpVKQCA7D/2Da0EWPfu3al9+/aG89+zZ890zBA0cTOM9eabbxp42q106dIGKwDBFm0aAY1A5kdABwAy/xnrHWoEPCOA9l7PLEqkBIUsOn5o4we31cKR/b/Uzj/2KyseF+igICqHmnkvYm+eHwLbANdxW8cX6gbPojrNifZjoP+fYK0BWQtWIx9K5x/rRLvHl5kmH0wJ/Sjo/xwoU6nLd6vDD+Xz7CUA8AuL8CHIhqCerIlS8Z3GRXkHhEllza2MBO/aQA7iLBQMTsrOH4oAQChYIbL7sl4fKACwceNGeuqpp+jgwYNG9h+BgNq1a9PixYsvCACA4m/S6K10fwQEIKYHi7QAADLrcMi//fZbY31m0OLo0aPGXtatW6cUAED2H5iBMQGxPzjplSpVomXLltEjjzxizGWyJtzODEEIjLV3716qU6cOvfDCC/Tyyy8bgZZIZVW47Ul/rhHQCKghoAMAarjpuzQClxUCsg57sB+D4aj9h4hdN9YsOMRK85faZMTjnNYaic4/1qnKAAhVvfiHzIxA9t+vmn/7WQTSsrBe5+U9CVYbjhr0QatDl911c4qDvUOTGPP3dqhRbNyCHoHm9VJ2EIx1gHcNwYxf2fkPFctGdc+BsIg05z/Qd4M9k33zzTcbWW0EAqyOPWr7V61aZdSkw5544gkaOHCgIfiHgAHo67BICwCsXbvWWOuZM2cucNRB22/VqhXt37/fKH3o3bu31P+SrNhYMYMwogwDAOwLOPwQIoSZAYoxY8YYQQAVLQGpjeiLNQIagYhCQAcAIuo49GI0ApGJAFpg9WPFcdne19iN3bGRbdsl62iq9CMPJepespyhqmf3Y78QMsPZypoqRT6Ycnsos+Pm/gJpWVj3r6ptEMwBh4BlZ26VCap9qEy0vME+v5dyDowl0/XAOreXsoNgDjhKbOZyMCNUzj/2IPt9FuzMEahAC8RLVeIUaG1Oe0TWHw4wMuGwQYMG0ZNPPkkIDMAxfeWVV6hEiRJGFwD8Aw0AGGj0t99+u/Fn01ktVqwYzZ49O6yidUlJSYbuAJzlkydPGuULnTp1orx58xp7sNL0rY46ygJQAmDfi4kdcMH+v/nmG8qfP7+hGwCtAAQ87KwCEzPcO3fuXENIEQbhxGPHjtGkSZNo9+7dhPnRHhB4mmZlEoDmDyYBaP8mproEIFTfrnpcjUBkIqADAJF5LnpVGoGIQgDCc6N+l6fbYhPWvu2y/dGLZc9C01mtG/8WsVDTwEXWYL8GZQCgjsuKAfq9lyiGEPT1O0rG0PVFo6hkjihDuE2Vvm09V1FcvFDkA9X/h4vt4SYcB2ZLZxalW5sgz4UPVP8fajq6eW4ybfGsZ43gRFsueTiuUM7hJhYX7JnyUnYQqP4/HEEk7Ek16GHHw+/1osTlJm4HeWuJaO60EkV/nEij3isSCV0FZM0JY/Sv79ixozGUVe3/+PHjxt8vWbKEIER3//33E9r8oY4eDiwcVZQBwBkG/R8t9qpVq2ZkspG1DpdZM/HmnGYWHQEBBAN+/fVX4yNT7T8tLY2GDx9uOOhWp9u8H2344Kh/9tln6duw0vytlH0rRR/ZfHNcOO6Ye8iQIQb7wDSUHfTp0ye9VeJbb71Fzz33nPGxKUaI9UFTAIKC1qBFuDDV82gENAKXDgEdALh02OuZNQIZBgG/AgDfskL6cFZIF6Fpw2F9skIMPS3YFx1gLmaHFvW75+Q12NLPoiS3RHuoLJzkaCrMP4rhhP3GTt04Vl6HwyNrWblV9SiulW/AYogy5helHTii7rh9pRi60qYwr5qxVq0ZX8WK6qpOhRNFXjagJIO//Vo3x20f62TAGT6iUHbilJX2OwAUbO8i5Q1O96t2PMBYol0PnOZF7T80AGQtENMiXEEkrFclcGbfp5/rRWCyb7U4qlkg6gKxUtXvfLTJHMbCp/j+NC05OdlwUJG1hv3vf/8z+tnnzp2bFixYQE8//bTh8MOhhjNtCv1ZnVJkypFJR8eAFi1aGOOFq3c9WuUh2w7avdVMSj/WBDYD6v1hJmvBmnW3O+S4DnX9qMnHdVYzyxusQRO0+UN5BAIE1oADMCpXrlx6FwVzHGvHAXugwWQSWDUZzGCG7Dulr9cIaAQyJgI6AJAxz02vWiMQVgRU63ytPwZlWwnih+k0zv6jA4CIYfwuLC63kTNXKob+9g+Xi6G2lWIJ2Um7ecnGyv7o9+sHPrJ63arEEhxMJ+u5QrwTg/V+VVaDqnBboIBDOCjb2LdIttrvrLTfGd5g74SqMJ3q9wLWotoBwG+mhZf3WvZ7RjVwZp3Hr/XGsaPeqkIsPX5ljOP3nerZOgVZrM479mLW9SOTbar9w8EFhX3y5MlGlh+GwACy2FmyZDFE73AfAgWioney5xPseugVTJ8+Pf0SZOQRxLjlllvI6qibtfSVK1c2ygVQzgCnHSUOVapUuWAKsB/Q3g+aB6ZB4A/3gf1glkbgs2bNmhn7Rps+a8ABJQMoiTD1AMxxwJYAfjCUBZidCEwmQa1atdI7MlSoUMEIIIBNoE0joBG4PBDQAYDL45z1LjUCnhBQ/TFo/cEL52/GxmSh+lo4XHBcg7Xqsm9IZnz7vXD+u/B8DwZpDYZ7tv6rYC9LeXbLHlvXA8ptF675RpszL1Y5bxSNYeYBggBOdpppGB2WJNFmhYCJSMs6pzn9rP9feSSN+q5MDEv9s0i2WpVN4eQwQccCnRLQ1z0c5tSpw21eL444xhbRVHBag9/1/xAwRCAJehuhNtXAmXVdr2xOpjlbvOkU5IvPQkNrxVHdghwFcDBA0ZW/g5Yfln/+nMpJrM47pjMz5KjzN9X+QU9v2rSp4RDDwYWZjr61xt5KkQ/1eVnHR3Z/6NChRq1+oUKFLqjVtwYHzEw9WAPYC0QAe/XqZegfIJBhN7RARBBk06ZNRutAOO5Vq1Y16PwmPR/3oCwC/w0zxRDNTgoIGkyZMsUoNciaNasxLxgJ+DPMqkNgdlVAUAClF5hnxIgR9MADDziuL5wY67k0AhqB8CGgAwDhw1rPpBHIsAioOm5mAADZvg5cH72fadIiVjVfFE2uH0/ZA7fqvmCYw0y77sjjq1D0QZFvzo4/AgBuXANV9XEZ4S8/fuDDuRrONNxcsYF35KV+u2b+KJrC7AwwPETNS8DB7iz6FSQRXbtItlqVTWEfG8/YxPXJ9AF3NQiXBaqLDza/F0cc48q8E9Z1+FlGggBLV+4WolK2oXI2qoEzc67fuRQJz9kpZjupGsqaJtaPI6wlkKFFZ3sODoKJJGsV80TR9IZxlBNR1X8NAnkmrd/MkJcpU4b69etHX3zxheH4IvMPp9RU0setJhXeKiAInYBx48YZmfBIMKs2AdYDSj7WB8FAZP+vvfZag9kAsUAZs2btcR/GvO+++8iumSCChRV/lF/A8Qf2KEHAmAhsRAqeMhjpazUCGgF1BHQAQB07fadG4LJBAD+S0YpM1v4JAMTRooNpwg5NPN8zhLNTN1hqSN3mnbuds3hcF6yi3l2ba18ncrABlFgRU2FDiDo7mzgbD6xlGQbWdYs4/7jeC2XdTRDPCUcvAQd7xwEvbA+RM7Zf45at9uIw2cUNw8lswD5VNSq8OOIIuvWvHkd4jmTtIw6MjOMAiazZ6fdgMAzkln8LDsh/r8nObV7v9hwFG9cPvQsR5x9r2PIv0wnPtaw1LhJN4+rFpd9mr5+HgB/o8L/88otRV48sNlr+1a9f/wIqvVUA0BTgA3194sSJdMcdd8guK2TXgxkAFoPZ3QAONdr+QQgwLi7O2Bso9rIGZsCjjz5qlDzAzGCIVTMBQZM777wz6NB2/QXgijERVNHOv+yp6Os1ApkHAR0AyDxnqXeiEQgZAqoBAGTwn+I609e3pghnra5jxx/Za9HsMrLByP7/eVw+W4UMOX6sVueMtqipBABEMqxwSPqxgOEibu2lasi+TbomjkDxdTPVenyMK7If+/yqAQe7qNhfaIvH5w3WR7jMjSLvxWGylof44eTJYqJKS1d1xLG+YG0P3dY//Lck+nK3/Dtip6bLtiN1W5fI527PUbAxgPfEDeqlCjn4uxjifAg4uZnqu4px7cFOJwf5tttuo969e9OJEycuoMdbM9Wm0j+U6jt37kzLly+/KJuO1nwLFy6kN9980/gcwQbQ50GVR+Y9Kuq/73Vk1JEtnz9/vrF9lBugbr5UqVLGf+Pzl156yQhCnD9/nh555BFDXT9PnjzG50uXLjWuT0hIMNYOij3MqtSP/4aoH9YMmj4M96OzQbt27ahgwYIXQA8NBMwJbQG0AETtv6kTYNUVMIMh+LfZNQD44HqURGAN0AKAqF/Lli2N/aNLAsoCzACC25njcwgBIujw1Vdf0ahRo4y9YgywGmAoxZg3bx4NGzbM+O/XX3/d6MigTSOgEch4COgAQMY7M71ijUDYEVANAMDBxg9vOEgiBmdkEtNTr2JHVtTgMA/gTF6ivE9ANxePpqH8o9jdXf5vNcg+4se4jImIAHp1SPADf3Td+IB1vfb1qpZ1qGaMVWvkrQ4qXP6R7AB+IeEAApei2aJo5+k0oe4TTufqdn6qavj24IZMlwyZ5y/Ytaq0dFVHHGsRKalwWvM5fu06cfBng0Kwz1q2Eu4SEnMvKoEz3OulxAn3g3HRnsVNwaQRMdV3FWPb3xXUwCMjvn//fmPq6667znC27fRzOJdW0bs6deoYjjGo9BDbQ/YfznKTJk2McRBYgDOMFnZ2w7XQD0CGG4a5rdoC5vVwzuHgglaPOnwEJKxmahXY2/xZxQntmXo4yytWrLhoLLAAMB5q8E1bu3btBSUPCGQ0atTI+Nis88efTV2Bbdu2GYEE1O2bqv32DD/EAkHv79KlywXigiLnjiACRA0RxNi7d69xi4kB/mwVc7S2JRQZW1+jEdAIRBYCOgAQWeehV6MRiDgEvPzoltkMfqS24PZ7na6OlbmNVB1ZOIbjr4mnGhLZfxXhMxHlb68OiewPfC/1+KoZY9VzstYUy9RAA5ObOMCDFmdgorzBLJQXWYRS1kTOT9VhsmIp2yUD7SoH14yjktmzUNflamKOwEKFlu71O0FlTsMBOfc3teNWiwf437Jmzb7LZNNRyn4/a4S0vSqWvtqTQpM5Cy/SxtS+PtXAGcbxqgsiW+ak+q46vStWATorJqD8oza+cOHCxl/bW9WhjR2cWZMpAJE6OL3ZsmUzHPauXbsa2f9AZm01GGgNuDdXrlwEJgHYA3YzRQjtbf7MNnq4fvHixfT4449fcCuc47p16xp7+u2339I/s7bmw19anXxTGwHOPmzMmDFGhh9Ws2ZNo/Rh5MiRBoPhmmuuMQIXECN06rAABgC6J3z77bfCr8mNN95oiAGiNANChDD7mqxijtYSDeFJ9IUaAY1AxCCgAwARcxR6IRqByERA1jFR3YVs2z/M48UhgAL2BA4AiJYaYL5dZ1gcix2Qo6zSLmpQ4X+5UTwVZ0ctkHnN/MqKJnrpWa/SM96Lw4gWhiPqxBEQh2Py0353qoeTsONS1rDotzKJzrvffsEx5edyipmN46lEkPNTdZiswQ0ZHQucwQQu9TA7PKiUpZibtOsriDzXXt47jK8yJ+5DZ4xuHOw4LSmCZ9UcQIeF9ksSCaUkbgbnvyMHJB/iwCTe3r0sYvrMokRKkHj/zTlEvgec1gPhVBkBVfsYsmVOXt5Vp3dl7ty5Rq2/1ezOPz6zq97D0Ud2GxT2smXLptfSgylgttfDfXC2Qcd/7LHHDLV7OLG4By3tXnvtNePeTz75JL1N3r333ku33367kfGH82watAhwL5x9tMTDuNAqAGPBej+unzVrVjoTwdQnMMfBfRgHwQsECnCvdQ44/bVr1zYCDsDF/NzM8oPSb8/qgw2BWn+MC7PqINgZCGZwAmOcPn3a0CZo3769EYyAodvCXXfddcF5QKsA+7fPaw2iAHcIOULTAIagBHDIly+f22ukP9cIaAQiEAEdAIjAQ9FL0ghEEgLhCADgh/ZAzmbeWsK9PtWKjWqtKhyCTpVjqUU5MUqsOadKJs5NMR+sgu7LEwnibyomkqG2j6vqDGMcu8iXyJq9OIxmjfxvrIDeg3E6I1B9cS0LkQ3noIFV2FGVpu9GV/fiMJlYyjilTkJuqgEAVTE+VUcczwpafIK5cIvku457Vc8QDJAx9eKpDgt+igZanIJIXgIATur4Iu+O6HoDjSUqQGre7yU46FROYs1kYw44s3Akzdp7c95jx44ZvepBi7caaPqgoZvUeGtHAFwH5x+lANHR0RfU41sdapQcwAlGkAFjoQMBstxffvll+lTNmzc31PARAADNHqUGcKYRiLCWJtgz3/YAgJnlh1M9fPhwozWf1TAmOh2gBALzbN++3fjYyg6wsyHQ5g/OOUoAEAhAfb6p2m8NsCD4gPkQYDENWXvoGZhmshqcnhe7XgPWOXDgQANba/cB+3pFnmN9jUZAIxBZCOgAQGSdh16NRiDiEAhHAEBW+M8ESdXxEenrbj8I1ZZhVpE3p8OVcWyd7ocTOYqdXRkmgxcBQLf9OK1RVSTPdBabsrMomv0PJIT42a4UGvW7fAmAU19z6x7BBgErBOwQWTMz4aKU9EAdMlTfA1UxPlVHHPiovHsmrqrPrZl9z8nVRR25vZ2IJokTbd5LAMBkssg8I14ETjFPIWYfoV1nmZziKideujvYSzvsWW5k45FVL1mypJGdNg2ieRs2bDAccDjGpsXHxxtZb2Tts2T5Zw9WOj+y1mZGHRlqOOOof4eZDj0ccSezByaste7W6+1t/qxZcVxnDwBYHWy0OEQtvoih/h5BCpg9AGDeD3YA8DOFAu26CdAXQFbeGlyRCQAEK3Ww0v+xnrZt2xrlGdo0AhqBjImADgBkzHPTq9YIhA2BUAcA8OMcwn/lg/Sldtqsl8yrbDYO6uwDmX6+UFKhHzXeUxvE0ZVM2Q5ko9kp/ZSdUxWDQziCRQwRBJAxVQE31eztssNpTL9PpHOS9HvTQUVwQ6Q9YjClc9U6fTeHFVTyVgvPS5cWmNn3JlziINrFojnXonerGnuRaKVqCYIbuyHQM6WKJcZTFR3EvaqBDvN9X3ggjUawiGSqS6wm0HeSF+ZDR2YciYrwmbh7ETjFGLLZf9yjGijDvfYuB3bnGQJ5cNCRVV6yZEnQryzUt8P5R2266fzjBmunADPLj2w4BPTgxCPoYC0ZcJoE6vvW7HyxYsVo9uzZju367MyEFi1a0JAhQyg29h+tGnsAwGzXh8+QUUcAwG2vuNYagAgUAAB9H3oDJh726+zBCYwrEwCwX2uKEgIvsCDQWcC0YEwCmf8X6Ws1AhqBS4OADgBcGtz1rBqBDINAKAMAsuJ1VtC8UFVlsnFw/gdxl4Ff2flPk0zywrlD/Xqg/JsXajywUNEx8BI4cXOGAz3Uqk6FmbmFgJ9bkMSJsm1dj2rQI9gzupOd/54rEmmPQvbfLN04zr3Wh69NchWWQ4AMwSR7i0cVYUoTF1UxPtWAA+atXyjaCPipmGo3Esw5kt/DLssSDR2BYIYgF4RI4TzbTbXkSFUA0AvOIsFHJxxUgywYy97lwO48g+YOOjuy725mF8wzr7dm7nPnzk3ly5c3aPumiN8VV1xhjA8RPtj69euNtnVQtUcXAbQJtOsNBBO027x5M8HpNzsEWAUAMf6CBQuMLgemWQMA+Ltdu3ZRt27dLiptsO7fLraHzD7KGt5///30y+zUf3wAfEHTx/5hVso+/huOO1ofol2fiQ+CKtiPk2E+k0FhDYqgvSA6A1g1E+z7dDtP/blGQCMQWQjoAEBknYdejUYg4hDw4jC6bUZWvM46nheqqiiN/RSLjQ1k5385Z7BlTaQ23wuVGo5p72qxdE9pOR0DL4GTcGeMIXY3oEYs9WHxPgRLglkwEUnc2ZWdP5VzxJxgFnSt8l/dOpzIN7Ym0wrWbZANCpl7gGDa9IbxNH59kqv+QzCNjBMcQGjPtPbtp+SfURUxPi8BB+xdZU7c5+V7CM58PRb9FGkXGuw7CaUaaAMqayoCgF6Dgw0LR3OXE7kWp17eE6cgh1P2vGDBgka2G7X9yGSjthwG2vr58+fp8OHDxn87ZbPx92APvPvuuxcdARxWOKlwbs36eDisDz/8MO3cudOYC10H4EjDKce1ZrlBoAAAHHGI3kGzwDRr5hsONsQEUYdvmr2UwN46D0EICOhBod8UR7TPf+jQIXrooYeMdokwBAhA7a9evfoF+0ZwAqUOZjmFlZaPtX/00UdGIAFlEKYIoD1IYA6I6xHcMLEtXry4wYoAmwLdB1BqYZruACD7DaCv1whEHgI6ABB5Z6JXpBGIOARUM2/BNiLbt94+1pfcC37k70lKDphbX3fMteZoGj3PmVk3xzPQHm/mFnRDmZ4frPrWS4avSLYsNIMdyGDdBZzWpkrHx1iqGWPVrCLmQ/Z2+p/JQc/ZTUQylCwW1ZcVwZR23JsdlHQ3YcNgOg+7mIXQljUIwCSQMdVyDi+aB6qig9iXlzME/X7D8TTXDhJuQTs4/wgCyFqVvGBvxFM2iVidl+AgznZAjTi6vaRcaZCXYJITO8geAICDCsceNHaIAUJtP2/evOlwWtviod4dKv5gDJjmlIl+8MEHqUOHDoauQFTUf6VWmBsOttkKDwJ5oLA3btzYKBdAS0GrTZ482QgOmAZdgo8//thwitEm0DQzAADnH84y2AXoOmCaVXvArktQrVo1o4MB9mYtHbA61AiIgOoP/QDTrB0JzL9DcADlBdY2g2YAAPP+8MMP6S0UERzZv3+/cauT827uFXiZe8mfP7+hN4AgAzCw7lF3AJD9BtDXawQiDwEdAIi8M9Er0ghEHAJ+BwDgCLTgrByotqqmWofs9iMfjtTYdcn08wF5yr+5FzjnU+rHE7LSgcyLI4Ux3coLAs2rmsXEePYaX9GzU31+UOIA5/hPdt6CmVufcy/Oo+geZa8DuwHibPP3BRdGcGvjptrRQbWcw4sQnqroILD1Mi9YBwgYugVJggXtvGTHm5WKpoHskMuYaskK5lANDqqKdWJOJ3YQnFQo+2/dutXYOhzU+++/38i+w+m0193bHXwo8UOtHxlsOMRQuDcZAiaWEAp8+umnDecdTivmmj9/vuG8m7R9XIvrpkyZYqjpw9G1fobPoTnQqVMnatq0Ke3Zs4fefvttmjdvnjENAgtYL+zWW281KP0ffvihkRWHYww2gzkenHWMg31CsBDsAfMzaw3/119/TR07dkx/JMBsqFWrlkHZNzUD0GIPgQxYjRo1DPZD0aJFjbIDaCGgrMFqcMwR2FixYgWNHTvWoP1jbVgLsDYNY3Xt2tUQEwQ7wrpXp2cUewL7YPXq1cbHgcozZJ5vfa1GQCNwaRHQAYBLi7+eXSOQIRDouSKJIEjll1XKE0WTuZ45d6y4OrV9btWscqAAwOHzfxuZZvSZR92/qgUTorOO6UVQTJX+j/m9OBb2Gl8RjLw4TpU5cwpqe2KQR09ECDESAwB4B+CQHnApbbiTncf+7DwGelNUlfFVxfi8MEjcOioEe55UmQ5432vkjyYESoIZauahTXAVn4uTeQnYyb43XsodsHYV+j/uU9U4wL1O7U6dGADPPPMM4Z9Vq1YZmXizvR/GQKYdnQCcKP7mmcAZRZu7RYsWiXz9BLwG40DIz6TGB7oQOgMVKlQw1utkoMhDwR9MAGuNvP3aa6+91ihBMBkPTmwG6z333XcfQc8A9wSzihUrGll6JzNbKGKNwNzUCgg0Xs6cOY2ABkoxrIa1g0VgahLoDgCeHj19s0YgIhDQAYCIOAa9CI1AZCOg6mw77cor9d8cU5U+bw0A4If2t3tTaN6uVKM1mGo9d/qPU/bSulSJpQdZrd3NvGTiVbO3Xuq3VYXMvDjfcO6DOf/AWEQI0atD5XaWKp/HsZ8JNfpgivRuTinmVQ3ooKxgXD25rDTm81J6o0KFN7FVDTyADo9/3IJ6boEW1ex4dv4qGFMvnuoUCNwJxP78qAY7zHFUOg7gXtVgEu51Yjk4BQCQHUdd+meffUZOSvKoy3/22Wdpy5YtF71WcGhxb7NmzQx6+vTp0y+gpttvQEYdtmbNmgs+gvOP7Du6EiCb7zQXbkCmHAEJsA7atWt30Vz16tUz6uPhYKPe3kqht04IB3rUqFGGE20aSgjstfX4DGtDnT7WheBEz549jYy/3cBo6N69uyF2iPaB9uCDXQwRrAAEKuysAXNcBDkQxEBpAvZiGjCHqOI333xDn3zyifHXwYQEL1qo/guNgEYgIhHQAYCIPBa9KI1AZCEwjTPj+HHo1fyg/ptrUKWVo6XcDUWjadOJNNpz9m/PTr+5HjcVejt2qo4bxpFtY2jO7UVYDM7oy42ClzU4PR9eAgBuz5tI9t8cQzVg5LaGUH7u5pR6CWyICmHa9+clcKUadMAaVAMAIucjEmhRrclXYT14ycSrBBz8eEecgg72AACo+n369DHo6aiFR+0+nFi7HTlyxFDsN2n8EAgExR8Cf6j1h6HOHY47HNZffvmFtm3bZvw9rgWNH0EC0NYTEhLSx4L6PxxmOPPQAgC1H2sEnR90f2Tl4YCjVh9z3XHHHYagIOj/3333nVFCsGnTJsPhb926Nd1zzz3pgoNYDzLs2Nevv/5q0P6hX/DYY49dcJ11rxDvgy4BVPqxtoYNGxrBDwQWTD0DtFJE6QPKDRCIQKnCTTfdRC1btkxvWwh2AkoH4OTjc2gsPPLII4QSAqsBV7AuUH4AvJz2itaFCHrA4cc6UIIBQUAwCMxAip25IfKO6Ws0AhqByEJABwAi6zz0ajQCEYmAahs3+2a8qP7bx1INAIQCYIjQoc64LYu6iRQ1eMnEY/0ybQyt+/XSOUGVMu4l6OB2Vm61/9b7vWQ33daDT3HXAAAgAElEQVQRis9FnFLVjg6qAoDYpxc2kGoHAMyr6oCLnI1boAVjqAZBVVgPXp5VlYAD9uclmISg6jAWPL2eA6tWc2oDiKz3e++9Z2SbzYCA2dde5Kz0NeFFAKKEw4cPT8/+W9sDhnclejaNgEbATwR0AMBPNPVYGoFMioCXjJQJiYhDIwNfpAQAINKGdnwQEBM1L2rbmEM1e+slkONU4yuyXy/ibcHGl1U696K5ILJPv68REXlUzYqrlpBgj6pK+LhXpPtGIBy9PLvBzgYlSeOviWedgOAUfdXvGxUBQC8YqwQcgI9qMAn3Bnqe4Dya9f64zhSPg6AfMstaTM7vbw1/xwPDAowNa6cBp+4N/s6qR9MIaATCgYAOAIQDZT2HRiCDI+DVeUKGXLQ2XhQq1R/kouO7XQfKf7V8UezUxNEVQdT+ncbx4hR7aaXmxbFQZR1gr08vSqRjiXJt6tzwh4I+2iDmixfhXBCBddF9eSKtPOJB4dFtUT59LuqUqtLxnRTbRZeu+t6pakiY6wpVAEAk0OIlYKdSj6+KMbBSLbPwwg4K9Dyhht2s99cBANE3LDKuC6QZgNKIIUOGGAKK2jQCGoGMi4AOAGTcs9Mr1wiEDQGvNO5rWXBseJ04gvCZX+bFmfW6hvzsdLa8MsZoi4dMtKx5Cai4tTEMtBavZQeq9G3oLDz+y3k6718TCUIQpBP3dm9Rzl1s0YqHasZc9ny9Xi8ibIg5VN8BVTYH5uy8NIlWHJE/TC8tADHvxztTjPacfpqohoSqKF8ganywPXih4mPc/+P2ql1ZiFTWVINJmCfQ84S6+BdeeMEQ7DOu4zZ1s2bNou+//14zAGQPKIzXL1682BBJhI4B9AbQnWHhwoXGCgYNGkRPPvlkGFejp9IIaARCgYAOAIQCVT2mRiCTIeDlR6mqeJwbhF5qkd3GDvQ5BLag8N/yyljCn1XNiyOq6kh5ofhin6r07Vmbk+nVzd4FJK1YF+AAzAwIEuaQi76AgzB5QzJ98FeKb+KPqs9AoPtESxu8tFdUoaVjvWf4GB/48TwhIy5rCJrNbBxPJbLLnRnmwWxdliZy4MFf9gbaTE5rEO/6LqOFYL+VSdJBLJVSC6+imarlQV5ESYM9TxCvQ70/7OqrrzYCABChw99B7R697aOjxcunZJ87fb0cAnD+IcwIwcGHHnrIECXs3LkzrVu3jnLkyGEIEiKQo00joBHI2AjoAEDGPj+9eo1A2BBQVVFXdVjdNhaKjGCgOeG8INv8wBUxrs6C27rxOQIAvVckurYmcxpL1ZHyouOgksnE2pccSiU8N+fkE8ZBYRShbQcaAO3gBq1Ool8PpkZkEEC0tMELLV3FSYQTjgz8J5yJVzHV5xZzfcgBm4kcuPHaptO6bhkWiWp2XEWQDwEAlMyAdaBiKoE6r0GHYGUOy5YtMxx99JeHAzljxgyjBSBazelsssoJh+4e1PzD4Ucrxvvuu8/oBrB582bj/NClAN0R0OWgSJEioVuEHlkjoBEICwI6ABAWmPUkGoGMj4CqMjV+aEMk757SHlLmNvjgxHVYkkig0ofKoFtwVZ4oeoKp/qirVaH6O60NP+vHr08mOBUqpupIjf49mT7dpTanStkBzqYfO/9Hzqs5MoGwEaVtB8MWzw+YAPMYDy9OJZ5tPCduPeZlzhmlJe24m4SbqdLSMa6KkwgnHJilKB6n6nPrdd5AOBbJ9o+GRHEBRoJqqUWF3MwwaBhHuVkoVNR2nU6jJxYmUqJi0EzlbL0wktyCg+hP36ZNG6NFntV0Nln0iQjPdWg3OHjwYEPtH0yNmTNnEhT/EbAZP368sQjN2AjPWehZNALhQEAHAMKBsp5DI5AJEPDyI1FVQM4JNjhbI39Lovn7/M/gwqHDj3ZQWm8rEU1Q+PfTTMfzE3Y8uTxWyVQcqaMswNd+MWcVz6hNKlvGsf1UGnVblkSHfHb+AZhohlwE3HUcpEBmedOJNKlAAJz+OgWjDVbI9D+TaetJfwJRouJ/2JsqLV0lmINg1ZQ/kj0FOlSeWzBIwNZA6YHfJsoi8VJqUb9QNE2qHye8dAhldl2eRJv5eVQ1lQCAl+CgW5kDdACQNR47duwFW3rggQfo+eefp2zZsqluVd/nIwILFiww2jKCqTF58mS68847CV0coAWwZMkSYyaUbzRp0sTHWfVQGgGNwKVCQAcALhXyel6NQAZDwIsTqUKFDeT8+03fhtNVLV803cIO/w3cxzqbf0SFC7awkym9g9d4+3GPAVUcqa/3pNIIDpqkqvn/UnNC9b/PiiTaxkGAUJiqyFmwtRzmQAX6zKMs4C8+p9NMw7ZmunOyx5+H/biruevDrfyc1GPnH4KWXqnT9jXJiPOpquLLBgCAyRB+br064W6Ooh0LdGvA++J39wjM45a1tq7FyxnLBADOcpAD+13EeHsx2QAAtEHaM5sKQq8qJtJRwt5L/o477jCU5AsUKKAypb7HZwSSk5ON85g7d266TgNo/taggKb/+wy6Hk4jcIkR0AGAS3wAenqNQEZBAD8Pe3B2Clk5WQN9vhsrU0M1X9VOsVM2kLOBy7l+3g8DlXxQjTi6qXhoBajgdL+/I4Ughocf+V4N4oNj6sVTnQJiLRUwZ0cWUPvzuDpuokEH0P278zOyxaeMuB0rWefVK9Zu93txDp3GlmkZN42ZByjLkTUZDP1y/rFGmTaAoSofMbEScVrNa72IZ4oGAPxy/rFm2W4deIZmbFTXVxANWqWlpdHJkycpKiqKcuXKRVmy+Muukn0P9PX/IXD06FFq3bq1IfR3991308iRIw0mQK9evWj+/PnGhRAGbN++vT43/eBoBDIJAjoAkEkOUm9DIxAOBFBDPoaFwFTqpsvniqKpDeKE+7Zb94Oscn+uJ/dCjXXCpyLX+E+6Rm1NInhvYKd7Itf7499+GcoU+lePM8oUROw9Dj5MZfq2avYfc4gEAEKd+cc6VGqqRTBSvcbPAIBshlxVtR3BuME14wzGSzADI2LMOu+Zf+scIuKDoXb+sR6ZLggIZnXi1ocqnQ+qcJeBqdxlIBiryO/AJvRKxtUTKzvYz9+rHTg4iH+rmgyWqnPo+0KLwNatW+mpp56ivXv3UokSJWjChAlGq0azfWOFChUMTYDSpUuHdiF6dI2ARiBsCOgAQNig1hNpBDI+Aqh1xo/h4wptwOC4NmcGQBdmAojmfvCzFI4IRPPwQzkUdi3/YB5eJ86gdPtloJSjTeHPB/zXKcAaReuX/arFd6NMo4Yegn9eHAkR7ENB/xeZN9A1fgYARDOp5lq6ssbCMm5Pp2LBcMRb9hZnhWdt8lbz77Qut7Z7oL8/vzZ07zrW5PYs29ftRfvErV1lKAKbouKGyRyTBKNqAX9HeTEZ1oqXefS9oUMgISGBnnnmGVqzZs1Fk8TExNCIESMImg2atRG6M9AjawTCjYAOAIQbcT2fRiADI4Afjd2XJxLqc1UMQQBQ7vtWiwvaTg9OCEoNXtmUQps56KDCOBBdH9aEmu4htWIJYndeDD/oX2bH6Zf9qZ4E09zWAHFCZPmq5w8ctfBDUMy6jtpccjCxfvwFgRK/yxuC7VvWcXPD0K/PvTji1jWIZMet13uZt3DWLHyWcVSOWTlWQ2BvyJpkWnEkNIEriCciAPigrRQIz9FMfm/mbk8J6XuDvcrqkXgJAAQKeoYysIk5n6wQQ09XDNxJAvO/uTWFv1/VuzoAS1E2iV/vmh4nNAgEEmrEbJ06dTL+iY4WY5yFZoV6VI2ARsBvBHQAwG9E9XgagUyOgFdBOcADB7YpBwJAQy7IzgjsJDsfv7Mq+9JDabTuWKpn0THZY0Bt/VMVYql52RgpNgCU/ZdysGIO/6CWVZOXXaP1etDhJ3D5gomf9TPU4kMscW2CWqAm0LpAaX62ciwVis9Cy9hJhLbBHsXOArJ7l3XcZMdXvd6LI27OmZPfh4l8llVZZFDUvM5bMkcW43lHEAnPC9rtoeb/vLeEsOvywbS5rWQM3Vs6mnJwRGAxvztz+TlSFaFzndB2gWxHEi8BAEyNoMdtJaPp/itijP3ivQHWeG9CFdiEsOmQWnH0P2Y32c0v5x/jyuqRyJ6Vvj58CCQlJdHnn39OL774Iu3YsYOqVq1qOP5Q/dfOf/jOQc+kEQgXAjoAEC6k9TwagUyCADLLUI2GWnpmNDgocIqu444AENqDg23t453A+9/NP95Bv/71YBrtYLV71d7oXvFDbT7o3HexHkA+/vM51oT7ak+KEYyAU5eZrGHhaBrPTrI3job/iKj2iLeuREXbwGsAwH8kIn9EZMd7V4ule0qLi5F6DQBcKlTwPXZ9sWhqeWWMwfRAsAFtL2eweCQ0SfwIPuC78eVG8VQ8e6S9lZcKdT2vRkAjoBHIGAjoAEDGOCe9So1ARCHwEqtGv85OpjaNQLgQiNRaY1U1fituKkJqqiKA4TqvSJxHVmgRe/AiAhiJGPi5JpXAlZ/z67E0AhoBjYBGQA0BHQBQw03fpRG4rBHw2jv6sgZPb14aARWKvPQkijd8xp0xRv2erHg3kWxXB3MiPwIPyovOoDei68f0hnGUE7x8QfPSBlBwigx7mWibwwy7Qb1wjYBGQCOQSRHQAYBMerB6WxqBUCPwCve1n7MlxRcqqR9rrcQ/7kF7hY6AtuAIQASuTK4stPxwxsBKpm97uM/eK0VcJSuNPaI7xtC1SZ7aO3rBCoELP2jkXtYge68K0wJlNZ24VZ6frTxl1x2p10daV45IxUmvSyOgEdAIRBoCOgAQaSei16MRyCAIoNVdR/5hvCsCtABqca3+iNpxdIyFBLtxe7RDGaj+HdnI02EUETCV2EHf7cEdHc6EoZIDauFwGNFFQsVkepurjO/lHnR+eGZRIkEbQsVUadSXkppeigUEC3EQafVRxQNVAYrvQYAPopsqplL/b85zqcotsOa/+bFSe7JUUJK7p1/1WLpbQk9BbnR9tUZAI6AR0AiECgEdAAgVsnpcjcBlgAD63A9Zk0SJIVYODwSlU1tBKPH3XhH5QQA4My3KxbDQYDT1XxUeR9zalgyYDliVRD9xy8JQGvbZktuSfb4rlQ6ck3dlsOZO3HkAWEWiec0Qq2SlgQOCKZ05AOd3pwc3jCtzJ4gxdeOMjhcDuNNEuN59CM7dy87m7C3JSqwHVaYF8PiFv+fQVUM1gOWGqdPneG/aXBVLP+5LpY2MdaRZVm4wMIqfgwaFdHu4SDsbvR6NgEZAI+CGgA4AuCGkP9cIaAQCIgB3bvKGZPqA21qFmw6MH8iPlud+1/wj2V7Ru57LAPqxcxupSvhlmX4/jBkL5VmdO5wYXsttwYbXiUtvcwgnDmry6P8eCkM7st7V4qgJq5GrOqteHLdQ7MlpTNUMcSw/w3gOrueOEyo2d3sKTWVV93C8e/ZgG5xhvGOLuHVgqA0lIGPrxVMib7TT0iQ6ofC81uTOHlMaxBMwl7Vwdz5BR4/BNWMN53oJt0lE8CGUTB1obJxOlvsOyBv3TweA0jnF9RRkcdfXawQ0AhoBjUBoENABgNDgqkfVCFw2CICSO5AdgYVhcARMUK0/kAMBDWp2f17X5gjKnqFvdpuKsfQQt+4DLd60cGAIAbRJ3EYP2FntPe7BPvUPtaxqsIe8SLYsNJydW7O3/dvbUgjCdbJWt2AUTbhGzXGTnUv1etUMcRl2nmY0jL/oTETXcZKdto5Lkgyl+lCamY1+jANu1qcn1AEkBB0gNPd8rVjKxU6qKuvBDxbJRxzknMjBzlQ5P1n6WPCejuQgXQlLa70PeW4EWkNRKYT3FO/oD8w0kDG0FpzBgooI0GnTCGgENAIagYyFgA4AZKzz0qvVCEQkAme5jnwwlwKEOhuIH/L1CkbTEHYIkIFyM6wLGVIotYcjSxpoPXCgkAXvWiXwupFl7Lo8NAELUyPB7vxjvQg+IMP4Kwdw/MII2VZktkHbNm0rO6nI3sqwDRAkGVAjjm4vqZYhd3s+/PpcNUOMHu3tKsV6Wsb/s3cd4FEVXfsAKbRAqCEgvYj03qwoiKCf5UcU5QNBRJHee+9Ib0oXFUVRPguiIghIld6RKlIDoXdIAv7nnXDjzebu7i27KeSc5+FR2bkzZ96ZXe9p7/F3Gc5DHH0fUCGIyrKRaCT+Mk7dOR3sZD3AyIWjxUm/enxPOm+84zfeA3Bz/F+hAHqPM5rgKNSLv7KE8P0cyc6GBZxJssJiKVC1XOxQrB6cIPvK0WWWhwUBQUAQEAQSBQFxACQKzLKIIPDgI4AXZESpvvOTsY2X1Y6lAumZvOksv3Tu5pKAETuj6PiNf3xm5Jo5Uc3wb8s17CBN8yYwJFFXvd1H5GpwmNRlvJCG72pU6HXxlRNA4zV4l40YfYaDttZEvh/IODArdgnyzM6vH7fv/B2av/cy7Yq8TVcZEGAXnjmQ3ngkKz1fLDPvx/P5WY0Q4z4gJR1ZAE4ExuGM/dGEDAtfRohxlq8UDCCcpae744/14WyA46egATZ2sh58xVYPwtPum5n4lH9HfClIo+/H+3XnZMFavsY5nDMMYPwXyJTWVpeDhuys6FbGmfPKlxjKXIKAICAICALmERAHgHmsZKQgIAiYQACRJKTK+qr+Hqm/bzIBHNLmPRki3lTDC/QONqyREYDUZV9Fu43WhbOiEb8gv1IwnUpdtiJIMZ55IJoQ6bTLeI71rDpMnKwLYxnGS+9yxkabtn8rWQ4ZOOgPvoJauf0b/b/JeeXjNl2g345dN7wT2NujD2WkgY/mpiAjr8b9zVkp48CcbTjyDw4LXwju9nx2AMzme+PkzkAXRKIfY66Iduxs06ehe9IT6//Ijr+JXEqCrBu7gjvbjp1lddhp5QFqS3XxMK6nsqPFjAPOjN6+LC1CZkJzzgL5D5MbetqvXq8/zt2l4Tvt/77i7j3FnBPdy8ZmI11gp2Ob9dadGtIBwMxtkTGCgCAgCCRPBMQBkDzPRbQSBFI0AjBCvj0Wo4wSO44AGCEPcy0sjH5E/M2+HJsFDS0Mfzxxl345GUMnmSvAqTMAL9UwMPBi/Z8C6Qj1sdbM/oSaw9CYygYVUvOtRHZhRKFWG9FbRHGtCrIlxu+JpoOcsu8NF+y7BLcTbPVwANVkQ93Mns1EUWH8dykTRC/k96/xf+n2Xeq56iztv3DHI0zYZ8OHs1C7yjk87tFMBgfu9hvs0HqPHQC+vtfguxjLZ4ee9d7OznXDuDfP8ncN3RbsGsso7xizO5pWM2u+2TsLbFFm0LRooCr1MIsJvr/j90TRLQ+l6yAPHMFM9SDb9KXg9w0Ouk8OW3d44PzLc4kMftvQ3tLsfvX6w8mykDNpvmAdrpkk79OcdO3ZsVOaOzlA4PRD9ghKAMyeF57D93NklWDmZ/Atrr48I5lLEBAEBAFBwD0C4gCQ2yEICAJ+ReA0G7JLT90lRK5g/IFtWv+yCSM1E0fJ0Vv8ETb6n+Za+ZL8gmrHeLWzEbzM/3XtHm06d4/QPQD/fpONihusp2s0FS/RWVjXYH4BLpQ5LZUKTaNIymAEZ/BNMDfBFtBmDnXeaNcHoxxGpqYX9MnEFgXSeavkSEsN2GD2hfMBSvzNZwXDYMv5uxTJ7fu0M8vM6+Xls4KzAwa6HWMRBswidhDBSXSW54axCsMIHAU4f0TG7cxr5fzNGv/anCF8IUc9FUZlc6X3uAyMqp9P3lXYHb9+T+GGc0K0FYSGLYoHOk7797ZP7TuHexPB378brITmENDuTBbO3kaJRc3caakGO29ymyhR8bau9rl2Z3/l7/1h/j5dZceA/s7iO4TSB2QagBvDbm0+nGTIlvkjkte4bwjjexieIS29XjgdPfeQPSeY2X1iT5v5+4Hzxm+H/ruJOfz924a79ic7exazM2TXxbvsbCW6rvtxxXc1P+MMx0odxlnPAQLHwcDt0bSRf5ftOIvQAcDuuZnFV8YJAoKAICAI+AcBcQD4B1eZVRAQBASBZIdA9J0o+u2Lb+m7afPo6vmLVP/txvRy+7cpJFvWZKerPxVCyvrkLRdo0YGrlpb5T7EQ6l49p6VnZLAgkNwQOMJOmT5bYjlR7Ag6FUzjDgBwMIgIAoKAICAIpDwExAGQ8s5MNBYEBAFBwBYCqxYupnGtusd7tv2UYfRss1dtzZdSH1p94gYNXXeO7ljs6VYsWxBNrBNOWRIrPSWlAix6J1sElnO7vw+4TMNs6YDRRpClM5z5OUQEAUFAEBAEUiYC4gBImecmWgsCgoAgYAmBqNt3aE7f0fTT7C/iPdekbwdq3KONpblS8mAw/HdaHkGHL0Ul2AbS40OC0tGtmHsUZeAcCOXaj6nPhlMB5M+LCAIpCAG79f5GWwRRo68ILFMQhKKqICAICAIPDALiAHhgjlI2IggIAoKAZwS+Hj+TPh08Pm5QhsyZqPvccVS13lOpBrpvD17l9P+LTIAWP/1ZT/S3/O/rNHLDeYpxKY5OzynPw58Io6rhGVINXrLRlI+Ak3p/190HMmfL0EpB9CRzgIgIAoKAICAIpEwExAGQMs9NtBYEBAFBwDICV7ju/7MhE2n1oiUUVjAfNer6Hj360nOULiB1vMyD+K8DR/+PXYlOgJ0+vf8iU8u353EnrsYfJw4Ay1dOHkhiBECU2HNzFKHu3xcCMksQAKK9ooggIAgIAoJAykRAHAAp89xEa0FAEBAEBAGLCPzy13Ua/cf5BNH/dGnSUM8aOem5IpnVjCgB6PzbGdp3Pn57QHEAWARchicpAuhM0HtrlK1WrO4UFwLAJD1SWVwQEAQEAZ8gIA4An8AokwgCgoAgIAgkZwRuRnPtPxv1+y/EN+qhc8GsgTSZyf2ypf83E6LbijO0KeJWvC1l5PznkU+GUcUwz60AkzMOolvqQAAtGD/YHcUtIH27XyEA9C2eMpsgIAgIAkmBgDgAkgJ1WVMQEAQSBYF/7t2jA1t20a+ffUM7V66nyBOn6eEq5enF95tRzf/UpcDgf5msb9+8Rb9+8jX9NGcBnTp0lMo/WZNe7dKKyj9Rg9KkTUv4fMWC72jFF9/xnDvV8036dKCCpYrTP1xPvnvNRvpi5FT6a9ef1G7yEHr8/xqof/+G6+63Ll9DBUoWoxfbNHObcm9F19NHjnEq/wQ1b92mDemtQV0pKH0w3Y25Szt/30A/zpxPm39ZRU+99h9qObwXhebOofDeu34LTe82hC6cPkvNBnah51q8nuAczp2MUPtc/8My1n8f5c6fl556/UWFWdac2ePGA49vJ8+h5fP/R9ny5KKus8ZQeOEC6vPI46foh+mf0YYffqWMWTJT67EDqHStKgnW0jBd87+faM/azZSveGFq0PINevatRpQ+Y/w6+2sXL9Pv3yyhdd//osaidWGtF+vRa93eo9wF8nm9T+tP3aSBayINmf9d2/tFM2NaF3YA7Izkxuo6yc4Ogmn1wilfZiEB9Aq4hwEx/L1ccnI/LYs4zNHpGyojIzhdAJXNlodaFqtMOdNnivf0josRNPvQZoq8dZ17z2ehgeWfofN3btLcQ1vo6PWLamzhzNnpvYerUaHM2QxXxhyLju2hv65dpKh7dwlZH3jm7eJVqHiW2O8H5BzrM3HfOk6Zv0CBadNRu5I1qXqu/OqzrRdO0Rd/7aRTN69Q2jRpqWHB0vynjBMofP4smC0+OxxDsw5EU4y9Ln8edRICQJ8fmUwoCAgCgkCiIyAOgESHXBYUBASBxEAAxuXXY6fTwnEzDJdrMaQ7vdyuOaVNl04Zzl+MmGw49q3BXal6/adpVq8RtH3FunhzvdS2OTVn4/vW9Rs09p1utO23terzJn3aU95ihWh61yF07dKVuGdAutd24mB64tXnKQ0bIJpY0TX6ThR9PGAMLWYDG6LpEB0VpZwCi2fMj6cjDHM4Am5cvUZT2vVjA3qp+vyNXu34T9s4PeDE2LB4Oc3pM1I5SlwFDg/orjkB4CAY2bS9GvZI9YrUbc44yvVQuOEcDd55kx0RPZWTQpMjO/fRjB7D6M8/tiVY6zXmJniTnSsaN8H+TTvow86D6Oie/QnGwqHTZeYHlLdoQY/XaszG87T48LUEY4zS+t11CigcGkRT0AYwmJnQRGwh8Pf1S8rAPnXzquHzWYPSU7fSj1PJrLniPu+/fRntv3JO/XdIYDC98FBJ+u74Prp1Nz5HQz52DvQtV5ty6RwIuNez2HmwIuJIgtIPzBfK6/Us8yQVu+8EmHlwEy07fVitlSFdIHUq9ShVzB5uOAfWG1yhDkHn5CBg+p+yL5q+/juGXPgrfaJeBk6QGVklmB0icv99AqhMIggIAoJAEiEgDoAkAl6WFQQEAf8hACP5s6ET6NspH7tdRDNaEeG+GBGpDPjdazclGI9Ic3DGjHT+VESCzxBBbzWyN925dTueA6BwmZJ048pVQ0MaBiuY98MKPqTms6orjPOxLbvSnxu3q+dh4Nd4oQ593H9MghZ/+LzHx+NVNsLfew+wwd6BkD0AgTGvzwDYuOQ3GvduD+XMcCf9FnxI1Rs8TTFR0TRv0Dj6fto8NbR245fo/XED6MiOfTShdc8E+9ZwCsoQayidOHCEJrXpozIpjKRYhdKs9wQKL1KADm3fQ6NYbyOnhPbsOyN6KUeIO4m8GUPtfo2gMwb50HryP+35U9ejqe3SCLrIpIF6qZUvI416KsztOvKBZwQQXR++a6Vb4197GoY1ovzZgmOzQPQOAETu03H0HVF8I6mbtxi9W6Ja3EdzOEtg6amD5CkY/ly+EtSSMwGuR0fRwB3L6fiNy+p5OBKgx+qzR1X2gGvniPCMITS4fJ04PZPy/Lm7JY3YGcXOi7t+Mf6xtzwZ0tB0JgAM43/6Q+CsOX36NC1btozWrFlDR44coRMnTsSeRa5cVKlSJWrUqBHVrFmT0qdPHk4Xf+AgcwoCgoAg4G8ExAHgb4RlfkFAEEh0BKIZ5OcAACAASURBVFyN2eeav0b/1/EdOr7/MM3kqDOMSUTjh343lx6uWp4i/jpOH7ToTId37FUlAs0Gdqal875WbPl6QWS6BH/+YeeBdPHMOWrco42Kot+4ci2eAwDPwHHQdEBnqvBULVo0cTYt/WRh3FRYt0LtWuq/req6g0sZ+r/8tnoWUe/en02mXas3qgwFV8nOqfn9v5pOMKiRZv9Biy6GOiBlf2yr7nHR+EdqVKL/9utI2XLnVI6FzUtXqedQNtCoy7sJHCYwwKs+V5vGswPByKjXZxvcvHadZnQfpsoM9DiVe7w6zR82idZ+90vc2aAkYFrHAervIPjvZgO6UJFyJbm0YlYcpkYZBnos0NZv+PqE5H8YU5+J/3rX/DfarM7k9C3qv+Ys3XbJoW5RNpRalDNOMU/0S54CF5zy5wZlTGuSIzgj/Sd/SfqVI+6ndRkBadnIb1qkIr3An0H0DgDt2fAMIfRa4XL0x7njtOnciTgDv0hIdhrCUXmUFGzhlP3J+9bHZQogov/8Qw+zIRtCnx7ZRlejY/kgSoXmVpH8vZfP0gd7VtPNmNjMgvIc+X86T1H68MAfXDqSsJhev1ZSHgfa/PXbFsU4+Ibp391eKmRPS5NrBHNphG93e49LQtatW0fTpk2jzZs3e528YMGCNGrUKKpatWq8TCqvD8oAQUAQEAQEAYWAOADkIggCgsADhQDS6VHn/tvn36p9Pf3Gy/TemH6UMSQzoY5cS9XXjOdCpR9WUXjU7y+d9xW9PawnPdPkFVr55fccze4Vh40Wuc+UNQsbsEPpLBvNHacOV0apfl484Jrqv2fdZurdoGncXFpavh1df/n4K5rWaaCaq2q9p1QZw/RuQ1VUHcZ5QFAQLRg1VX1e9rFq1G32WFWjD+N6IZdEQJCh0HPeBKU75NdPv6Ep7fupf8//cFGVNQBcIF9+8CF9Pnyy+ncta8A1m6D/lx/RnnWbVMYF5i5WqQwt4zk16Tx9lDoHCDgKhr/ZLi7TQCvFiOasgpk9hyseBi0DIPLEqbixwBTOjopPP6rmWbVwMY1jpwUE+4bDAuUcRoLa/5XHE2Y2IJrct1ZOqlMolv1fk493XaKPd8dGgTWRDgCG0Jr+y5Ns4A/Z8RtdioolVszCqfzdyjxOeTNwtJ+j7q4lAdVyPqRKAU7fukYjd6+is1z/r4k+1f/w1Qs0jLMKbsREqY/1Uflxe9cqBwEkkHk83i5WhepwhgBE71TAWt3LPEHLmZMAGQPgKIA0YGfBvsuRhLKFIOYDQEaCXg84CPpxyUFSyqU7/1BfNv63X/Cv8Y89vl44gDqV9i3/BSL8w4cPV1F/KxIcHKyee/nll8UJYAU4GSsICAKCACMgDgC5BoKAIPBAIeBqnPb+bAqTxdVVe9y1+g9lNCJ6j5r2DmzAZw7NYrh/1Kb3qPdm3GdarX1AUMIXYFcHQMNO71DT/p3jathd59IcAFZ1zRiSSRnyXzOxIOSZN1+mQDb4f5m3kBAFbzG0O6366oc4BwGI97rNGUu3r9+kwa+9R2eOxqbTPvpSPWo/dRhlyhKiDPGPmKsADg/If1o3JRjlIEi8dPa8cgwgAwDZBH2/mEYlKpcjfRYCDH4QBKLkIiAwkDpPH632rWGnz7S4d/duPP31jgg9hq+0b8E8Ch3pqzEfxu1Vf15wnMzuNTIuA0B/xq6HefHWXWq/PIJOXI1fL45x2bmoGTX9+bP8e6buWgAalQo8UF8cP2/G1bjWjG4sqzfUvamRISBQOQbKMWEg5Cgb50N3rqBr96P5mgMAJQKDd/6mSP0g+TNlVVF+cAj8eYVLfvasURkA+myDz//aobgFICAArJwjH206f4KQ8A6yP/wdxmiilQ5409lfn8P477o5iv687H/jPx2DMKBCED2bz9jJZnWPiPovXryYBg8eTFeu/MuTYmWegIAAmjBhAjVo0MDKYzJWEBAEBIFUj4A4AFL9FRAABIEHC4GNP62gYW+0UZvSovx5ixSkdcxI/9WYjxTDP+r+YaiWeayq283rjVwM0kexXR9ydQA06dtBlQdootcJfzfyp8+ozKNVyaquUcw1MKv3SEIWAAQG/tULl9S/a1F7fcTe3eb0zgxXTgFE+esxC/9hJulDJgG6CUBAhvhKu7eVca+PviNan4vx3LB4mSoRaNixJTsMfo87Az3XgisRod4Rgfrfg1t3qfKCis88xsSMMfFICxHlb9K3I507eZr1mhZXQqA5Ply7Bmh738yt/PquTpjOj8/L505P45/OQ4Gwbu7LrnO3qefKs3SD2wbqpWmZUGpVXtL/7f5aILL+C9fia/J6oXL0aqFYBn0Q/I3du4auRMXvumC0Fgz4/uWfZgb/2LPYduG0IhXUCAFLZMlJwyrWpe3M+q//ezgcOpd6jMsNDql6fi39v3RoGPUq+ySl55IBfYkCHA2ZA4KUAwElAn3KPkXf8HOagwCOg7eKVlJZAkkhMP47bYqig1esGf8BfNVhxG/kcoELPIdZCQ1KQzO4/r9AZuf1/7dv36apU6fSrFmzKIa/506kcOHCNGPGDCpatKiTaeRZQUAQEARSFQLiAEhVxy2bFQQefAT0ximi1gVLlVBGv0Yih7T3t9hQBXEemPjB0o8Ud0S5YWRqxHj6VHugpkXtjRDczuz/k9r2pQsRZ9XHegeAa9RbbxDrdQW7fpFyj3jWlUsYkD6/d8OWeGpoXARIgdez87s7bT0BILAZ9VZHJgmMNc5Qi3+dOQ3QAhCCCD4i/K8yNpqRPZ/x+opLA/SiJzdEhsKng8erjzWCQMwDR8kYJjDUuim4kgPq53N1qsDRkD5zRtUCUBOtBaK+PaHrno3S+bUxr5bMQh0q/9sCDn9v1C0gNDgdTaiTh4pyFwARewi41v83KVKBXi5QKm4y1Ot/uP+PuEi+fhUY2/fYQQRxdQDoo/b4XIvKr408Rh/xfBpZYCY25qM5K0D7b5ixRZn5vws7BbSuAb22/sLt/2LbCmoCLoGOj9SiquxAGMP8AJvOn1QfoSTg/ZI16LHcnrtP2EPL81N2I/9g8e9SJojbLBL13hJFLhyXHhctHZqWpnD9f4YAZzu6efMmjR07lj755BNnE+mebt68OfXp04fSuSkB8tlCMpEgIAgIAg8IAuIAeEAOUrYhCAgCsQi4kt1puCDqX49Z+xHd1gxGGOdoL7eU684h/3nvv/TuB/0UJ4C+1R4+c+cAQO39iP+2p5MH/4o7Ar0DAAb26Oad41rY6VPsQYSn5xnwpCs+27Vmo1rrxuV/W6jpU/MxBunx37AB/sNHn8bV2RerWIauX74SVwKg38tJ1q/fi83pwulY54UmMNiRdg+OAfABaG0L4TAZ1LCVitbrRXNCoEOAPktBX5+PbIW+/2muOhJAar5Qlzp+NEKVIrgKxg569V06tG13Ar0q13lclSrAmcKKqTPfwG0JW3MnAr0zIJr7onVZcYZ2RiaMLBvV/0dcj6EOXC5w1qVbwJMFMtGQx3OrVHARewi4OgBg/MMJoImegA84v8Sf12Lj+tytG4qET6vx1zsALt25RQN3LqeIm7HtHfXG+obI4zTpz3UJmPsxd05m93+lQGmqE1407l6jzr/vtl8TdBcozk4CdAKAwd+P2xEevHpereXqiLCHivWn7Nb8hwSmoYEVAunRsHQ0+2A0zTloLfLesFAAczY4q/+P4laliPyD7M+XkjVrVpozZw5VrMi/ByKCgCAgCAgCXhEQB4BXiGSAICAIpCQEDmzeqVjytXZ2j71SX6XjP1SiSFxNPvYDQ/nHGfNVTTrSzSEgknu9+/vKQAVjPox7TfSGu/Z3x/88TJPa9aWDLu3sNAcA1tC354MTohcT2RVng1wRAHYdTL99EcuGD/GkK2r0EVW/rjP+8Yw+wq4/p9s3bipHRlpO2b/EnAfYz9E9+9UQzQFwN+auah04p+8oxiC2rVqBR4pR80HdqOwT1eMi/vj7f7hmd++GrfTpkAlx3QK09fROCHflEEjxXz7/f4qfQMM7W1gu6rcglldAL9B7BeMyo+cwtQdIlhzZFDcBMjc03gbMuWHxcprTZySBnFFPbIhnPLX/yxKcliY+E06o7ddk1s5L9Nme+OR/mZjyfHTtMCqXS9qOxTski//xw4k/af6R7XFs/UWZrX8Q1+Qj9R7nOGX/Blpz9m81K6L1PZiU75GsuWgEEwDu4HR+TTTDu1CmUJrGjoHVZ47GzVmBSfmQqg+ZwGUBG+4TAOK/Ub+PFoEvPFQyLuKPvwfhH9L6oZ9WRqCtpecHcHU2gMRwADsGCmYOtYiE/eFo9ddvaxTjZNwC0d3MOdOnoZGVg6hMtrQKq65cOrAh0vwcvqj/v8vO1ilTpqg//pCWLVtSz549JQvAH+DKnIKAIPDAISAOgAfuSGVDgkDqRgAG8mQ2ylGTDkEk+7m3X6cnGj5PYQXyKfb+nas2cB37D3Fp7xpiaFeHuvRPuMe91vpO+0ybp36Lxsw2n5b++HG5irIb9aeHA6D+241p0aTZ9O3kuXEHAiZ8OBlOH/mbvv/wk7j6etc1zOiqPaNP53d38q51/uhy0JDbIq5e9BN9P21enLNEe77qc0/R862aUNFypejOrVu0jw3/Nd/+nEBfbby+lv/8qQj64O2ucU4Cba2NP6+ghWOmJ1gLRIDIMij3ZA26Gx3D3QS20JJZnyeI/GMtdAAAwSIyEi5HXqDfFnxLv8z9Ss2JdoudZ4xWZIWauGvnh88Lczo/CADhCIAcuxLN2QIRdO5mfMPo6YLcC/4xif47/VU5dv0ys/WvoMv36/wRiS/DRH7IBFjObQBBtnf3fpq/ZsivYwNen8YPHeAA6Fr6MVoRcYTWcZq/9gwM/MbcFhCf/3TyAB3jiL5rhTuM9ifzFCHwAYA0cD3Pv4udCxofgOseswVlYOK7Z+ihjFnckg2iM0BiCIz/ETujaNnpu1wOYX7F8IxpaGzVICoSEnvPUfffZv0dOn7D/CQ5gtPQh6j/z2QvBwYOnkWLFlHfvn0d1/y723nZsmUVF0BYWJh5cGSkICAICAKpFAFxAKTSg5dtCwIPMgIbl/xG47gnvZYF4GmvqBtFdMpIYEyiY4BVyZkvnO5wrSvS5b1JiSrlCJkEiNh7EzghkMmgpcVDv/5fTVdt8zyJa7tB17FFyj5CadKmoSNM/GdGinObv0Pb9sQNhVPjtW6tYzkVdK0WjeYq8HAxCswQTEd27PW6FCL94UUKxFvL6CHXtovamC//vEIfbotf0619Vi08A41lAkAITKHJWy7QogP/llbg77Ny7f84HlMiu9T+ez0sEwNQ47/qzF8JDHP9o6FB6alnmSdjWfuZxf8Qt/nTC+4YTFnN8Pe0LCL4+KO19fOmItL8NY4AjC3JGQhDOEsBa7rrNpAYDgDcz0l7o+nrv2McGf/YE8j/em+5w9kO3tD49/MK2dPSZK7/52QYW3Lo0CF6//336ejRo7aeN/MQOgJ8+umnVL16dTPDZYwgIAgIAqkaAXEApOrjl80LAg8mAkhXR3R7RvehHo3w4pXKcvp5WY44f5EAiMdefo6aDeqiygQQ6TeSkOyhyuAtULIY3bx2gxD9tiJgsG/Sp70ixTOja3Nm4v9r935OeR+lljGKertbH2uMbNrBMNr/zojehNr9qZ0GJEjv188Xki2rKpGA02JUs47KOQLju+8XU6n8kzXVUPAqgKUf3QhcBRH8d0f35TH3vK6FLIQmfTpQcIb0NJlbEaKVopFgfXQfQMYFOhToZeCaSFp5PLYNnKs0fiQrtamUXf31bmb+77XqLF1DmPW+sD+EGpXMSm3vj7FyrjLWGIHbd2No9J7fae+ls4ZOABj/7z9cgyrlyKscBTMPblLkf2nTpFUEflYkQ7pAerNIeVViMPfQ1gTp/fq5YOCjrSBKDhb+vVutiVj3KwVL0xuFy6uhrg6AfJwVgLaCWVlnf8s3bPjDARBjPmhPrpF/TUc79f8tSwTQOyXs1f9fuHCBOnbsSBs2bPA3TNS/f38CIaCIICAICAKCgGcExAEgN0QQEAQeWATOnYyg1d8sUQY2SOuQEYAuAJW4zRwI7kpWjSUhQ7kAjPwDXMsPNvun33yZkK4P1nvUoIN8b/lni2jn7xuUQ6EIp8ZXeuZROsxRbLQLROkASgK0GnvMiXWq1kMq/Zt08+o1+nrcTNq6fA0FBAZQFf77Z5u+ym38KnPkPTasZkbXwOAg5WSY0WM4/cXR+hZDu9Oj7KjQCPo8HSScImjP97/Jc2jv+i1qn/VbvsHP14ur9UemwCZO1UddPXgNUDoAox/GPWrvgRucHsAE8yxm50jt119UXQ/0bfiA0XdT5tLPc7+kGE7rL1WjkuIqqP78M/HWwtms/34p7WPjHmcDXMsx98CTjV7g8gNkJcRiA72Mxlat96Qai6wIVwzQxq/Dsgg6dCmWQ0AvMO571shF9YtkpigmCuy+8gxtPxufKLAIlwhMeCYPZUvvm77nD+yXzOLGEI1fcnI/LYs4TJHcYg/p4aj5r5IzHzXm1oAg6LvDjgLU/u+7HEm502eme+wuOM9jNcFZw1lQm9P5K2XPR/MOb2UD/aLKCsBcZdmYf6toRTUXBM/CsN956Qy3GrylxmlzwPB/nnkB0FYQZQEfMNP/ASb6K8AZCMhE0DoEQM+JTCq44dwJCmCHREN2DjQsGNvG0J+y6+I96rY5inUzb/3n5pr/CdX/TfvX9LNT/4/OASOrBFP1XNbD/8is+vDDD2nixIn+hChu7mbNmlG/fv2EByBR0JZFBAFBICUjIA6AlHx6orsgIAgkGQJauz1E4Rt1e49m9xqZgGQvyZSThQmM/m1/PU3nDXKdM3Iu88gnw6hiWHpasO8KzdhxMV5qdXpulg7W/xp5MwqSSYDAZm61N+nP9eyciVFt/XZciohj+g/PGEKDy9ehxEi9T4Ktx1sSjP+dmLDv4JV/M1O86ZSN6/WHVIRDJaHBfvbWP9Sa6//P8D/NCur+Uf8PHgCrsnHjRpX6f+WK91IozI00/s6dO6soPp5Ba79Vq1aZXrZOnTo0fvx4ypQp1vEjIggIAoKAIGCMgDgA5GYIAoKAIGARAX1NPToMPNGwAfe37xbnABj63VyqULuWxVlluC8RQES/9+9n6SZnArhKdo7qT6sXThfZOWCU+t/w4SzUrnIOafvnywOxMNe4vWvpDyboQzS/TcnqNP+vHXEOgCLcPQB1+Wj59yALTPQJe2Lr/s1KJoZkaKUgqpnbOGvl9zN3qf+2KC6nMDsj0dPh6Wg4dxCwKteuXaPu3bvTsmWxZKxmpH379oQ/4GWBbNu2TTkDbtwwLuNxnbNChQo0e/ZsypYtm5nlZIwgIAgIAqkWAXEApNqjl40LAoKAXQRA2jfqrY6cjn+GBi+apabpUe/NuOk+WPoFPcJp7yJJh8DPf12n0X+cMyRNQ+u/QczsP3htZIISgeL8GcgBJfU/ac7uHKfrD9rxG5cHXFckfM2LVabhu1aq9HwI/m5oxbpJo1wirrqKjfVB26O4HMLcopy0Qh1LB9Krhdw7Rkbtiqbvj5t3KKBUpkfZQHqpgHVny9dff029evUypzyPqlu3Lo0ZM4ZCQkLinrl69apyCKxdu9bUPOIAMAWTDBIEBAFBgMQBIJdAEBAEBAGLCPz66Tc0hYnpyj5WjbrNHktnj52McwCgrZ1rP3qL06f64SDj23DqJl25c0/Va2fmlP3qeTNQrozmDRGw/6MLgJFUypOBMrDFtO5k/M4Lwvqf9FdPI/+LZq4AtAislbsgDd25Is4B8ERYYWr/SCzh5IMqSP1v/0cUHblmPlTfiA3/zmUC3WatXGUOgXYborirgvk57bb/i4iIoHfffZf27TPXVQQp+9OnT6dateJnTYF3YfTo0TRrVqyT1ZsUKFCA5s6dS4ULF/Y2VD4XBAQBQSBVIyAOgFR9/LJ5QUAQsIpA1K3bNKv3SPrl46/opbbNqfmgrrThx2X0QYsuaipwAnSbM5ay5oxlmBcxjwCM/dk7L9PX+68ocj695M0cQFPqhpt2AnjqAIAaf8yv76cewOHO9pWz0yslsqhlocuGU7fo872XVZYAxgelS0NV2XnQvkoOgj52BTs7cOGOaju47ewtunT7Hreq+4egQ6OSWah1xey2yw/2cEeD2bsu05/nudVbzD1m0CcqkzM9jXgqjLIEGRO5Ge01Q0BaqpkvA3XivYaaJELEPJsjbhGyL6CHti/okCUoHZXJFUxvlspKpXOld7u/KX9uoNVnjxJY/DuVepTb8sXQVG4fCGJAyOtMFPhqIf+T77me7WqOyE/bH00nb/zDuhE1Lx5ITYoG2D4nT3dnyr5o+vKo+ZZ/JbKmpYnVgpgXwX2d/k4mE+y66Q7dMJ8AoHgExlez1v4PRvuMGTNUNN+sNGrUiIYMGUJBQQlLDUAiOG7cOFNTiQPAFEwySBAQBAQByQCQOyAICAKCgBUEwIw/tmVX+nPjduo8fZTqFrBiwXc0oXVsuuuzbzVSre7Qvk7EGgJGhHzaDDnZ6pr2bF4KN2F4R7Ox3mXFGdoZGZ/Z3502MFD1df8wXkf9cZ6OX402fOTh7ME0jjsEuDOo3a0DA3nJ4ev0GTsVzrqxxDKzkT6mdh4qnTPYGng8+tuDV2nK1ovKmaAXODyGPxFGVcMzJJjT216hxzguiQBxoqd9fXvwGs3fc5ku3vacsw6sK4RloIGP5kpQZnE9OooG7lhOx29cpjwZQmhQhWdUJ4CPDmxUbQAD06bjNoHV6fGwQpaxcfKAURs+pNz3qxBE9fL5tkvEASb867Qxii5HmSPqCwlMQ2OrBlG57J5Z+u20/2v3SKyTw4ocP35cRf8PHTpk6jF30X/tYSulBFICYApyGSQICAKCgDgA5A4IAoKAIGAFgQObd1L/l99Wj4Ds7+Gq5VXP+8+HT1Z/h5aAb/Rqa6o1n5V1H/Sxl9hw7LA8go5dMTa6K3Pk/QOOYgdyFN6bXOXSgfY819HLCVsAGj376EMZaTBzAmDu2Tsvqc4Arka0/rl03Iaub62cVKdQZm+qxH0OZ4IR54DRBNXYUE/HlvLx+1hUzJOempTOSvkyu+/FDty6rIigczcTGuAa6aH+eZVtseMSfbX/qse9BjMmg7kjQq18xh0R0GVh6LpI5Wxx8Tt4xMaIa+HY9cs0ZOdvdJXr/UuFMkcDk/19d3wffc4kgBCQAvYrV5uKZclhGnenAzdExhLnGflrKrDRPbmGtQi5J31g8g/gtZafNlf4D2dK8+IB1KqE+3uB9W5x1L/9H3do72Xz6f9Zg9LQlBpBVDyL+fZ/dqL/9erVo7Fjx1LGjMb3SxwATm+wPC8ICAKCQEIEpARAboUgIAgIAhYQWLVwMY1r1Z20Wv9cD4XHlQRgmn4LPqTqDZ62MKMMBQK/KNK+8yr13lVgcPeskZOeK2LO4D51PZraLo3wGo3GOpohmiU4LU3l6Dmi6GYM2RZlQ6lFOXNs4yuO3aBxm84TuA3sSsGsgTS5TrhbckLwHYD3wEiwx8lcPpHpfhQf5QyTtlygJUeumdprj+o56YVi/5KzaWvAwdJz1Vk6YyWvXKfg80VDqAefq+bSWRt5jD7idP8ojvZrtf5aSQAeK5ApVDkFMgdaZ6W3g/tNNpw7brxDey7FntujzK5fIHMa+up+en6RkLT0Yc0ggrHsC7Gapl+SU/8nsZGehbMAPAn078ztBK8zD4BZsZP+b7X2H7pMmjSJXnjhBbdqWXEAVK5cmWbOnEmhoaFmtynjBAFBQBBIlQiIAyBVHrtsWhAQBOwi8P20eTS7z6g4B0DmbFm5JKAb7Vi1Pu7v8hUXEior+MIg7b7yDKF1n5GUzBFMEznl3lMauv65vVz/jvmuezG4QSo4tnYYFQoNYuP/gqrJN2P8Yy2zDgA4FKaxYe7KaWAFH4w1iuJrc8Cs68n7/eP0LcNp67PjpHfNXOozjLW6VyMHAIz/bivPcsaBhaJyF+1Cg9PRhDp5qCjjD/np5AH65Mg2PoN/lAOgXcka1G/7Mjp49bz6PLEJAH8+eZeG74xipxRR6P2IOPADQd8VTtHPkyENTa8VTGH8T6diNfrP0NGgikH0VB7vJQjTmbvgk8PmzwmZBe05/b9xEWvp//Pnz6eBAweahgJkfSDtQ+2+O7HiAHjxxRdpxIgRlCFDwlIX00rJQEFAEBAEUgEC4gBIBYcsWxQEBAHfIaCl+2sZALdu3KShr7emi2fO0TNNXqHWYwdQ+ozyAmoF8fXM+A/SvjsuxH/aHGaNbW08iOj6rj5Lt2PcRzwRDR/Iaf81uLuAu9p5T3twFxXXP4MIOyLtnvQwi5MnDoRINsLb/RphGImHMde1Wk76z/0IvtW9GpU7eHPYmN0TdOtZIxfBQQHRp/vD2H+lYGkawi0BL0Xd4vr/tPRuiWps8BYxO72jcdEc9O/CpHlbzsdG/2uHp6PhlYPo9M1/6N11d+giM/UjPX4qZwB4i8CbUeQws/PDsWC29r9SjrQ0oXowueF1jFvSDvu/5uwoZiH9//Lly9SuXTvasGGDme2qMY0bN6ZBgwZRYKD7EgYrJIDNmjWjfv36Ubp03p0ippWUgYKAICAIPIAIiAPgATxU2ZIgIAj4DwGw/0/rFBvlajtxMJ08dJSQFQBpP2UYPdvsVf8t/gDOrCKfbPz/fvyG4e5AYDf08TDVBtCs/Hj4Gn2wMTZqbCR6xv+DF6OoKxMGXjHbcJ0nDGTLFc6DJ/Ib1y1jzd1MJNiL0+O9pf3nCwmkNx7JSk8VzESLuPvBx7svG+pcjNP4J3IJgBHx4OoTNxW/QLRB+gJKGyY+E0543qxOegWMSAk9kTXi2VJMHNiuUnbF9n+enRMjubRjCztljORV7nrQoXJsTf/yiMM059AW5iS4p0gAi4Vkp3VcFoA7kjt9ZkUKs8tksQAAIABJREFUmCt9JrPXwNE4fTo+aCcGMOHfs0z4t/HcPeq9hTsscJn+o2HpFAGfL8RKlB7R/+GVgtT63mTd2bvUl3kFLFzvOGeHlbyG1atXU6tWrSgmxnymwdSpU6l+/fput2C1DWDXrl2pTZs23iCRzwUBQUAQSPUIiAMg1V8BAUAQEASsILBj5fo4EkD9c+Uer05dZn5AOfKGWZku1Y/1ZoB7Sn13B54nBwCizo1KZqU2bKDe4jAvjH+UDFgRb0z9V7n0oOtvZ+jARffzwrHRqnx2ggGsGVpwGCAbwkhADDiW2fiN5ONdl7w6DsBab2eveTIF0NRnwyk3l0tAIq7HKLJGd10MQBY4gBn+9eUah7mNYqffIgjkjK6idwDsvXyWPtizmm7GxCeCBD4vFihF/y1SwcoxORqrN8j1qf6fH+G2hH9Gq/aKPcoG0ksFrKXJGyllNUr/SChnHjD54P0jcW9A8yd9t0bRyghzpIKYCM6OvuWDqP5D3p0L2sJRUVE0YMAAQrq+WSlWrBjNnj2b8ufP7/aRmzdvUq9evWjJkiWmpvXmUDA1iQwSBAQBQSAVICAOgFRwyLJFQUAQ8B0CV85doCkd+tPGn1bETRrCPACdPhpF1erX9t1CqWSmMRypX8wRe3diJtru+izI8ECKZyT6SLq3SLY7nVyNYtdxc9kg/5Rb4rnjE0D5QT82kh/VMet761ygN5Rd1/PkOKhdIJNi8be7V0TzJzD/QoaAWDb4Wdwl4TPem5GEsbMALQMLZImf0g2HSCd2GsAR4Cr6fd25G0Mjdq9Srf/0UoQzAcD+HxJovTWina+RK2t+tVycRcHp9vj7dsym/yez6aPu/8OawZQ3o5U4ubE2+qwCM/q2LBFA73hh/sc8VssK8EwhJjnEvrIFm9/X4cOH6e2336ZTp06ZUV+NMZP+f/bsWXrnnXdo3759XufNkSMHzZs3j0qVKuV1rAwQBAQBQSC1IyAOgNR+A2T/goAgYBmBv3b/SV+O/pA2LF5GpWtVoTd7t6OynAGQhtnqRcwj4Kl1nX6WJ9mIHcJGrFl0JzOh3zfc3s5INAfATY7+d1iWsG4etfZoC7j87xt0A4XgBlI+d3oaz4auUUtCb3vSlx/op/YUJcc4d5wDnoxrPIdMh6cYP6O9BnG4Fx0CjjChnzueAj2BoLdWjU3LhHJWQ8LOCGiBCI6CywZ56NCvMZdAaPL39Us0/cBG+ov/CZdD2Wx5qA2TAWYLMl8CYv4GGo88dL8eH0R/EM3g1qfTv144gDqV9tx+z6wesw9G05yD5lLnMzPj/4RqQVQmm/f2fKN2RdP3x83Nq+n6VrEAal3S2r6skv9hrVGjRlGjRo08QrRjxw5CXf+NG8blQfqHy5YtS3PmzCE4AkQEAUFAEBAEPCMgDgC5IYKAICAICAJJgoCnaLJeIRjNvWvmpLqFzLUBNOMA+IozBFwj2VpXgBycW+0uYg299EaxK3Ce1sbYp7nWH/wBrs6M5X9fp+HrjdsgIp1+5JNhVDEsfYJz8tTyUONP2MV8BK571ZMgduMyiE1uavT1BronskZXRn+9ou6yD6Df8CfCqCqXNyQn+fXUXSYfjGX/R+fEoVxvX5NbAHbmloDbLtyjcI76T+MUfPzTqcDH1IGzCnZcNNci0mzrQTvRf07goHHVgql8du/OBW3fMM67dOlCy5cvNw2F2Wg9IvpDhw41Na+ZjAJTE8kgQUAQEARSAQLiAEgFhyxbFAQEAUEguSHgrZbcVV/NOC98v2Wcp/14SolHBkAvZp5HlwB9HTuMUWQZ1MibkS4yw1t7Tlk/wZFrI+lcNQe9UiJLgo+87SlXxnScORBOBbMmjLB6KlvwVHLgqeMBjPL+XGoAQkT9XvVZCLdiuEc88xXsc8ODoN+rJx3dZUV4ahcIHCYzsWG29ObrzRPjHk/cG01fHY2NnIMRfwa3+tt+8S6N3R17H7r5qPYfc5299Q+1Xn+HzvA/zUj1XOm4HMEz8SBmGsHtC388Yb72H2uDVHAkdzqA08OsWInSa3M+9thjNGXKFMqSJeF3SBtz69Yt6tOnD/3www+mVDGTUWBqIhkkCAgCgkAqQEAcAKngkGWLgoAgIAgkNwS8RcqN9H04ezCN43p0IyZ8/XhPEW2Q6VXjjgIwZvU1+s8XDaEeNXKqyLynlHVP0fhf/rpOo5nx/i73sTcStOLrXj1ngo8wGgR97pjyXevw9RN4yhyAs+RJ7lTgykegz0Lwxj2glV9gzda/nKY/LxgTG8IhAmeBXjaevkUjNpwjlA64CtoLdqiS3dCRkpR3FWfRiSP9m5jtH4KIe3c2+Acyk37k7X+oTt50NIQzApzH/mN3uZUzCnpsvsPEh+Z23bBQAHUr4zlFH60Le3Gnghsm58TKVjoL6DW10qZPew7dAnr27OmxZOr48eOKV+Do0aNegQkLC6O5c+dSyZIlvY6VAYKAICAICAJE4gCQWyAICAKCgCCQqAh4Y/53pwyY1xs+nIXacds4TwaYJwcAItV3OLd7v86QBXkdItHhmWMZ3WG49l9z1rAu3lM0fiC3M1zppp0hUu5H1w6jctwaz1W8ZRx4Kjnw1PEA2Q5wcvzFNf6auGYheCohwDPAHLrDML7OZH7upEXZUGpRLrb+/xxbs1O2XqTVJ264JUIEz8JgLoUAD0FyEtT9t9kQRX9di90rGPc5SYLAC1AiK5MBcv29FYI8b3vTlxt4G4vPvXEPwJHQkR0Yey6ZKynQ1jTbWUCv49WrV6l9+/a0du1aM6rHjTHD1o+OAugAYEbq1atHY8eOpYwZ3bflNDOPjBEEBAFBILUgIA6A1HLSsk9BQBAQBJIBAlFsfPfj9Ps/2Mh2FRinl27fY4PLfTq0PlXf3XY8OQBCgtISdIATAAIDtxmT171933jF36GDADIEjMRdqrs3I17ffcB1XrQh7L7yjFsD25UoT/+8p0wK173iOVeiPm8OALNX5h0m/4Oj4Oe/rim2fw9HqIgH0dLQbur/XmbhB2neDk7LBzP/E3nS0TCOyntLXT9+ne8eR/KPsHGPtogDKwbR0+Hxyw9O3fyH3l13hy7eiX8Hc6dn8j1OvUfmwpR90bTx3F2CiV2KHQS9ygVSUc4UsCM/MEnfSCbrMyvQdzin6buTWUwoOO9QjEf8XZ+10/oPc4Cdv3nz5nThwgWz6iuSPm9s/Wj/161bN1q6dKmpeSX93xRMMkgQEAQEgTgExAEgl0EQEAQEAUEg0RBwRwiXlXOQxz4dRr8evU6LDlz1aMAU4dR2tKZzZ0B6cgC4btQ1+o/PPUXyjVLd8Yw3Fn9PUfyfVenAOcM9e2uDaKWUwmiv3koAfH0xynEGxiCO/KPbglVBdPuD3VG07DQb3zr7nH06lJVr9eHM+b+CAdSMmexdBcP7bo2ilRGx5QjuCO+MWvJhLNL+z3EJwCTmB2CKiHhSgFvnTWVSwFzsJLAqVh0AniL1GyLvUn92cFhJ/Ye+6CgwidscMvelJbFC0qdNXLlyZZo5cyaFhoa6XWvbtm3KsWCG/b9w4cIq/b9AgQKWdJfBgoAgIAikZgTEAZCaT1/2LggIAoJAIiKw9cwtjv5HGrbX0/rBIzo/cG0krTt5061mRlF7/eAuHurpXSd1jYh7I8Vz147PU9kA1vQUxZ+w+QJ9e9C4bWGWYE47fyackEFgJIMZq9+OeW+Thmc1jF3nGcMkgYsPX/PrTUDmRqOSWTnTIlRF0TVBBsLX3LKxclgGepz5CtzJtejY6L1Wm+9uXGmOyE9hYzyDizF74Mo9ru2Posv3W/tVyZmWxjPjvWvWgGtKPoz/HmWD6CqvD+M/xiA5BfexT7kgej6/dafGor9jaOwe8xkAqNUfxJkLT3HWg16QkdB/WzQBJyuCTIh+FYKoXj5rulsl6dN0Qlu/fv36Ubp0xuvdvXuXRo8erVr6mZGWLVsqPgF385mZQ8YIAoKAIJDaEBAHQGo7cdmvICAICAJJgACI4BCZP8Tp4a6CuvrJdcMJ/4R4Yo7XnjWKZuMzmD+vf3eCzpgIgxq1rgOTf9tfT9N51zAvz+upbZ2nWnzo5c5x4M3hgEj5tGfzxvET6LGDs+RV3utlA5I9V4w9tekzg7fdKwPMniscogz/UBe2f/26KFcY9VQYlTXgSDBitYfRXYtb89VlUr4JbJhrhr27FPlRnGb/Pafba9LukUBqUjRhyNs1Iv9+yUCqwG3xum2OUsb1Q5nSUOfSgbSQuwQgW0ATb7X57vCzmgGAecBB0LFUoCIkvMkeic+PxNCCv2LIA0WD2+NDe8NRVYIIWRRW5MSJE/TOO+/Q4cOHrTxGw4cPJ7TscyeYD+R/p06d8jqvkP95hUgGCAKCgCBgiIA4AORiCAKCgCAgCPgVgWg2VAeti6Q1JxJG9dGSDuzxYMjXi7tSAW0MDMCu1XImeA6R9IlbLpAbIv54a9TgbgCja+eJRyi4/ext6v37WbqJBu0uAiN66rPhVCBLQhb2yUx6983+K25xdOcA8Fb/7447AJ0GpvKa/+NyCTMxX6O96pXdFHGLkE1wzY4V6bJrnGmJ7EH0f9wZ4KkCmQyJ/owcQu4wWnXmLg3aHsW8DbELaVH5Zzlq/QdHvntviSLNB9KyRAC9UyL++fzNtf8d/rijUvg1eYvLBFqzce8qs7mGHvwCEPgrBnO0HS0BtzFbv8YDgM4A+laBTjIArJIA+vKLGhKYhsZWDaJy7OCwKitXrlQOACsSEBBAn3/+OVWpUsXwMUT/J02aRNOmTTM1LcoE0CpQov+m4JJBgoAgIAjEISAOALkMgoAgIAgIAn5FAEY5WOGNyP2Q9j3o0dwU6MIGDyZ59KdHSz534lqP72kd1zmQht6T2/49VyRzvI88tdXLzhbhtHrhlC9zfMMRxjOIDW8b5Yffn92dcest/d6oBSDM2KlbL3jlStA25m6vrpggk+DzfVfod+5kEMn4o84exi32XTlPBpVVsTPyttvzqMJjGpfKShW4zt8Tuz+M/56rzsbrxIBJ9Z0EtEXgh+my6Q6htR0E+jQvHkCt7hv5eoMd6fxDuVb/SZf0eL2xrs3rzvjVjwVNwcvMKfC/Y7EOAS31Hj6SXux0QM09JJT5B6bUCKJiWawb0mDr77wpiq5bTN13+oUFjo0LB1B7ziSwKv+w82ncuHH00UcfWXq0WLFiNHv2bMqfP7/hc1aj/7NmzaLSpUtb0kEGCwKCgCAgCEgbQLkDgoAgIAgIAn5EAGz/iCzfMIioe2ODH8k95EGQ506qhWdQbPIwiD/fe5nm7rrssYOAfh53JQRwIqAm30iMHADbmNdg8DrjXvf6OYzq7z1hoz3r2nUAe0WHgq8528AT075+bU+tC60c/ce7LtHHuy+7faQwkzOO4/PwRPCH0oo+nGGhb8OoTWjkJEH7vfZ/RBHa80FcCfeQmr/u7L+G+IxawWqMJq61/3rljdr66R0AcChkYMcU6v8fDUtHI5l9H9d4EncB+PHEvw6SRoUCqCOXBVinACQ1dztuO4h9JqaU5JaGk9hpkYWzAKyK3fZ/derUofHjx1OmTJkSLBkVFUVDhgyhBQsWmFKnbdu21LFjR4n+m0JLBgkCgoAgEB8ByQCQGyEICAKCgCDgFwQQMe6wLMKwHj8XU46PrR1GMBrdibe6+tqcXo7ygWHrz9EWNsTNGsRY70l+dsjjuRMYbZ5Y9fWRdKTgf8PkdXPYKPYU+df2hhZ5A5n9Hqn4EKT+9+esASOuAT0e6I4Aoxop9YjQj910ntYyQaKVvQKnwbxXp+KtXAHzw7HSsUoOevShjPGwBV8BnDmf7L5kuOeMjM/IJ8OoYlj6eGouOXGXRuz6t60giPb6lY+9Mxe4VV+b9Xfo+I1Y5wBS8z+sGaQ6AkCYzoFarb1NKAGAlOdU98NsaOvpIV7g+frwfJoZbJQtgEyAkVwnj3lmHojmuvtYFRFFBwcBnrdaQ6/fpCs/gdNz8va8vpTB21ijzw8dOkQtWrSgiIgIS497IgBcvXo1tWvXzhTzf6lSpVQngfDwcEvry2BBQBAQBASBWATEASA3QRAQBAQBQcAvCMzaeYk+25MwYqw3hmGareaUc0TvT1xjlnW2bJE+jnp7tPk7dOmOW2MXkebrHJI1Y4DrN+iOPwBjvLXVQ317ZjZWo1lPo6wGT0Bi3ZCgWPbza1HxW9l5eg54ADOsB0Painjaq5V5MBZcDj04dR/dHLxJhoC0ijQRAj4GnJNRCYg2T+mcwcrRAUeAXkBwN/XPf8tA9OR9runz1XJxbT63s8OqqMZ4e82duMi6ljnwO/MJ6Nn8Y437YKrOz0J6cmr/ah6jF5AAduBUeaTqa5kIIOLrwlH/Z9gBYD2GHh+9nRfvUVcuczDBW+kNdq+fgz8BZRIg/7MrP//8szLWrYo7AsCzZ89S+/btaevWrV6nBI/AhAkTqEGDBl7HygBBQBAQBAQBYwTEASA3QxAQBAQBQcAvCID1H/XxeoEB3b5ydkL9PsRK3b6vlPTUWs9TCYCv1jeaB8ZyDGeBezKS7azvrY2g1Tk383n29cJ3YHVO7B3ZGDXyJmwDCOMfTgBNNAeAUWeA6rnSsQMgiOAj6crGOlrjQeAEGc7p+2idh/r9zhvvKFI/TbSsAvAMdNt8J45sUL9mSW4v2IM/06L/YRlQ9x9M+bkrgFPBXgZwi8Plp+M7HpzO6/o8/DEoVXiVSxbsit36f6z32WefUa1ateItDeI/GPRm+QTeeOMNGjBgAAUFuc8csrs3eU4QEAQEgdSCgDgAUstJyz4FAUFAEEhkBFwJ7mD8t6mYnRqWzKKipmi512F5BJ1NjNCnbu/umPUxZDV3KgBnASL8VgXt7dPyzlAeYEWAS/fqOenXo9dNRdf1c6fn7ADwx911oy94FtBiERkEvhCrBITe1oRx3vDhLNSucg7DSLprCUDhELTAC2ID/i59wY4BPe9iIa79b8vt/WYziz9q/zV5gg1/tLrTTPVFf8fQ2D3/ZhUg+l//oQAax3+HVn96QTkBCP5QK9+ayw3O3Pr3cxAJPhaWlurlC6AqOdOSC4+lt63H+/w4OhWwY+Ksbn5LE3gZDOO/1cOB1JS7HzhxWdy4cYO6dOlCy5cvt6Qe0vU//vhjKl68eNxzcCYsWrSI+vbtSzEx/zp53E1cuXJlmjJlCqH9n4ggIAgIAoKAfQTEAWAfO3lSEBAEBAFBwAMC6PMOtndwASC1G5H/BkVD4gwQJ8a2u2VhUKJ04AKTzbmTpmVCqVX5bIYfg6EeToljV9x3HzB6EGn671bIpljyjdodetJXM4DXnLhBQ5lQ8I7JNP8QLjx/r0J2mst19Rfd7BftFeFc8KWgDGEgO0nWMReBE8FZPc/3AZwB7roGoGYfJICX75MAuq6Huv9TN+8liNpr46rmTEej2fgfuyeK0HIPbgG099Mi+RgHPSDwocCJo/ffgChwGvMKZGILesTOKCb/S3iv8Hx7djw0LmI/so710VWgP2cC+NofBn6CdlzCgMi/E+MfOp44cUK1/wNjvxWpUKGC6gCQLdu/37v169erUoIrV9y3z9TWyJo1K02dOjVBBoEVHWSsICAICAKCQCwC4gCQmyAICAKCgCDgNwQQDYdxmp2LrUGipxdfOwBgRLYol40i2YJCKr+RgKQOteYFsrhvf7aAW+HN2HHRNNEeuAh61shF1Zngz6i/vTtwYTiCLG8gt0GE7lai6/lZ/6GcNp8/JNBtXX4wzwnyv1r5EqbWOz3wm1zTP3bTBVpx7LppnPRrYr+NSmald8qHJrgXrrpNYdb9L4/Gsu7rBcY5jPuhO6LipfRjDLBF5H9wxSBaFXGXhvAYb34V9Qyz/W/h8gCtLd9LBQKoV7nYu3KJSQc7cWnBQV12gbaWLxwAmAtlC/23JcxEsHteKFUYWCGIKubwTQbIli1bqEmTJqYi9nqdn3/+eRo1ahRlzBh7F0Ek+P7779PRo0e9bg11/+APaNiwITtonLowvC4nAwQBQUAQeOAREAfAA3/EskFBQBAQBJInAieuRlN7jra7i16b1Rop9DBy36+UjfJlDqSVTCqISLprPb0rE7+7+RHhHv3HefrNi3ELIxYM+x04go1ovCZg9h+6LlJlA7irJHBnAHtbG0bqk/kzUTeO6mtrumsniI4Dw54IcxtdN4uvu3Gwx1ceu0Efbb9ouowD+qO1YddqOT06YfRrYp2F7ACYdyhGZQIggl87PB115np2pOHDMB/EBj5q+JHqDsO/a5lACr3fDWAXk+yhXaBrer+2RmZ+qCwT/bUsEUAlsrBTYXcU/XzyLuXNmEY5GJBloAkyBz45HE0/HL+rdMF6z+ZjB1A5Z50A9Ps9cu2eygQ4es1aKYl+DlzHVwoG0Luc9s8NN3wmX3/9NfXq1cvyfK1ataKePXsqAz4yMpI6depEGzduNDUPCALxJ106+8SFphaSQYKAICAIpBIExAGQSg5atikICAKCQHJEYJqFnvYaiz7K2REBz8fR76fYAK/ABqU+hRxGNDoQfH/oquoQAEb6Stxe7v1K2S0ZnRtP3+S2dZe5E0FUHPs+nAh5MwdQnUKZ6QVOr9cb/q5GK57/8s+r9Ce3/LvFDH/QP5StV5DdNS2TVTkrjETrjDCbWwzCSQLJwt0DqoRnoLe4fKFg1oTPrWKnB7AEnwKweIwzCzqxYwLr+VuQ5bH/QhT9wHjvirxDF7mMAvuFYM/ALA9nXqD1Yv0imQktIBNbVnAWAAgFtRr7Akze937JQOUsSI6CbAVwFXzGPAfnb5t3BOC4sScY/vnYgeFLQc3+6NGjadasWZan1ToAwPjv0aMHrVmzxtQcr7zyCg0ZMiQuc8DUQzJIEBAEBAFBwCMC4gCQCyIICAKCgCCQZAjAWJ+69SL9cPiqx1RypNkj0g6DX0QQSC0IwPTff/keLWX+ApQHnL/NLRV1zIcZ2JeSnTMdSmUDGWE6AueBLhnFpzDdvHlTRf+XLFlieV7U/5cuXdqS8f/yyy/T4MGDKXPmzJbXkwcEAUFAEBAE3CMgDgC5HYKAICAICAJJjsA+jpLPYzK73ee4HzrXl0MQyUaUvxGzxD9bOLPfUtmTfPOigCCQAhC4cOECtWzZknbv3m1J20yZMqko/hdffEFbt2419ewLL7ygjP/Q0FBT42WQICAICAKCgHkExAFgHisZKQgIAoKAICAICAKCQKpEAMR9LVq0oIiICEv7B4lfYGAg3bp1y9RzYvybgkkGCQKCgCBgGwFxANiGTh4UBAQBQUAQEAQEAUEgdSCAtn1Nmzb162Zfe+016t+/v9T8+xVlmVwQEARSOwLiAEjtN0D2Lwg8gAjcu3ePTp06pVimd+3apf4cP348Xr/pokWLUrFixahmzZr01FNPUb58+ShtWt+0yrIKaXR0NP3999/0xx9/0M6dO+nAgQN05MgRunPnTtxUuXLlorx581KZMmWUzhUrVqTcuXMnmc5W95jSxye3O3X79m1CS7bffvuNtm/fHu9+o2d6+fLl6e2336ZHH33UJ3fk2rVrtGHDBvr111/V9wn3E4K1Hn74YXruueeoQYMGhHuaGAJCukuXLqnvC/aP1PJz587F6QUdEHnG97xQoUL09NNPU/Xq1ZP0e+4NF+13AHvCb8Hhw4fjnWtwcDBVq1ZNpeH76lyh04kTJ2j69OnqLgHDlCg46ypVqlDnzp2pcuXKPmkXiIwF/BbjbuEPcHL9Xc6fP7+6U4899pj6XQbPAbIdRAQBQUAQSM4IiAMgOZ+O6CYICAKmEYBBcPLkSfrqq6/om2++sfwiCyOme/fu9MQTTyRKu6m7d+8qAw66glRLb+yb3XR4eDi99dZbBLKsxDK8zOr2IIxLjncqKorZ9n/4gcaOHev1jqP2et68eVSpUiVbx4H9I+0bBG7ff/+9197vMFC7deum7qQ/WrZBn9OnT9PixYvV98ZMD3nXjeN7jv7z9erVo6CgIFu4+PIhO78DMHYnTJigHC5OBVH9du3axXOOOp0zKZ+HMT537lzl3LUjcHStXbuW5s+fr36fY2K476MFgUPsv//9LzVr1oxy5sxp4UkZKggIAoJA4iEgDoDEw1pWEgQEAT8goBkpkyZNouXLl1t+YXNVqXbt2op8Ci+S/hC88K9evZrGjBmjoku+EBheb7zxhjJs5KXTOaLJ9U6BhX3o0KG0cOFC05scNWoUNWrUyPR4bSCinWjdtmzZMsvPwpH23nvv+SQKi8V9fR6Ys2rVqtSnTx8qW7asz/S0AhTOEk6VadOmWa6pxzqINk+dOtURSR5q+d99913at2+fFdWT/Vg4x9A+0IogmwQkhXPmzPGJMwQOWTjDXnzxxWThaLKChYwVBASBBx8BcQA8+GcsOxQEHlgEzp8/r16CFyxY4Njw14NUuHBhNW/JkiV9hh2MGLBnjxgxgjZv3uyzefUT4aUTRg1ItJKqnMEvG0vESZPrnYLjCHcHEX0rYtUBAMMUa+D+28lKgW5hYWEqCuuL74+/zgN6wnGGenPUnfsjY8HonKxkcHg6Z2R3fPrpp1ShQgUr1yHe2J9//llF/x80sXLnfXUe7jCEI6Jfv36OHDUP2vnIfgQBQSDpERAHQNKfgWggCAgCFhFAPfaPP/6oDCJ/1azCCfDRRx9R8eLFLWqXcDheMvGyPn78eNtGlRUlkH7atWtX6Z9tAbTkfqdWrlxJrVu3tuzogiFfv359U0gg6t+7d29V6+9UunTpQm3atLEdXU+M88AekU6PSC34EvzpBPCHA7BVq1YqUwllGnv27Il3ZNgXshzgDETZg6tDEPqMHj2aZs2a5fSok93zZh0AwA0OIH85ZDVg6tSpo/5flSNHjmSHlSgkCAgCqRMBcQCkznOXXQsCKRaB69evq/pX1Gharc+0uum6deuqVP2QkBCrj8aNv3z5Mg3tVwezAAAgAElEQVQbNoy+/fZb23PYeVBeOs2jltzvFKLyMFKXLl1qflM80kqUGEYQnEYgz/SF4P7B4QUdrAr2i+84nGb+/o5rTgCUOzRs2NC2w8LTHhPbAeiqCzgZcH8yZswY9xEI7pAtBD6JB03AWYFSLncC58dPP/2kymn85UB2XRuZAEOGDJHuBg/aZZP9CAIpFAFxAKTQgxO1BYHUiMCFCxfUSytq/RNLBg4cqFpfpUmTxvKSiKjCqAKDdFLI448/Th988IHqFiBijEBKuFM7duxQpGI3btywdIylSpVSBH5IyfdkDK1Zs4Y6derkk9pnbR3U1qOe2mrUMynOAzoj42fGjBmqa4Av5ezZszRgwIBE/c0y0h+8JiCn0+RBdQDgHFF+UqBAAcNjRCkNPgdPQGI4lzQlkJGBzASr3AS+vIsylyAgCAgCGgLiAJC7IAgIAikCgcjISGWkoLVfYgoMGRgGnowoI31AsAXjP7H1ddVFIk/ub0tKuVMffvghjRs3zvK1BwEZUo8zZMjg9ll/scDbYWNPqvPQwAGRJox1X3UH2L9/v/rNQqp5UovrXXhQHQDAG6UnRuUcMP6nTJmi/iSFoJxs5syZbp0TSaGTrCkICAKpEwFxAKTOc5ddCwIpCoGkNgzQYQC1tGYlqfV11bN9+/aEP/6scTaLTXIZl9RnZPZOIeqPeno7WS9wQMEYcif+Mv6xHiKwiLQiImtGkvo8oKMvyQt9XVJhBkNPY6pXr05wJIWGhqphDyIHgKeMp6Q2/rWzcc3EcHqu8rwgIAgIAnYQEAeAHdTkGUFAEEg0BFAPjKhcYtfQ6zfYuHFjGjRoEAUGBnrdd3LQ11VJ9KYGGVytWrW86p8aBiSHMzJ7pw4fPqwI6qzW5iPlGDX0MPyMBFFptI08evSoX44c7PQoP8iWLZvX+ZPDeWhKOiUvxDzJzfiHTkbZIGhHCiLBxEyF93oZbAzAXUf2BqL/moNDPw2cHYsWLaK+ffsm+V590b7RBkTyiCAgCAgC8RAQB4BcCEFAEEi2CCSXqI3Zema8aH799deKST25CaJjEydOTPbtqMD+fvXqVcLZHz9+nGAcZsmSRbWUM+OA8YZ7SrtTdlu1FStWTBng+fPnTwBJYkTbn3/+eVXzrCeeMzqb5HIemm6PPfaYShHHnbMjSPtHaz1/OVbs6IRnUAoEokO0PtQEZQAgwvvqq6/sTpukz2EvIPtDlgv4LtzxtPgz08UqAFaIOa3OLeMFAUFAEDCLgDgAzCIl4wQBQSDREUCECi/TVsnPfK1oeHg4ffzxx15bAu7du1dF1ED8lRzFbHssf+gOQ+/atWvKoIdhDyP/4MGD6r937typ/vvIkSNu2yTiZR/RWZDhOanRTkl3CpihgwQi+VbFXf1/YkXbcU7of+6t7CQ5GWfA2Ox33eg8fJ1VgfZ9r776KqGjQq5cuQjOMbvlIO+99x716NEjgdroUIAzWLhwIe3bt49AXJocBfvPmzcvFSlShB555BGqXLmyam/oid8C+0gMZ5dVvOCIQQaQiCAgCAgCSYWAOACSCnlZVxAQBDwiABK9d999V72U2hUYja+99hqhDRZqktEL+8yZM4pQzWpJwRdffOE2nRr6wbjt3r07LVu2zK66fn+uWrVqNHnyZGVM+EoQRbx9+7baP4wHtD2EIXTx4kXVmxwt9mDY+0qc8BmktDsFLPEdsNNFAv3NmzdvHg92ZKh89tlnhDpkf4s3/gGsD0cZztPO/jT9UWrwzjvvqO8myg2wR5wz+tsvWLDAVso3MLJaLuNLQxNR7Q4dOlCZMmXUb5Ym+H5hrygLsSpOnH+XLl1S66IbhVVxmlFhdT39eDjQ0E7yo48+sj0NfivhzAIHDIgt4dCCsxItOfH/ETttBOEk7tmzp63OMrY3Ig8KAoKAIKBDQBwAch0EAUEg2SHgixc3MC6jBV65cuUS7M+OIejNAYC+0p07d7ZlcGgKwmGB1OkGDRpQ6dKlVco7DGvMPX/+fGXYOBWz5HNG6+Bl95dffqFVq1Ypoz4pooXgM0B7uYoVK1qCIiXeKTi/YMSjNZ4VcVf/j44UqPu/cuWKlelsjQXnRP369d0+i/MAKR3KUuwI9ggnA/AxyghxUvdt1Vj2VRkDjE04EV9++WXDzIktW7ZQkyZNbP3G2HFqaOfixAFgphOFnfM384zT+47MiyFDhrjtAGM34yMpMTGDm4wRBASBBx8BcQA8+GcsOxQEUhwC27dvp5YtW9o2VJAeiuiMUf0zwLCTWu3JAQDDGBG7TZs22cYa5FBI9y5UqJDhHIikY0920sH1E9arV0/1wPZWm61/BmnCWHf8+PFuU/Rtb9zGgzBiYfy5q/k1mjKl3SnswZf1/3AidOzYkTZs2GADcWuP5MiRg+bNm6fqst2Jk3IZGP9Io27YsKHHO4Byh27duqlorRUxk72gn88Xzj84LOEMAdeFO0HWEvZjVZyUNWAt3B38Hu/evdvq0obkg5YnsfGA04wss+1T4ZgdOHCgJQ2TMivCkqIyWBAQBB5YBMQB8MAerWxMEEiZCMDYBOs/yPTsCNqOIeUTL9SeBNkBM2bMML2EJwcAdO3Vq5fpuVwHIuKHtOzMmTN7nAPYILI6bdo022tZbXWGSCpwGjNmjO01ff2gWYI5bd2UeKegOxwuds7aFZ/EPkMY/iAgxF0zEjjgRowYoZwEdsRKGYid76a7enkjXcFngTINRIPtijeHJeZ10rbP23l409tuJwrMm1TR7pUrV1Lr1q1tZUugnATOmNy5c3uDRpVjWO3SYaVDhlcFZIAgIAgIAjYQEAeADdDkEUFAEPAfAtu2bVNpvXaI/xAZRM0nUug9idUMAE/MzajTBlGh3ciqlZdN7MlpZAtzWOlFDQMHL7jJidXc6gt0SrtTOCNEr+FUWrJkieUvW9u2bRVZnCZOou2WF+cHvDlowJSPO2WHLLNu3brKGRUSEmJKNaSBv/nmm6bGaoPMOgCcOjKwnhnjH+Pwe2iXABCp7HAm4XfMjtgxcrV1ksIBYDfzAzrDaQX+CJRgmRE75RFWf7/M6CFjBAFBQBCwgoA4AKygJWMFAUHArwg4jdSafdkEiROiiGvXrjW1HxAIzp07l5Bd4CpOemlbfdnU1naazm7UEswdEHbTjk0Ba3OQlRfolHinAAuMYxCv2SHBRPQdRHIQkDT26dOHfvjhB5toW3/ME8kZItmo/YdBalXs8D/YcQCYZWkHez6izHacldi72Wwlp/fBKelcSnMAOHH4gYMBDiCz5UV2HADeHGRWvxcyXhAQBAQBqwiIA8AqYjJeEBAE/IaAk8ggoltIKa5UqZJX/aySq7mr2bSaSeCqGCJ66GFt9mVTe96pUWslJdhqqYRX8H0wwIoDIKXdKQ0eMK6Dfdyqcela7201FRpEdOCj2Lx5s23SSU8kenBswMCyU0/+xhtvqPIgK20gYaQ3bdrU0q0zQwLoNBMH2UpYB844M2L3PmBusw4Nd3o4cQCYzaYwg4GZMfhNHj16tCIKtSr4XZw5c6ZqBWlW7PAjmHVUm9VBxgkCgoAgYBUBcQBYRUzGCwKCgN8QsEOopCljhdzOalTbHemck7ZciP4hqwDZBXYEhh0ixHbEU0mD63zJ0QFgJYMhpd0pDX+7BIBIKYcRExoaqloydurUidasWWPqmsDhAAI8cFHs2rVL3S+rHQiwkCe+DLv7suLg028WTsGhQ4ea2r82yFvHD4xzSvyHMidkZqCtnBmx+puln9NJBwDMY9Vhql87sR0ATn6T7Thk7WCT2JiYuV8yRhAQBFIXAuIASF3nLbsVBJItAk5qXLEps+3trJJpeTI8nBjhMLb69etn2gBwPTgnL7qYy1ubNm295OgAMMthkBLvlIY70uTR9cGqNG7cmAYNGqRaSP7444+K+d+MuBLr2YlsYh30Sodjq1ixYgmWjY6OVrp9+eWXZlSKN8aKg0970E75g6dyH21eq44V182CoBROGivOP7uEkJ7Ow+wh2Cmj0OZObGPXroPJKjmqtj87DkZ0YTGb+WH2jGScICAICAJWEBAHgBW0ZKwgIAj4DQE7kRRNGSsp7VaNAneGBxwJMNDQccCO6Ou07TzvhCQO65ltdWbXELWzJzPPWDGeUtqd0vbvxFDWztUKOaVRyzO7DiZP30UnvAZmnT76O2SHK8MMYZ4T3g/oZ6bEQL8PJ991fUaIme+X0ZiU4gBwUpJlx8Fk5Tum4WqmRabdc5LnBAFBQBAwi4A4AMwiJeMEAUHArwjYadelKaSPenpT0ooDANF/RMqfeOKJBNNaJRLUT2AmyuhtH/jcSXTebGTOSZaDmT1YGQMSOJxHrVq1TD2W0u6UtiknmQtaZofZ6L+7LhR2674R+YdzK3/+/AnOCIYkMl9iYmJMnZ8TowlGc+/evVUWhBXx5hhzyr9RrVo1mjx5MoFrwaw4cZxY+W10p09KcQBcvHhRtWSE48eq9O/fX3WfMStwAOP3BXfMirjjk7Eyh4wVBAQBQcApAuIAcIqgPC8ICAKOEXASucHiViJqVkiiPPUbR1s8tDJDmzyrYibKaGZOpFL37dvXzNAEY8wSUTkhbbOlmJuHQEyHtnhlypQxNW1KvFPaxuwwi+NZjduhaNGiBDbzZcuWecTKk0PFLumcpwin3WwSq1FsGGeLFi1S3w0rzgYzaeBOSCVxGHYyGZxksnhzaJj5MqUUB4DdOwtCxs8//5yqVKliBg41BuSSaP965coV08/YPX9LC8hgQUAQEARMICAOABMgyRBBQBDwLwJOoulWCO20XZhJDX7ttdcIUaGMGTMabt7JS7HT+n9NIScRbrMOALuRLjs3BgYpsiNwpuXLl1fYlyxZksqWLUu5c+e21C0hJd4pDTO70XctswTp+2j95s349eTgcpL5MXDgQMW8r+9ucefOHeXAsdOO0EoUG/f1u+++U8Y/1rQijRo1oiFDhnjsMmDXiQE9cI9nzJihes1bEbt17VjDaakR5nDyW+e0BaEVnOwSJXrKWjFa/9ChQwRiWDiBrYhT4lcra8lYQUAQEAQ8ISAOALkfgoAgkOQIOImmW3150za7Z88eGjZsmGp3phek5nbr1o1gIHtqN+bE+LaaburugOy0ONPmMusAwPjbt2/TxIkTadasWbbuCjDNmzcv5cmTh0qUKEEhISGEWn78E0YrCOvw71bbIXpSJiXeKW0/diOZaI84bdo0dVa4n57EW8szJ9klcOSg9RwyXcByHxkZSQsXLiQYz+A3sCpmo9jI+liwYIFi/ffm/HDVAU6n6dOneywvceJUwnruuol4w8MuAaCv6s2dZCBY+Z3xhoO3z+3iZDYtH86lTZs2qeyaU6dOeVMnwedt27ZVpJxmOz9YXkAeEAQEAUHAJALiADAJlAwTBAQB/yGwZcsWatKkieWXdmhkNT1Yv4t79+4p4+Tvv/8mGA+IMhcqVEgZpN7ESf29lZIFT3o4icxZfTEHVuvWrVP9tfESjOgq6ryzZ89ORYoUoYceekj9QQ9t4JgzZ07lQIFhlRSSEu+UhpPdc33++edVHTNSk1G64U6Q8jxhwgRq0KCB2zFO7revz9vM9+X8+fOqFAhRYDvyxhtv0IABAzw6/ew6ZqCP3TaGVjhLXPeNjAN8X+EIcCJ2M1KwptXfGbt64vcIWR92zt+MjuB++PTTTwlOBquZJdiTFfJSuxjIc4KAICAImEVAHABmkZJxgoAg4DcE7KZuJuYLpn7zTljaMY+ZPuNmwLZrKCYVbmb25KsxKe1O6fdtN7vkpZdeUlkWSDP3JHXr1qUxY8aorAt3kpwcAJ6+LzDMUFaA1mrnzp2zdX2Qmg3MwJ3gSebNm6eyC+wIOCxA0BgaGmrpcbvtGLEIHEJwirgrYzKrSEpwADjJzvBEiArH586dO2n06NEJssXM4geHG85BWv+ZRUzGCQKCgL8REAeAvxGW+QUBQcArAk7SjfFShXTj4OBgr+v4aoCTqBx0EAeAr07C/Twp7U7pd2JXdxj2Z86cod27d7sFBsYISjmMOlvoH0ruDgCUpSxdupQmTZpEx44ds32hzHaWcOr0s5v+7yT93lf1907KaVCWAh6CbNmy2T4jMw/aJc7E3EYOAGSEoTwMTpsNGzaYUcHtGE9cG44mlocFAUFAELCJgDgAbAInjwkCgoDvEHBibJhtZ+c7bYmctGmzwzjtTne7kWJ3L72+xCip50ppd8oXxjfI5Tyl/mMNs/3OnZDd+frsNYcZjLIDBw7Q//73P/XHKgO7q174LsJ52LBhQ6/8E04i8VjXLhmfEzJG7A0Eik7FiXHtqzIEb3sA8eU777xDyFawKtr/QxDtR23/kiVLaP78+RQREWF1qgTj4aAGsaTTLAzHisgEgoAgIAjoEBAHgFwHQUAQSHIEUpqx5uSFOF++fDR37lwCeaFTceIAACFVly5dnKqQbJ9PaXfKFw4Ab4dhNvqPeZwwz3vTw+rnHTp0oNOnT6u2hk6Nfv3aViKzTiLxWncGlBpYFSeOmM8++8wjqaEZXeB0QUtFlD7cvHnTzCPxxvjy987T4k7KFEACCB4T3Hm7ZSRGulWvXl0RcoITRUQQEAQEgeSEgDgAktNpiC6CQCpEwGlqbVJkACQXB4AT48AMsVpKvY4p8U5pWDvV3dOZman91553YvAm93sDRwg6fbz99tumGdmdROLNssy74uaE2A5knB9//LEin7MrMP6nTJmi/tgVX2Y8+csBYHdvnp5DB4wRI0Y4JmD0h24ypyAgCAgC4gCQOyAICAJJioDTevpmzZpRv379TL/I+2KzThwAvnohxss52hiCmdqO+CI6aGfdxHgmJd4pDRenunvCF/XyL7zwgqkjcEKqZmqBJBqElpRIjX/66ae9pv3rVbTLy4A5kIY/aNAgU91F9Gs6+Z1Bm0eUHaAsxI6g5R0i/2DWt9pS0XU91NHXr1/fjhqmn3GSAWB6ERMD8fsO7gV04kifPr2JJ2SIICAICAKJj4A4ABIfc1lREBAEdAg4NXjMtHDyNeBOXsyhiy9IAJGO26tXL1WvalV8ER20umZijk+Jd0rDB7r37t2bFi9e7FPIUIsNpnsrBiHqoAcOHOhTPZJyMmRAwKBF+0qr4qSkxG65zaFDh6hFixa2atHtZh1ouKxfv14Zsb4ouejatSu1adPGKuSWxicHB0DBggXV9+Xxxx+ntGnTetUf33VkeWTJksXUeK8TygBBQBAQBEwiIA4Ak0DJMEFAEPAPAk5TnitXrkwzZ8603F7LyW6ckABiXbuEYHqdQfYG0iukaluVxCLmsqqXr8anxDul7f369euEnvR2ztUTfoMHD6b//ve/liBGPTTq7zdt2mTpueQ2GIZZ586dFQFiUFCQZfWc3ie75TZOyg6cdEeB4wFdC8D+7wtJDCetU5JGJ/tEBxo4S5o3b26K7A/f8QkTJiiiQWRXlC9fXrWxBA9BcpSTJ08q0k103di/f7/quFO7dm1VQlOpUiVLmTTJcX+ikyCQGhEQB0BqPHXZsyCQzBBwEl1zQrBlFwanUVq7BoFe3x07dhDKH+CMsCp2U5KtrpOU41PanQJWKOtAlH78+PGEFGxfiRMiNl9Ggn21H7PzIN0fTrI333zTlGHmbl6nGSV2U+BxD6ZNm2Z2u/HG2eVGiYyMpE6dOtHGjRttrWv0kNNyBDOKOM3KMrOG6xik+7/22muqjeBDDz1kagpkbg0YMIC+/fbbeOOt8HOYWsgHg6KiolSJGe4hMhWM9g/HB7I70qVL54MVZQpBQBBILATEAZBYSMs6goAg4BYBJy+6mDSx69kRtYHxbfcl2Rf9uefNm6eYue1I//79VbTqQZaUdqdg/KM7BCKBTmuuXc+1UaNGqhWZneg3HBHfffedSp03MgKS4x1CxB9GSYMGDRwZ/tre4ABABgG6ENgROyU/TrOM7HzH3Rmndvasf8ZK9wm7a0F3GKO///673SlMP5c1a1bF6wDHklnDH5N7IlUERjC20TkgOQjwxP9fFi5c6FEd6A2HNjJORAQBQSDlICAOgJRzVqKpIPDAIuCknR1AQboq6kzTpEnjd4xu376tWjvNmjXL9lpgiIaBmilTJltzODEOcuTIQXAeICr3IEtqu1PuztIXxhecACtWrFBOAF+2SfPl/dPSkuGYq1Klik8jkjt37qS33nqLrl27ZktlOw4ApFojxRqlPnbEapaRL37XPOnZsmVL6tmzp0/PRb/egQMHlEF++fJlO3CZeqZq1aoqowT8ClYJ/syQKtpx2phS3OIgs8a/Ni3+X4IyPHDLiAgCgkDKQEAcACnjnERLQeCBRgCRdLy82RU7BGd21sLLONI3ly9fbufxuGdAxIZob8mSJW3Ns23bNhXBt5P+75QczJbCSfBQartT7iD25Xfj/PnzKkqJ2mUr5HAwzp9//nnlPFizZo3PbgOcGyBcQxp2zZo1KSQkxGdzYyLN8dGnTx/C3u2KHQeAkwwf6GklK8oX7f68YVO4cGH1m4eSLV8LCAAR/Qd3ga+lTJky9H//93/03HPPUe7cuW07mc2U0tgt2/DlnnHn4TwFEakVsepwsjK3jBUEBAHfIyAOAN9jKjMKAoKARQR8weAM9uWmTZvafkHzpDJeilBzj5ciX71k2iFlg46oy4QTAi9pdiS5RJns6G7lmdR4p4zw8Ud2DKLFiIqvXr2aNm/eTMePH4+XGQCWffAOVKtWTRnocELAWB83bhx99NFHVo4xwVjU9aOl3DPPPKMIyDJmzOhoPncPIwqK2v05c+Y4Lsmw6gBAFBsG7YYNG2zvzeyaMP4XLFig0r19XXriqnz37t1VvbwvM7WQKQHOAl/9LiO9H2n4SGnH/Q0NDbV9BtqDZkkVk4MDYO/evaqNodXMEyekk44BlgkEAUHAMgLiALAMmTwgCAgCvkbAFz3HEWGCcVG8eHGfqgdDANE4GAO+rIG2mzYJZvDWrVvbell3mnngU2D9PFlqvFOukCa3umInrPYZMmRQpTcw/H1pQLpiBmff7t27acSIEcq54QsBr4OVGukff/yROnbs6GhpMw6Ae/fu0TfffENwCvrb+Mdm4BRCB5QSJUo42pv2MM4HpV+nTp3yyXyYC0a4LwntIiIilI5m+GKS2gHgiewSWTxFixZVjj6jMqAKFSqos82WLZtPzkImEQQEAf8iIA4A/+IrswsCgoAJBPDS7YvoICI3MBKQqulU8HKMdGVE6o8dO+Z0OsPn27dvT/hj9oXTbCTJnbJOyOD8AoAfJ02td0oPacWKFVVtbvbs2f2ItPmpT5w4oWqokZ1hR3z5/TZaH0zyn3zyiXIk+tIgbtu2LXXp0sXUlhF5xW/C1q1bTY13N8ibAyAxI/96HX1xhvhtXrx4sfpttlKK4g1QOJHRhQOGri/EivGP9ZI6OwtlCnAuu5aWwZE4fPhwatiwoWpPapQh4KTTiC+wljkEAUHAGgLiALCGl4wWBAQBPyGAdGK8WDh98UYt8LBhw6hQoUK2NMXL5Z49e2jy5MmEiKU/Rf9i5S2q6bQ9FwgHkcmAtOnUIqnxTunP1h/p/07ujtPyFayNSDo6Gvgy9R8lDTAo4YT0B8khfpOQQeQtndyXtfiejEmcw/Tp01WLQau/t8iwcppuDzxGjhxJKBWxKuBimDRpEsHB4Q/x1f3666+/qFu3bqpUxqwggl67dm2zw306Dplu0Hfp0qUJ5tU7jt0R0IoDwKfHIZMJAn5HQBwAfodYFhAEBAEzCCDyhRRIpN86Fa3/9+uvv26aGAwM32vXrlVpjKj3TyyBE6BDhw4ElmwjZmktJXnQoEGWXiZd9U9N0f//Z+86wKQqsu6dnBPMDAwIksEEmJAFxIg5rGtYw4I5ISqYQAEBwQCiIGJGUDDtuq5r/l1FzAlUkgiIZAQGmJwT/z01vJnXr1+o12Gme6bu980HTNerV3XqddM3naPtvbU+U9r+m9OhsHr/BCIoAydt3LhxlJmZ6dfbFE7Phx9+SE8//XTQqnywQLzHZ82aJWQJrUyGJd7NZq1ajFCFgWyuL5KGyJCDfwQBmE2bNrlZjtdYfEajNP7cc8+VYtRHYObtt98WRILBCNLoF3jOOeeI6gKngI0ZADhHVI5NmDDBVWtCczvQVsSyxsBxdXU14f+iN954w2P7zb1+vx5GdbFCoBUioAIArfDQ1ZYVAqGIAL444Ys45PECZehbBAnZsGHDqHfv3h6azfgi88cff4iAA7Sjly1b5jobFqh1Yh5ol//jH/8gSASCzRyVCL/99hv95z//oQ8++MCvtYHYCmRmKAlvTdaan6kePXqIYJYvWdZgPiOBILjD+tw6kNqe8L6CE/zPf/5TODGBLCG3ww3OM6oAzJQ/glXS3q9fP5HVPeSQQwSp2zvvvCNaHHzhMsFnCNaPEv7p06eLz5NAGOY9//zzafDgwUKaFFwPMGACcklk0BGsaOrPZ2CHKgr8GRkZKbXV7du3ixaCf/3rX64/r5szQGtXmXP66acTOCz0FTczZswQ+9SbCgBIPSJqkEIgZBBQAYCQOQq1EIWAQgBf+KB97W92SSHpiQBYskeOHCnNNdCS8Gutz9R5550niOw0hyqUzjQQJHfafuBAIsCHHziQ+DeylpqB2Ay9/ehd/uabb+ijjz4KegbZCmsELfD5BocXPCUIUCEYgUCNL05jU52psVXJV6b4plpvIO9z7LHHirYTtC3g/LT3E84OVWMIaEGt4d133/U5SAF8X3jhBRo6dGggly49F5QU8FyaMf8b5f3QpoIWO8iB6k2RAErDrQYqBEICARUACIljUItQCCgEgAC+VCGz8OijjypAAoRAIEi3ArSUZpmmtT5TzU0oZnfYcJwgCedLGXqzPESt/KZGslI4gQgugVNEmf8IoOUAnAiB5LVws6pXXnmFIKNrNLOsvpVSwJT1sMYAACAASURBVNlnn00IFjTXHtzsV41VCCgEiFQAQD0FCgGFQEghECgW7KbeFJj88cU4lEwr2x00aFAoLavJ1xKuz5SvQCEDjgwdsnKhar/88ovgvWiqEvxQxSHU12WlVAIlB2SNAyXBF+o4BGt9wZKvlV2vnVyqWRURqmmg5GHkyQGB79ixY4Mq0Sm7JzVOIaAQcEZABQCcMVIjFAIKgSZGAHJEo0aNChvnAJkSlPVCcs0tq3awoHWjMBCsNYTSvOH2TPkTUEIpPMrK27VrF0pH4LEWVGYsWrRIkK0ps0cAgTw4XcjUmpVpBws/OHVoH7IiJw3l8wP/y4knnmjKah8svNzOGwqf0XDkR4wY4SX9h72YVRFBAeLqq68mSBzqDTwBaJVQphBQCIQHAioAEB7npFapEGhVCCCTDkLA2bNnh/y+NdnBDh06CHbs119/PSTWbJW5C4nFNcMiwumZQt9xSUmJIIH0xfBFHEzvcIJC2cDCD1Z5sLuHi4EUDj3wTRnow3v5hhtuEJ8vb775ZpNAZef8awsI1fNDwAREdfhsRml7qD5fofAZjf9nIX9pNKsqIjP+jrZt24p2EAQelSkEFALhgYAKAITHOalVKgRaHQL4comsAlirQ9GQvQFr/5gxYyg5OVksMTc3V2TMfvjhh2Zd8iWXXCKyN6of0/MYwuWZQvULnn2j1JbsQ4WsOp7NcDAEOuCk/fe//w3p5SKYcscddxDeWyBBe+utt5pkvXpdeiuptkAuBJ9rt9xyC910000UGxvrODWUVCDfGirErajGgkOLIFoofSYbgZQJsDiC7+eA0tJS8Ux/+umnXjNBMQYVbW3atGl4zUotAMo1UO/Rk2/6uTR1uUJAIRBkBFQAIMgAq+kVAgoB3xGAwzZ16lTBkB1KBsk+OC2QGDRKRG3cuFFIb0G+qjnsyiuvFPdXzr85+uHyTCGjhmffrYVjNg5M6ng/IbsYigZnEmfRs2dPsTyUQd98881Bd3qNBJ7BJt+D84/A4WWXXeZKMaSp8HB6NpDxB5meUfoSfAUIqmGdoWCh4PwDBzseB7QFTJgwweM5sFJUCaeAYyicv1qDQiAUEFABgFA4BbUGhYBCwBKBiooKoT8NmaSmLLs1WxCygPhyjNLN9PR0yzU3RxAAX97vvPNOuuqqq6Qyd635kQuHZwqydTjLffv2uToqM91uVxM00+BQOhMNAsi+IZgGMjRjNjzYnBJW5HDBIrTEXtE2cvLJJ/tE5IZecmDVHJUA+OwDoSScfKvAZ3N8JhvfSvj/AwEWVJGA46O5DZKYwMzMjPJ/GGOmFoDndP78+dS5c+fm3o66v0JAIeACARUAcAGWGqoQUAg0DwJ1dXUiOwjpqT179jT5IvAFE2WO48aN88ouWS0GX9TR32xWXhnoDaAiYfLkyaIiISIiItDTt8j5Qv2ZQqUCHKqPP/7YFf5PPPEEQVYsHA1nsnjxYuEkNcf7XMMMjhoY7hGAyczMNIUSJIZoAxg/fnzAA5PgGUALSLdu3UzvjeADSrcDhRHuN3369IYKB1+fnW3bttG9995L3333na9TuL4OJf9oyZD57EOlCcY2BycAqkdQnQBljlD4jEY1CbCAWojRzPr/8azddttt9OOPP3oMR+AF7P+hENBw/fCoCxQCrRgBFQBoxYevtq4QCDcE4FTDwcEX76aoBoDjD3Z/MHDjC5zbL27omcQXLPRHVlZWBhxurA8VCcjiWDkqAb9pC5swlJ8pOHroxUavrowNGDCA5syZQ8jmhrPt3buXnnnmGUGoGYz3jRU2muM/fPhwKQUFBAE++OADEegLlJzhWWedJUqvnRQcAhEEMOMx8fe5QSUHMsKo2grm2fn62Ycg01dffSXUJ7Zs2eLvdh2vxzOFz2cEk0KpLctO/s9MRcSM/A9kiy+++CKBL0CZQkAhEF4IqABAeJ2XWq1CoNUjgC/d6OVEIADZ9WAEAnJycgi99H/9618D4kwhM4by2k8++SQg56dVJNx+++0+BSYCsogWNEmoPlPI0j355JPix8mQtYPTNXToUKehYfM6gjOvvvqqKD0OlINttvnevXuLjD/aJ1JSUlzjg88jVC0sXbrU9bXaBXbtBlaT+nNf8Brcd999dMQRR7gObMpsEp95eG7feeedgH5Ga0FZtGEZe/1l1qWNQYUNSDYRrDBK2rmZx2osnGMQcV5xxRWOwZxA3M/tHFZyfpjn7LPPJrQAaAELq+w/gs8IfsmQRbpdnxqvEFAIBBcBFQAILr5qdoWAQiCICOCLyWeffUavvfYarV692q87oZcRvb5nnHEG9ejRw4vcz6/J+WLNyYSqAXovfXFoEJhA/yiYwQ866KCgfHH3d5/hfn2oPVMyygVwNiARhy/ubqtUgn1eVbX76fOtpfThxhL6Pa+SSqvrqG4/UWxUBOUkR9MFPVPpnB4p4t9WhqzysmXL6L333hNBNF/eO8a5Dz/8cFHdM2zYMEIZuZHM0y0uqPb54osvaNasWbRu3Trpy/GeRvDh4osv9in4gOcDn3/z5s2TaglACfrIkSNFyXxTOG54P0Hh4Z///Kdf/AA4r8svv1xwFASywkV7tlBtsmTJEr+qFpDtB66XXnopgcAxlDL+xgcSe0Vlm5lBBQItJjD8v7Vo0SJRMaE3VKiAl+ewww6TftbVQIWAQiB0EFABgNA5C7UShYBCwA8EysvLBasxyKiQ3UBAABJjkKnSG5wlEBZ16NCBjj76aEL/a69evSg1NdWPu7u7FJldkGWhVxZqAVg3GJb1jg2+5GKN+OILdmuUWWZnZ/vtqLhbaeseHSrPFMqWf/rpJ/FF/OuvvxbPCZyNQw45RASsAlWpEsjTrmXH4d9ri2jBqgIqY6ffzjITomjswCw6rkOC4xKARV5eHq1du5ZWrlwp3ue7du0Sv0PWWW/IFnfv3l3IdPbt25f69Okj3u8IniUkON/LcTEmA7C+HTt20Oeffy7e33hv6z+DkLXGmuAgnnDCCSLYGIj+aTiyuB9aEhAs0bDA5wicNDimCHbgM6U5gkRwJPPz8wnklvjMg6QhZFOBjb5VAM818MFn3VFHHUXHHHOMeM6b4vMZn8s4O/S5a8+X9n+IvtLM+Fzhsxn/h3Tp0oViYmJ8eWya/Jqnn35ayCWaGfgnEGSGWck8IkiACrRAPLtNvnl1Q4WAQoBUAEA9BAoBhYBCQCGgEFAIBAyBjQVVNPnrXNpcWC09Z1JMJE0akk0DJYIA0pOqgQoBhYAXAgi4gLzSjAwRwQ203SDwgqoWVBahOkJv4Ah4/vnnCdUryhQCCoHwREAFAMLz3NSqFQIKAYWAQkAhEHII/LiznKaw819cZZ/1N1t4VmI0zTypHXVNjw25fakFKQRaCgJQQ7jhhhtEVZHRUB0HXgS0xH344Yc0ZswYDw4HBAieffZZOumkk1oKHGofCoFWiYAKALTKY1ebVggoBFoKArUV22l/bSlFxXeiiKjElrIttY8wROD7P+udf/T5+2qDOibS1OOzKcaGE8DXudV1CgGFAIn2M/BOoO3MaGiLQ3Yf3A0333yzF2+DIv5TT5BCoGUgoAIALeMc1S4UAgqBVoZATclaKlp3H+FPpmqiyNi2lHboHIpJO6qVIaG2GwoIbOKy/7uW7KY9ZTV+LSeOHf8pHABAIECZQkAhEHgEwBEBdQIzBR0Q4UKGEqX/kP7Tmyr9D/xZqBkVAs2FgAoANBfy6r4KAYWAQsBHBKoLf6bCNWOorirXY4aY1L6U3u9lioiM93HmlnMZE83Tun2V9Na6IvppVznlVdQ2sM934xLzKw5No6Gdk8iae77lYBHsneQztnd9tot+z68KyK1O4HN5gIMA6myc4dzCPAvvbiiir7eXcfCllmpYYiE6MoI6sMLChb1T6byeKRQV0fxIghxx48aNBGlHkGuChBGkec1FSuiMbMsdgd7/u+66y3SDqAyApKhRehTkuZAZHTRoUMsFRu1MIdCKEFABgFZ02GqrCgGFQPgjsL+2jPJXXEk1xd6yh5ExbTgAMJ+ik3qH/0b92MHqPRU0/Ye9tK2oWjj9ZsY+Eg3ISaCJg7MpJTbSj7u17ksB74zv99IHfxQHDIj2SdE097QcymZOAGXmCGzlZ/uxH/fSitwKy2ccV/bMiKWpQ9uJgEBzGVRZJk6cSEuXLvVYApxKyKIeccQR0ksDMR2kIN98803B1g/mfihhQI++bdu2DfPoZVcXL14sStpxP6gv/P3vfxeOrL8yiLg3lCg+/fRT+v777+m3334TigZQMoDqxJlnnklnnXWW37KFCJ5ATeL//u//hNSkdh+Q8IGxf+DAgdL4YaCdAgAkMRGkMVYHjB49WshHgvUf64HU5SuvvEIatlCbGDBggJAWhHKNv7KarjakBisEFAKuEVABANeQqQsUAgoBhUDzIVC65WnCDzf+U1RCZ0rpfh8VrZ/A1QB7ReY/tc8jFJd1evMtsBnvDM3555bn0dvri0UmVMYGH5RIU5h93k6HXmae1jrmy22lNPWbPVTJ2AfKYjg6A0WAoZ1UG4ARU6AMecUXVuRRRY0c5ggCzDy5PWXERwXqiKTn2blzpyCcg/yf0fSM8zIT7tu3j+677z7hcBsNAYarrrpK/Bokd5C4e+211yynPfXUU0WZO/Ts3RqCEB9//DHNmjWLtmzZYns5ggHItl955ZWuJfNwHzj8uA8cbjMbMmSIyNbLyiQiaDFt2jRauHCh9LYhCQisEhMThbzkgw8+KIIwZoYzHTFihCAPxHhlCgGFQGgioAIAoXkualUKAYWAQsALgdqKHVSw4ioC8R9xgXRS5xsooePllL/8Sqot30wR0SmUdthcik0f0OrQg9b8tG/30Lc7ymwzokZgUAkw4vB0uqZvRqvDzN8NFzHT/+hPd9IGh9J/VFiMG5hFR7WPp6d+zqMPuVrAKT4z8qg2dOkhaf4usUVdX7t/Pz3N+KGtxQk/48ZPPjhJBFWauhkAWeJJkyaZngMy/88995y0E/7CCy/QI488YjrXjTfeSPfccw8h4HDnnXfSDz/84Hj2qAaYPXs2ZWdnO47VBiA7DgcaDPlu7NZbbyX8IIMuY5s3bxa9+N99953tcFQ9XH755UKyb8WKFaLK4fTTT6dhw4aZOuBlZWU0btw4+uCDD2SWQSAFRIABGH322WdCPhDVFE7mdr9O86nXFQIKgcAioAIAgcVTzaYQUAgoBIKGQNn2l6hk40yR/Y+MzaT0vvMoMiajIQCgtQBEJXajkt8fpIrcd3loBSsEHEQpPe+n2DZDgra25pwYzv8DnIWG8++LZSVG0eMn59DBaTG+XN5qr3l9TaGouLBzRtGPfu9fMmlYl2SBE0gCxyzeRShht7MLeqXSmGMbS7pbLcgHNg7nf+5PqG5x7/xjivjoCHqQWwGO5baXpjJk4keNGmXpxN5xxx2irDxCgqMAvAHI/r/77rumy0cAABUAKFWXcf61SXAN5pVxzFGGj/2gpcGtycrnoXXBjaNttY5rr72Wxo4d67Wv/Px8Uaa/fPlyxy1off9oMfjPf/4j2izQ4iBj4BGAXKDiDJBBS41RCDQ9AioA0PSYqzsqBBQCCgHXCOyvq+Ds/5VUXbRSXBuTdjRl9F9IVQXLqPDXUbS/ppiiUw7j371CZdvmN7QJaDdqqQSBKPufxNJz3zAJmj82nKsAru+nqgBkMdxVWkO3fbKT8Kedmcn6PfzdHvpoY4ntdeBnQNm6Mmh8EDv/+3zK/Ovxa2pyxSVLltBNN91kyjYPnXnozUN3XsacAgDIeiOQgD55NwYn98UXX6QjjzzS9jI4/WayeG7uhTWiZ9+qNB7O/3//+1+RZZd1tK3uDzb/hx56SJAt6g0l/AgAIJhhZwhYoNT/b3/7m3D+sSYz1QC7OS699FKaPHkyxcSowKqb50SNVQg0BQIqANAUKKt7KAQUAgoBPxEA6V/BquuprrpAzJTY6TpK7nYnlW6aTaVbnxe/Q0tAUtfRXBEwnKoLl3ncMSqhCwcHXubKAflyVz+X3CSXz1+ZTwtXF7guiTYurgf3Sc8+NYdSFSGg1Lm9sCKfFjHudpYUE0nTT2pHfbM8VSne31BMM5ik0c5UAKARnU82l9DD3+2V5rWwwrVNQhQ9yc94p9TgO2QoNUfvO3rlzcytc+gUAJB6aC0GwbFH24BVJUJxcTHdfffdln3vsvdGsANBDwQ/jAbnH2X5yLIXFhbKTmk5Dn37cODBQaA3OP5g+t+xY4ftPbQSflRToOrBlzVBNnDevHnSLR5+b1pNoBBQCEgjoAIA0lCpgQoBhYBCoPkQKN+xiIr/mC7K/zWyv+jk3lSw8jrmBNghHPv0vi+wAkAvKlo3gSp2veWx2Ng2Qyn9iOeabwNBuPP3f5bTFM7+l3ILgL+WzI7/oye1p8MyPb8w+ztvS7x+Zwln/7n3f7dD9v/o9gk048R2FBPl2Xn+A5/bxK9225LYqQBA/ZOzqaCK7lqyW7RO+GuQAxw/KJNOPdCO4e98dtf//PPPoiS/tLTUdBicUwQBZM1tAAAZ7O7duwum/61bt9o6sOhzf/755yk9Pd1rOXDMFy1aRFOmTDFdKu6DAMIVV1wh2P7BEYDM+/vvv286HsSE4B4w2i+//EIo27dztHGv888/XxAK9urVi8CJALJDM9M4EYyvwaEHZ4CdYX4Eb7AWKwJHmXODogACHj169JAZrsYoBBQCTYiACgA0IdjqVgoBhYBCwFcEUOZfuXexuDwyNkv0/6PUv2I398RGRFLSwTfzzy3idQQEin67k9sFVvFrERSbMYhSez8ormspBu159JJvZAcpEAYywLFMVHdmt/pedWXWCMhUXcDZHDswk84wwXPpznIa/6UKADg9Y2hvmcA4IdAVKAOxIggWg2lgmocT/NJLL1nexsoRtroAJfEoQ4eGvZP95S9/EUR9Xbp0EUMRAAArvVXfu52jimuRMd+0aZPXbeGQT506lS666CIP2TsoHiD4AdUCo5ntG+Nuv/12W8K/fv36CSZ+SOzBnPAAWeLFF1/sdX+nAIDG+I/KAaczdDoHFQBwQki9rhBoPgRUAKD5sFd3VggoBBQCUgjU1RRSwfIRVFO6XoxHlh8Z/bLtC0RFAFj/0w5/hiKiWofsEnqi5yyr74m2s27psfTA8dki03zvF85Z1Iv6pNJtRyviOTtMEXhB9n9LoT2JH8rMUW6OsnOjqQCA1NteyP1BNQEEgFaWyfjez+z+B6XE0Nglu+h3B0WGpqisWLt2rXCakQ23Mr1snxwaRDNmzBCqAXZmxez/5ptvCvZ7KzNzzJH9f/rpp+nxxx83vezCCy8UlQHGPns7oj3jfXAP7OnRRx+1XBv2hEx/Tk5OwxgEDVAxsGoVB3lNzCrAggAKsvtmpjH+Qxrx22+/FfwNxgoOOPXY89ChQyk3N9dWcUEFAGSfbDVOIdD0CKgAQNNjru6oEFAIKARcIVBT9gcTAF5NdVX18ktoAYDjv39/datz/rH/VXsqaNznu6mYZeisLC0uih5jErlebWLFkDlMogaHys6Q/b/3Ly2nSsLVQyY5+P+YvG/693ttnVJMZYelTACgtQdjZEgW47i1YuLgLBraKUmc3nvMrfDYj3tt+TD6Zcez4kV7r7YMyeN3HIbs/xNPPEFPPfWU7Vhk6efOnWtadm91oVMAQO/AGudwynybOcwIYKCU3szJBss9KhyOOuoor+WCMPDqq68WkoR6g2QfrkFvvGZOPfngC3jmmWeoZ8+eHnPZVRnYOd52gRCNOBBBCTP+BlQhgMSwW7duDWvBflAFYWaKA8Dx7aIGKASaDQEVAGg26NWNFQLNj0Bt5U6Wi5tGVYVLBYt8REQMxWQMpJReUygqrjHbgJWCfK5s2wtccv4+O6Ig8Kpj3flUis86g4nnxrAcnWf/5P7aMipaew9V7fuSHdVaSu5+NyUedJXYNJjsSzbNpJrC5cxwXUfx7f7KJeoP8CuRYt6idffzff7LmtWRlHDQCCa7a8xY1JSspaL1E6mmeA3fP1kQ4SXkXOIBZk3Jbzz/bL7PL2JfmDcq4SBew70U1/bEhrGOa9z4qJgjIiKaEjvfKMrsva2OihlDrHd/bTkz8R9eL88XbadhXsfj32M8F1Bt2UbGp4bi218gyvQ1q6vKFf39NaVuJKciBBFgVFIPXtNUsfeY1CMo7YjnvdZjilF8R97ntYwnSkdxFo1W31ZwF1UXr+IARByl9nmE4jKHiQGV+z5nMsJZhECFPVZae0L9PLxxfiaG87lYZ+aMeFdzWfTEr3JtJf9Qzj+CWf2v6dvI6v/ltjLBF1Bto1nXFNnR5n/X+74CYH8PB15+2mVfkh7DBwDN+aGdzCtSZEgArz4ina7WnZ/vqw7PK2UCVicfnCRw1hgWNnD2f/TinVRUaR0YCzbZpV3JvPEkQKwHB1tGBhDX2gUANMk6K9k5K6dcW5NZAODLL7+k66+/3pT93o7R/5VXXqFJkyZ5PXhQGgDXQJs29S0YTsEStBjMmjWLzjrrLK+5PvroI0HOZ2Z2nAYyAYClS5d67dsqECEzn7FCIjzfkWrVCoGWhYAKALSs81S7UQhII1D+52usKf84O63eJE1wYjP6vdxQUl617wt2uicccPy9bwHd+XR2MqPYgdRMr1nPE1FK97GU0HE4O70vUunmuQRZO800/fropN7s8K7jbPc1HHDIEy/HpB3F7PWv1n9hYie0YNUNwmnWDOXw6SyHpzncZvNrYyOiEoSTHZd1pviVmzVijxn9+D6xniXi6MsvWnu3cP5h6LcHGZ/RgdbWUFu+hQrZka4p/pV/1Vjai7VFRLJkU2QsO/HXc0ClLc87zgMnmcONZ+e9pmhFQ7tAVEJncZaRcZqkWh2f+2NUvn2RqCDwtggOyJzHDv5DHnsoXj+Zynf+UwyPiEqitEMeo9i2x1Px+geofNe/RUWCZlZY4XX9PDxTg3KBzN4w5tsdZTSJAwCV7IxaWbukaJrD5ec5ydENQ37ZXSHaAMpsCANVAMD+FFZy5cVYJqRzIl20K//HHd74rZCe5tJ2O7vnuEw6p0eK7GPRosb9wbwWYz7dRQWVje8p4wbNFBZAznjL//6kveXW1wUzAOBUMm/cg5PTbhxvFwCwkr3T5vClAgCl/1aVDFYtDHZygSjZHzt2LEVF1bfFOAVL7PZktzY7hQW763A/qBCAa+Ddd5lb5oAhEPHss8/SSSed5HEkOG+0JqBCwczQKvCPf/yjRb031WYUAi0FARUAaCknqfahEHCBAIjjin+f3OC0Gi/VWObjsk5nObmfqXDNbez8exMa6a+LTR/ImWbuQ0d5Ohuy11X534i/R0SnUNphc6mucpfpfVE9kN53PkUnH0LITBesRACgXmJMHwBolLxrdP708nZlOxZSyR8zPJxR495iMwaLDL33GlOF415bttl0jcZAQ/28dVT462gm5/ukfp/svKf0nCyy+WaG6oXCNbdTbflW29PCGpMOvokKVt/CWXz7svXGiSIEN0AiVwCIsxWVD8wXkHIYB1BeaTiX0i1PUekW/sKmc9i9FsMBm6Qut7JzfmP9Lg0cBFHxHRirBVSR+57pXFaSg+AwKFjJUoZc3QCLij+I0vu95BE4sgNGNgN9LjuOd7MDqbcdJdV0y8c7KY972K1MBQBsH0t6lKX7UGbuZCd1TqIpzL1gZbOW7qO311s/1/HREfTg0HZ0bI6nhrnTfVvK6zI4myksFHFLzGjmZ0AlgJUFMwDgVM5utiZkltEDD8Z+J/MnAICe9uHDh5veAr31CxYs8Cizh4whOAMgzWdmUAbQVxvAGQbJ4L333ksIAhjNrCwfSgEg/zMzON1g+UevvdGc1gZJw5EjR5rOa4fhiBEj6Mwzz6TrrrvOo/cfhIb33XdfQ+BCmxgtDlYqAThXKABA+lCZQkAhEHoIqABA6J2JWpFCIKgI1JZvbpCOq79RJJdyn8RZ8TPYeX70gHMWIcruEzpeLhw2vaY8nMyEnIvY8Xu2IUuPWUR2vc+jPNcpwsEtWHk1Z+z/FHfANSi/R6a8vn3A0/RZarsAgD6ooM0Qk3Y0O7gLOeO9wcO5RDtDfPu/MVne8ZzxntHgdGvZaVQ+eK2R91y07l7TYIc+cKDdG7jonXTNMcZ+jIZ2g/wVV3Lmf3XDS1hjbObJFJ3YXVRG7K+rFK8ldLyCUnqg4iJXrEWw/ec2ykoldrqG4rPP8bgFKhMgBYixJRtn8mv1QRKcB4IvsOqi5VS4ehSf24FgDjv6KONHu0fZ9pd5RGPpcDS3EaT3WyRaO6oKfuRAx6iGoAKwSMi5kLEabxpEikntRxlHviaeLb0ZAzj6tXkBZvILmey/lfa8TABAcQBYn0IeZ5VvZedyW5E9+R/aL+4ckEkIwpgZgjh3fLaLVuQ2VgAZx4HY7qnTOnhUcMg8Hy1hjEz230phQSYAECwOABnmf6vz0ZjnExPtSUydnNcJEyZ4OanaPd32qtsR+aH/f+HChdS/f38xPbgCEBCAwwt2fqPBmYfsIUgDtXaH6upqmjx5Mr3xxhumsNhxJOB+cNLBA2Bm8+bN88rWa+PsMESFAuzFF19smBbcA2hbMDryCEKgWsBKlWH06NEiCKFVO7SE96bag0KgJSGgAgAt6TTVXhQCEggYnTAtc7+fM+5wUOG8axUA+LOQ5eS0NgE4tsjU768t8SjT126b2Ok65gO4jTXo/0slGx5scGjh6O2vq6KqvK8QKRAZX5Tza1lovcPoFQDQOZN6Kbz6e9aXkCNQgcx/Ra6WrYkgOMkad0DR2rH1cnlsWkYcPAR6pzY++2zOdBc1rpH3KjL1+tJ2/l3aobNFpQJMPy/+HRmbKaoL0MpgNDjlcM41xxxtD6m9H+Iy+hM4mPI0t0U8eWBLje0S2hzG+yR3vYMz/debnnbRb3frggWM8XXOKQAAIABJREFUT9fbGzL5xRumUfmO+nYKWHz2uZR6yCO8rpc8ggYC2QNVG9HJvamMKwbKdrzSgAVaOaqZNwIVDXhGIuOyPaoaEJxIPcST1RrBjPzleL42N9zfqV1Cv0GEM+7n0v8vtprrimtjrRwcmQBAayeeM32gDvzy080l9OC3zuR/qXGRNPuUHEKm2cxyWc9+1P92EkjurOzQzDiadUp7Soj2DCDZra+lvPbCinxatLq++snKrFosZAIAwapyQb88etKNrPGaBjyqA+zs4YcfFrJ1dnwAds6rle497unkbJ999tkE2Tx9AAKyf1AyQJm+0ZDNnz17NsEJfv3112nJkiWmjr923a233kr40TvDTk78zTffLBj2zfBApQGy9UascT8zokH9+u0wHDJkCO3atYv0ZwUuA1RO6Nexbds2oQSAfZuZlRJDS3mPqn0oBFoCAioA0BJOUe1BISCJAPru85f/40D/eT2bfErvaewInu1Reh+d3EeUeCMrXbatvlweBgcfpHuYp4CDBXCiZSw++ywmilvCvnSF6C+PbTOEitdNbOhvj29/ITvD08RURsZ7jxL/7QccVbvydZ4DPeoZR74qHHHBG8AtBVrZfULO35nkEP3sbzIBIhPlHeiDj8s8lZ3/r0XQIqHDZRTHMnv64Ie2T8359sqmHxiAioP0I57lfzU6L2INK67itWyvH8VBkOTu91BixxHin2btEpD200w+AFBH+b9czuey4sBttF79EwTWHmd/wMHHfYyVDHZnCgLA2LYnc9vD/8QwECNGRMQy6aImlVVfPYIAjN5EkIN/PFoPDK0GdveVyYziemicQ+vcaDIcAFbXyjzjLX0MeBeWOARfgEFPdvznDMshVGKYmYwCQGutxJCVWLTCR4YDIBjYWpWCa73jBx10EMGhhVNtZXCqkbnu1auX5RhfAwBwWJExtwpCmJXM+9LOYFw49o+5UUIfG+sZELNj8cc8dll8Oyk/J+Z9JyUF/R4wF7L/mvygU6UDrrUiC2zpn49qfwqBcENABQDC7cTUehUCfiBgdK4jY7O4zHuBKEFH+TfKwOEoo48cZeEejik7fim9p4qsMcyJR6Bhmcygj/L0usrdzMTfhcv1X6bKPR9T8R/T651BHUEgrjFmihsDAJke/fZ2METFd6I2x/yXOQi+5cqAR+qrDdj0ZIVlW19ocFrRuw9FA7QnaMEP8BcUr5vgQcLX2OZwkvVa4NSyU5x08C0NSzQGG/Qkiyjxz18xooHY0Ju0z7vSwKoCwIid/ny9Ayt6ckBWXlh734EqCWtyPWwIQSOoLwCrmLRjBG8Cqhu0yoJGgsATGvbv3XbSeHp4NtIOnSO4HuxMJjNql312UgFAWfX4QZl0apdkP95hoXMpKh7+s66Ivt5eRnvKaqnmgPoBHHNkkM/jEv3TuiZTLEvJOZlM1l6bw8nBdCIARAvB2IFZQkawtZmMxKKdwoKMCkCg1RXKy8sF4/1bb73ldVx6Ejv04KNCoLCw0PJYL7vsMlFWbnSWcQHug35zzGNmdhUAdr32xnJ+bW5/AwC9e/cWJf7HHnusaRbfjpPALosProHp06cLfgAzO/XUUwlEf9iXmWFNaFeQMU2loa6ujl5++WUhAWjW4qDNZSYTKHMfNUYhoBBoegRUAKDpMVd3VAg0GwLG8norsjZtgfnLrxAkgDBkflOYQR/VApqVbV8o5N/0jP6Wm0PWG5lhlgIsYse6Ylf9F0at1FzLeNdV7aJ9S89r6DfXHOKqgh8Eg7zMveCo88QNc+A+CAqkHjqTYlL6ivtC0q6xZeDAqnWZeSgfeFYANLLjQ8JPWwt65MHYDwdbM7EndmpjWVJR3Eu3X/xbq6TA34399cb++bqqPYLbAOoImgmCvoO9SZ7E+a64WpD2wfQEgMbXjGdfL4k4roHQ0PMc4SR6Bgb0nA/5y9ESsExcYuRBQLvIvqXnCgJI8XpiV9pfXejBH4EAVHq/+YLDwMxkM6N2peNOjmdybCQ9elJ7OozLz8PZipkIbiaT9X2xrdRWDx57RK89nO3jOtiT7TkFTzS8ZPr/nWQE0+OiaNap7al7unkLQTifjd3aZQku27PCxdzTcig7sVHhQpvX6ZwCHeSCMwrHf/z48V5SeWD4Ry85pO9g4Ah48sknxY+VwWlFr/5RR3kHA1999VURaMA9zcwqAFBQUEDoR//qK24/MzErOT9ku1H6/scfjZ/rMs8eHP8xY8bQCSecYBrI0OZA6wA4C8zMjDBQG1dUVCTaCb7++mvTa8GnAL6BuDjvzzG0LICHYP369Y5b0ZP4oeIAhIg1NeZtO6h0QPAGOKene8oBO95IDVAIKASaBQEVAGgW2NVNFQLNg4AxAOBZAWBcUx3t+54J/Q44biJT33PSAY34+rH6zDYyw8nd7qAYLilHdt3oXOsZ3/WBBaPDWLr5CS4Vf45nr/+iBwc7lSXnSjY81OBkw1FE5jkiKlE4+ZDWK/59SoNygH4n6LVP6PB3ShSl6jHiJTjVecsuaCTDO3CBnvgOFRHFv0+jip0scRfBRIkc+EjpwV90BZO/popQzzWAlgGjPKGWHRc8Cqtv5haIz+vvYsCxfMeixmoIflnfPw8lhMJfb/UgYcQUVuR51YW/CB4H9rDFrfQKCjUlv4r2AHAxCFy5bz+DSf70hIV6jgX8PqXXAxTFVSKQgMTceotJ7ctO+8tCpUDf2++pOlBHeT9dKDCr33oin+VMcWaeKhQRAsOUnhM97qH9Q4b8D2PtevidStidpOtMFxZiv/yTZeDuY6nDjSwjJ2uoCICW/ECbIMDD3+2hjzaWOE7pFEQBgSCIBEEoaGXBIqlzXHwzD5BtccE5TedAlVndxoKV+bRglTV/gBM/g1sIIK2H0n6zrL4ZCZwda7x2b7Pe999++004mMXF1goUZgEABAugUw9mfit74okn6JxzPAlVMRYVABdddJHtPbU5s7Ky6Nxzz6W//e1vhABAZKQ9dwWCEtdffz39/HN9cN1odgEAu/5/zGMVCKmqqqK5c+dayhoa1wCOAQQocB0UAPSygPqxyPoD32OOOcaWv8Hts6XGKwQUAsFFQAUAgouvml0hEFIIGNn5RS/6gay8fqFwPIt/f4BL9f+Pf92YcQFjfNphs/l3kVy9Xyac3urCn8Slegff2LOO17Xee+sS/2x2/L0l6hAAgDNduXdx/VpM+saNZfRC2YAlDJMOvtFAyFfHlQdvc+n/bFM1Ao193+rQgAuUAzSHVl/KX77zXweID+udL62yISblcNr7w8ki613/QmMgxUwZABwJqX2mi2CGh/OP4MUBxx4VB2mHz6WY1HoWapgYj/MoXtXwu8YAAAcz1j/AAZt/NrwWERlDyaw0kJBzifgdzrHwVw5sVNfrswM/EB7C9AEbbQ/ac2Ot2lAniCJRuaFZPKtHpPaaitV6tVCYyyzWXynjgNqVRssw2Ns5Vg0bCOG/gADuzsW7aF2eNwu507L7tI1j4r72lGjSty9DLKfN7xREgYTgYz/uta1MaK08DE4VKhrGVvjIqCsEUgIwNzdXZHwRBDAaGOzhWKOUXW9wyFF+DgI5KzMS8iETD+d/y5Ytto+xmeMLOT477oEBAwbQnDlzCA683hCouOOOO+jHH3+0vGdCQgLddtttQjYPDruT04+JsP+lS5eKbLrdfqwCAKiiQPm/nqXfuEAzPgOZ6gv9PHoJQgQr0Hrx00/1/88bzanlwOmzR72uEFAINA8CKgDQPLiruyoEmg2BglU3Mtndlw33R4YaBHjQrt9fW85O/4cHCPvKvdfIzmt81lmiDaBs+3x27pbiaw3/eGZwjSXv+r5w9IPnMyEeOAFgcPCTutwuHMXKvZ8cIInzLjnXFqOpFmDdekNJvoeDy20AyKZD3hBWue8zEUSov693GalZ77onAJ598sbedZS4ayoKuE5URHQHI/8HDW0U2nwxKUcwz8KNHIz4N6/rC4/1IKiQyNlwEOZp3AWRsW0oMroNV0A0MmlHxrHDdtCVIsuPdoVyrlRAcEVvDdjmf817B2Nzo8yfwD46jSsjbhKZ+VJm+tfK9IEFWPzj2p4kptOX+IvrdNwRIE4sXDO6USki/iA+z1up/M/XGsgIcU10YjfKOOpNcS9YRS63UQgiyHqH1aodRbb/3K40WoZ4Ltwdz3+tLaSnf85zLPv3fKbr/xUfHUEPDm1Hx+Z4twL8ureS7l6yi0o4wOBkx/D1j51snp2WKXFvreX/5TV1NIaDN2sYazuzq7CQqa5w4mdwOl/tdTsJOCcSOCfyO0jrgQAvIyODQN4H3oDVqxulU63WaAwA2AUoxOcRl63PmjWLzjrrLI8pETQYO3YsrVhRT6RqZ3/9619FMCM52ZmvAnuB0sCnn35qWUqv3Qtrg8wg2PT1JsOjMHHiREE6qBmc/6efflpk/61K+I17RNsGyP/atGkjuBfsKgDQtoG5hw4d6gSXel0hoBAIIQRUACCEDkMtRSHQFAhU5X8vSthRhu1skezstTHNluuvNfZw6wn2ME7v3JnJwXmsg4MMyAYjs2w0yOylHf5UQx+//vWa0vWiV97oBFvtEcR/Wjm8WCMc1H4LBWGhmaEHHxltZMgxJrUPStm5UoLlDkGIB46E/fu5R7JBoQBBDPw4OU4RwjmuKdvIY70DE3DSoVoAicJ6aUWH8m5uV+BB5tvm1xCYQOWBtTHXAQeDUpnvQTNjRUdM2tFM5riQX470UI+wmhNtHhn9X6XSrc9z0OM/Yg8CL+H81+85NmOwkFA0mlNfszbernTciUDQqXTd+X3SvCNksr9OK7znuEw6h4kBjSabmcZ1UF9AIMXMZAjqwr0Kwwljq9dlsMG1dhUWTgSCger/Rxb7ueeeo0cf9ZT5xPrQ9w9ncNCgQZZQ5OfnC0Z+lLKbGaToUD2ATDmc2T179kjBqg8AwNlGJtwqa40J0QsP5x2ZfFhFRQW999579Nhjj0nfE9eB5A+VEPjTqHkP+UGU+S9YsEBI5sk64JjXKKUHvO666y5bJQVcN2zYMHE2KSkptHfvXoHla6+9JoWhNkjfhoEAwrRp00RAwspQQQFeApA+4r7KFAIKgdBHQAUAQv+M1AoVAgFHAGXwcFz311prqqN3PqnLLSzZdzz3sN/CJHS/m64DjnMa9+iDPV8zI4GevpwcY5AxhhKA0eCcIiMdm3YkFay+VfSXawbSuZSek4WMoJUhuAFn1T4IwA43rzWBpQdLQGB4AAPjGo33gNNcuOZ2kZVP6X4fRaceQQXLRzAuzoRKCBhExmR6EPlp84P8MLn7vVwSP6oh46+9Bsc5tc8MzvIfzb86UMbPVQMeUnq6hSJAEp95OpXvetMrUAD8kg4eJXr/BYGh6dlHctXEGRxwmNqQqcf0njwFEZTEKhFJXUeLO9tKQnLAQZT2H/E8S0+uMZVVxBwIxiQzv4LWjqDHXqb8H+OtnE+ZEvZw152XkX9z+hCxCgA4cSc0PKsOKgpOQZhoZhC89y+ZNKyFqDA44a1/XTbIMqhjIj1yYjuvqRFCG8tVGt//aVK1dWC0XYWMm7Vu3bqVrrnmGi9HFFlrkM/BsYZmPJxPlPu/8847IpMPUrru3bvT4YcfLpx7K0nAgw8+WBDJyWTg9etGAACOK3rVQTToFDjAerGe+Ph4gqMOsj87hnsnjLT9xcTU88wgoIA53Tj9xnsgoNK5c2fRh+9mrk6dOgkMcVZ2qgtWezJKENqpKOjnAKZHHHEEHX/88YIEsW/fvlKtEU7YqtcVAgqBwCOgAgCBx1TNqBAICwRqK3eyRN50qubS+zrRn75fZIejEg5mR+xCiu9waSNpHveXl21jYr/d77BzXd8jjsqA+HbnMwne9aKM39O4x3vNXcLJh8OJAIFe5g0kfEXrxguZPjiz6JePST2SktmpjE4+RExVtm2+KEuHowp+gZSeLA/VZogjtuiFR3tCZe5Hotx/v+ibj+A1pvE9jqKEjsMPsPPbr9HxRuyQF6y6idspzNml0esvHHJulwBGcHIRdKnc85FotYiIShavJXe/Rzjb1cUrWZngbiY03Mb/RlvG6fzaWC9sQSZYyhwGID6sV0RAlQbfp905B84ilbF7iX9eFNUKID6MST9WcD1o2KK6AjwI1YVLxVqwVlRxgNAwvh1kHj1JrOr5CEYJIsDopJ6iCiMqvmMDROBEKFo/UTj5eI6AdWybEzhIcLuQk4RZV2g0qisY7yvjvGNuu+ymE4EgmOuRtb6kT5rzkYfoCEj+3fIxk+tVWJPr2S3dCj8Z7gRtXrsqChkVBzseghCFPSDLknHetRtZSfjJEAiey9Udd3OVh7+Gnv/LL7/caxpkgPGDLLhT+b2/azC7Hpl8OPL+ONxW60KJf0mJMwlmMPZlNSec/Ly8PCottQ7i+7KeHj16iBYMzK+ZVdDHaX4QCYIg0EzW0ela9bpCQCEQXARUACC4+KrZFQIKgRaMQH0ggxny878TgQZk2WMzBgm1BPTJK/NEAHwBxRumcvBiO7/AgQIOIoH9P4kVGozOP66U6d3HOCt2czhX93+VS19stf6S3I5l1eacmkM5yd6yauFyfrI8CVb7scLPTf+/XXn62+uLaM6yPKq1kHBDAOK2Y9rQBb1SwwXygK1TpncfN7MjuXSqroDSw/ST2lHfLE/eFF82sXbtWlEBAHI+zW655RbRqw9HDy0C6DmHFn1LMLD1oyph8uTJAQ8uZGdn0759+4REohvr2bOn4C9ApcPHH3tX0tnNdeihh4rqDARpzAxl/A899FBDawTG2LV92N0LJJCQdcQ9lSkEFAKhhYAKAITWeajVKAQUAgoBhcABBGRLo7uyZvyT7MTDkdXbyj0VXBq9m0qrrXkY7KQDw+Ug/OUAOLp9As3g0vKYKE9xORnWfg0jKw6GMsZ+NBPcrd1nTXAXSHb6cDkzbZ2yHBcgSJx7Wg51Tq0vMdcM7R+3sbTi7lJzjXaMQ+vA1OOzvc7XF6z0pHLI9oMtH5leLcuLjDR+B7K7QBraClBmj9L6pjCUs6PnHsEO2Pz582nmzJkBCwKgigJtC1AheOutt6S3pOdZAK/ATTfdJL0mlOaD4BDcCr/84inrqi3ASCKo/d6O+NFq8cDw1VdfFRKByhQCCoHQQkAFAELrPNRqFAIKAYWAQoARcFMabdYbjeunfJ1Ln22xzv5nJUbR4yfn0MFpnk5VOB6AryoAyA5PGpJNIOAzmiz/Aq6zYph3asFA9n/swEw6o5szk3o4novTmuf8tI/+vbaR68RqfM+MWJozLIdwXnqbvzKfFq4usFR/sFN4cFqb3etw9OH0az3v2thgBQAgN4dM9OLFkIN1Zzk5OYITQLY9ADJ8IL6Dw4zAA6yuro7QC4/suBO/gN3qevfuLZxwzA3pQDftEgiAgGcB6gNYlxt5PwRpQIyIVgkrKcF27dqJQEefPo18Pvq9oFoBigCywR3IQYIUEnwEyhQCCoHQQkAFAELrPNRqFAIKAYWAQoARcFPWbkYA6NQ+gN7/EYen0zV9M1oE3si03/nZLkLZvqyBeG/kkW3owj6pQq9Cb26rCsxkFGWk/45sF0+PntSeYg3VB7J7COdxsvJ/2KNZkGtLYTXd8dlO2lNmXUJ+8sFJIsBjPN9g4QYnHUz6zzzzTMBugUwy2OxR7g6SP1mDpCAY+gcOHEj//ve/aerUqbZEf3CwL7vsMkEmmJlpzpeA8nns7fXXX3dFGgiVALQTwPE39sSjnQIBhw8//NBya2hDgIwg5tGCEhiMzDwqE15++WXTa8HQf/fdd4uggaZS8Ouvv4q16Ns4cDHkA+HgG9UM9BOjAgNBAjj2dqSJCKLgOcB6lSkEFAKhh4AKAITemagVKQQUAgqBVo/AL7sr6N4vdhMcWzszI7CTcYZRSj3rlPaUlRi+vf9GXEC2N+WbPbR8d7llRli7JjMhivvu29KJnZNM4XUTgLHqT3dqwQhWdjpc3jxu1BuMBIAyFS5p3Dbw2MntqVeb2CaFBIz1KG+3Yvo3LgZs/CDa69atG6Ev/pNPPqGNGyGLWm/IJMN5R+bcTtoPDjyY58FAf8oppxAI7ZBl12z79u30xhtviEw+lAlgILtDj/rpp59OJ598srSMHRxvSPx9/fXXYk3Ys8a4rykMYN7BgwcLWUTsS++4GzFAhQHmQTvA559/LqoMsJ8BAwbQ+eefL9aXmJhoeo649ptvvqFnn32Wli1bJhx44HDRRReJ64zSfAjSQIkB1QSrV68mBAnQkoB2B5yDjBUXF9Nnn30mgjLAQauKwFmeeeaZNHz4cMsgisz8aoxCQCEQXARUACC4+KrZFQIKAYWAQsAHBGT7/83Y553KouM42zxxcBYN7WTu/Pqw3JC5BI7hr8x98NqaQlrD1QAFlbUNwQCUj4Os7zxmhD+ta7Jt1l02AIONm52BDAHj2d1T6B4u/2+q7HTIHNKBhcj2/5sFuT7ZXEIPf7eXauqAtLehwuXG/m3oskObR91i5cqVdM8999Dvv5vLx2LFZtlpM8k59KXDCb7uuuto+fLlpvuF1v1xxx0Xakes1qMQUAgoBEISARUACMljUYtSCCgEFAKtGwFZ/Xmjvjm00NH7b0f8d2HvVJH9bq2Op8yT9f6GYprxw16ZoWSmMb8+r0q0JBRyAMLMWmIFhhRYukELuH9/waoCx8uMAZZNBVV0F5Nb7imzJv4Dp8O0oe2atbUCWXKUtaP8HgEBlIxrWXqz7DTGg3hPz2yv9aXjT6sAgGKbd3yE1ACFgEJAIeCBgAoAqAdCIaAQUAgoBEIKATjvt32yk37Pr3Jcl54cbWtRtXA67RjRMX4ml0VnxEc5zt2aB8xauo8g3ydjRhZ/5KRnfL+XPvij2PTyllyBIYOXNmbc57sJJIlOhnaNp07rIKQqi6qY64FVFdblWXM9oK1lJsv+QR0jnAyl5OhD12vba7J0RUVFIgCwZs0ary2h3xx96Sj5V6YQUAgoBBQCzgioAIAzRmqEQkAhoBBQCDQhAjtKqumWj3dSHve0O5lGjob+97vY+bcLGoSrY+SEQaBfhwOPQMqyneVSUw/ISRBBFc3+4Az1mE93ifYDM1MVGCQc+dEs37fBRZBLcC1wdcs3262DBnaqDlKH2UyD0Jf+9NNP0+OPP+6xApD/nXPOObRhwwbRo75jxw6vFaLXft68eYQqAWX2CNTVFFJl7odUV7WPImPbUlz2WRQZ3TxtIuqsFAIKgeZDQAUAmg97dWeFgEJAIaAQMEHgBy7jn/jVbqqoMe9v1l9yETPY38S9zi3VMWqOB6Soso5uZecUpeYydkGvVBpzbNuGoY9y68B73EJgZqoCox4VVKuM+t9OyyCJHjsEWB7lAMtclgx8a12RJcEjVB1uPboN4TzCzcBID+LAVatWNSy9a9euIrPfuXNn2wAA2P4RAMjIaBmKHsE4u/21ZVS84UF2/j+g/XWN1SMRUQmUdPBISux0Dd/WU2IyGOtQcyoEFAKhgYAKAITGOahVKAQUAgoBhcABBFB6jhJ0GYPjuWxXuciKWvChUTg7RjIYBHqMmwoM3FvPUG+X/U+JjaRHTmxHR2TFB3rJYTefqyAXc1ZEsXP/5tpCy2ccpH+orBh1dHhyW3z55ZdCmq6mppHX4OKLL6YHHnhAyOaB3f6KK67weF07dK1NABr3yrwRqK3YQYVrRlNN8WpzeCKiKKH9RZTS634VBFAPkEKglSCgAgCt5KDVNhUCCgGFQLggINt/jpLodO7ltyNDU86/+1NfyqX/47+Uq8DA7Pccl0nnsLKAXe+/OgfPc3AT5ELvP3gtrAJc4e78o/wfmvHPPPOMB0jQvUcQAPbDDz8IqTozGzFiBE2YMMFWv979u6BlXIHMf+Hqm6mq4EfbDaESIKXnZIpvd17L2LjahUJAIWD/nucPXucaSwWiQkAhoBBQCCgEmggB9PL/KNl/brekWJb7u+Wo8CyJbiKoTW/jRgEgPjqCHmS2+WO5TN2O+f/QzDi6jbPTB7EMYSpXArR2m8Pl/P9eK0eyaIcVnP+L+6TRSH7Ow1XVIi8vj2644Qb65ZdfGrZqZPb/6KOPaNSoUaZQ3HnnnTRy5MjW/kiZ7r9k40wq2zafX3P+qh+d3IfS+y6gyJh0haVCQCHQwhFQFQAt/IDV9hQCrRGBLYXV9NmWEvqay8J3ceYMrPJa9iwhOpKyk6JoSMdE+huXzIIYLhhWVbuffuLS9E82l9JvB/TY9dJ0cE7T46LosKw4OoH16IcclBg0ya5iJhyDU/cpa4f/WVKPBwxZ2a5pMTRpSDZBls2NIev+0cYS3l8J7eQ5sV84I8jIg5jvhn4Z4u9mtpp16mf+uI82F1ZZZjXdrCUQY7H2bsyaPtkCi2BgCNze/b2IvmYmeDMMUVrv5vks43N9+/diep9/9pTXnwkMz/wh7IBf1zedDpcov3/65zx647dCKVhT4yJp9ik51J3VFeyY//WT4bkf1jWJLj0kzdX+pBZ0wNUBgSGy7GsOvPe09z/uDd6I4Yenu3KYazlX8sXWMoELPl/KaxrfQ51SYmjMgLbUP7uxtQE9/o/9uJdW7amkGqvUveyGAjQOz3g2f96NG5hJR7V3Vy6P/aLN5tsd5aafZ9rn6sAOiXRO9xQ6mD9XZG358uWELL6e/X/IkCH05JNPUmpqPZ/Bm2++SePGjTOdcubMmXTBBRfI3q7VjKspXU8FK69nwr9cuT1zK0BK97GU0HG43Hg1SiGgEAhbBFQAIGyPTi1cIaAQ0CMAZ+cddnxeX1NAe8ud2eNxLb4QD2Xn+w7uI7dyVt2iDIdjPut7/7y7wtUXf2RSEQhAxjpQa8HaP9tSKhwROLBWdlLnJJpyfLbUVtHjPWfZPlqRW2HrvKPfG4EFEJjpDUGRCV/mNgQhpG7ahIPO5VL2u7mkXW+BxhABkDnmMVgyAAAgAElEQVQ/5XHGvNInDM3gkFFBAEP8tKHZdLSD8/fwd3tEcEfG2nCQ56nTcyiP33OQtbN7zozzBeP9hyDItG/3CHk9O06IiYOzCM+9jOGzZco39ez7VnO6laOUuW+wxuD8ZzAXQwwHIe0M4aNf+Vl9bnk+/cqfa7KBDJxrJw4ojuX3kUzA6aWXXqKpU6d6LOXmm28mZPYjIurXOGPGDHruuee8lhsdHU2vvvoqHXPMMcGCK2znLd00m0q3Ps/r12f/Iwjl/vtrK/j33v8nxGYM5iqAeWG7Z7VwhYBCQA4BFQCQw0mNUggoBEIUAXy1WcJOLhiyZR1/41agsz2Vy5gP4yypr6Zl/JwcY6f5EQi4tm+GyFJGHfjy63SN1evfM5v+FJYN01cemI01yriZjYFj9Rhn7RdzZYVsQhNZwDmn5lDGgUoAnNX9X+VyJrXU1y0F/bpjOGDxGDOua65RIDEsYKnCx5nc8MttpdIYojJj1intbTPlwBXnjECFkxkZ+83Gu2nB6MGZ/8cZr9kcFJK5v9n98Hzc95csOq6Du6y0cS47DgLjWLy/0JIgY09xRYQdAR/mwGfIU6d1IPTrv7AinxatLpCZulnGdOVKlyf5fYnqDSvD5xkqOlbvtQ/02W0AVU5X82fZ5YemWVZbVFZW0vjx4+ntt9/2mGru3Ll05plnit/V1tbStGnTaOHChV63g0IAlAKgGKCsEYG66gIqWDGcako3eMASmzGI0o54lorXTaSK3e/ya56tAZGxWZTebwFFJ3ZXcCoEFAItGAEVAGjBh6u2phBo6QjA4Z/KmTl/nW7g5KtGPL4+oZf3hRV5UrJ1MmeCDBrK6CcMyqJEztr6YijRH7N4l5AbczInp3AjZ/0nsuO+TWIu/b0QwBg/KJNO7ZIsfo0sMeTl3M7jtP5Avo5edTjcKGl2g6GTQwnW9+nf73EdpDJiaLZXO+Z943inag83+vSYG5nvEVxO/yBXDcjINlqdVSD4GtyQF6JnHi0IToZy/zs+28nPgn1VEQIhs9mpTmCn9w7msMBnUqha+6RomntajmgHMBpaHV79tZAWcgBDayHxZx9OBIX79u2ja6+91kP+LycnhxYsWEA9e/YUty4vL6f77ruP3n0XDqunHX300fT8889TerrqW9cjU7l3MRWtvZsz/eUNv46IiKHknhMpIedigjJAwYqr+M/tHoBGRMZTap9HKC7rdH+OXV2rEFAIhDgCKgAQ4geklqcQUAiYI4CS1Mmc9QQ7dqDsyHbx9OhJ7aV78ZEVRy87+AZks+Ju1jqYeQGmcBk9nCO3Bh12lP7LrAtSelba4SDjQ3bZTWm3fq16x9itvJzbPQdiPAIvkKqDyWIIJ2fswCw6s1t9oMNoH/xRTE9whtxXB9kpuLCAW04WrJLLODvN5TZIg3LyOH4+UXLvr6FFAW0jA32oBHBTXYIqm6nHt5OqOPgXS++BE8HpfaRVjuB9MpqDXBvyq/yFI2jX69sV9DfB2hFQxXveab9uFgeuEXzGoL3GaGvWrKGrrrqKEAjQrH///jRv3jzKyMgQv8rPz6frrruOwBVgtEsvvZQmT55MMTHynANu1h6uY4s3TKPyHa96LD8iOpXL+1+gmJS+4veQBqzc87HXFpO73kGJna8P162rdSsEFAISCKgAgARIaohCQCEQWgjIlmW7XTW+qN77l0wadiBjbXc9vixPYscYZGPBMqfsmdV94QyNXbKLgJOTocLg4RPaEYIfRgsEznqHOtQDAMAbmeFLmFXdDYbJzHeAwJFZCwmI6J7kfn/Z/mmz89JjaHy9mvvT3WSc7YI9mNvtGYHrAZniygOEg07Pm9PrvlbioKoE1SUIYDiZvlzfbqybZwDBn3u5jcFtBYXTWoPxuhnPBTgkxjKHw9p9lcG4pSAZNWtlMWP3P++88+ihhx6ihIT6lpBNmzbRNddcQ1u3bvVa28SJE0UAQZkegTrK/+Vyqi5a4QFLVEJnyuj3MkXGtRe/L9/5JpX8PpX27/esEoMUYGqf6QpShYBCoAUjoAIALfhw1dYUAi0RgUA4pXa4IPs4nZ05u5w7HB44/yAFC7b5op8ORvnb2BmSqY4AWRf6gdtwD7PeAoVzOAUAUBo9Z1gO4U83GFr1VMP5R/+4v6XUmnNp9qwh0zx68U4qqrQmedSui+EIBzLsQzslWj62vzB55b1f7CZUtzSXua3EwTr/j0kLp3PPOkrYnawfs/WDt8CJBC+X22hG/W+nUBJxMq2lINQDAAjYoMLlCJ0aRLCdf2CnD67psTQjALzxxhvpnnvuaRhmphKAF0EACF6A4447zul4WtXrteVbmf3/ai7v/9Nj31EJXSijPwcAYusJX6uLVwqVgP01nnKUcZmnUNphc1sVZmqzCoHWhoAKALS2E1f7VQiEMQKbuBf9riW7RW92sMwpOwj3AoSDb60rCmiZrN1+2rFDCmI6Wak+yP09+K2cM2SWXQ4kzvqS81B2jkBEN4mZ4TV5NDcYmvXVByqAgucCcoAgUzMzN+vUJPvQr25lbvrog/UeBO/Bbce0sWxLMbvvJOaoWCJJLunUBqHN/+W2MtH+Uu1QD69vKXBTNRAs/KzmxTpvP6Ytnc0yfZo1ZTBTz6+h3d+M3R/s/yNHjmxYo1mVAF7s0aOHaBXo1KlTU0MZ0verKviRCn8dxY59scc6Y1L7UcaRr/Hv6nll6ip3Uf6KKwkBA73FpB3FgQLP9oGQ3rBanEJAIeAaARUAcA2ZukAhoBBoDgSQkbyTybXQ+x9Mw5fkB1kR4FiDfF2jU1DKfbJ7AlbyLLsXs7Jdq2tnMdM8ss8yZiRDk5GTk5lXGwOiNdxDs0CUxLu5v9NYZCahgjD62EzqwAzumsliiOvvHJDp0d8cyACKE7+AG8k+q2oPPUZuAgp22KJyJSsxSlRTQBrTbYuAUUHC7l5ueAtkqiC0e83hQB8IPp0sPS5KkOppAbpABn+c7i3zOp6hnhlx/Jy2pT5tPZVOmvL9aMTJitzvkUceoYsvvrhha48//jg99dRTXls1tgrIYNEaxlTkvidY/vfXef5faXTs66pyKX85AgCbPWBRAYDW8JSoPbZ2BFQAoLU/AWr/CoEwQWA+E52BmVqWnApfeg/NjKcb+2ewFnUcVdbsp7lcjv0hE7LZzWHncLlhhQ80rPjyPOvU9tSdJbzsrLymTrD/w+lyMmP/vxsZNae5tdfvYS3wc3TkX7jHl5ypnc+kdblcWu0kUSh7H5lxcEqTmfMApIo928TSYCb8A9GiJlOozeEGQ2NWPdCBKjuOBmB32yc76XdJwjmjxKEZZu8zeeSMH/bKwGk6BgG0fxyWThf1ThUKFr5WFKAKYOzATDrDglhRf3M390CrC1peEAyxM5zjaH4fyfTEm5Hqrd5TIdo/oMKBc5L93PIZ+AMX4vMrJTaKIB7ShT8rjmWSxhM7Jwl5QqNB3QOSj7LyqcbPVMy3gltGHmUi1B3FzmojxuCqTACgrKyMxo0bRx988IHX+lX/v/nTUrb1BSrZ9LjXi7IBAMUB4O+7UF2vEAh9BFQAIPTPSK1QIdDqEVifVyWy/4WVzgRfAAuO3jV90+kKdkT0vfyymUKj06odgNsgBK7Dl94zuqbQZayFjS/hyLghu+yLDWe5tev7mZeCa/PB4UDfcoEEVsaM8CfcOvDwd3v9IqzT78upmsKIAfrYQeSGDLqTOWXGna63e90Nhpr8Wyr3VsNkNOPdrM1Oss3NOnFPJ7lHjPEnAID2malcPaMnQ/xI9Obv8ckBhsLADO5Xd+rVd6OCINv/j0qju5lIs4TJPp3MSVpRfz0CYPgskyUPNVbQOK1F9nWsA+0Nn20plboEn6kjj2xDF/ZJ9eJHcVPxov9stXLuH3zwQQK7P2zbtm1CAWDDBk89+6SkJNH/D8UAZZ4ImCkAYISRA8CqAiCh4xWU0mOCglUhoBBowQioAEALPly1NYVAS0DA7RdVO+Z8mR50K8dSVg9cj3k3zsA9cHy2R+++bFmx2dkZnU2zMbJ9y7hW3/8PojNkk2UIz2SfK2PJr9N1bhjo3QYXnO6tf90NhnqCvp92ldOEL3MDWtVg1jetrdVNub5swMTXAJWVhJ8/AQUZzgK3Kgiy/f9uggrGNhq7Z03mM0h/vVUw0s3zbDbWTdWEDBGpbMuMfj9WFQAjRoygCRMmUFRUFL3//vt0++23e21hyJAh9OSTT1Jqaqq/ULS464vWjqWK3e967csYAKgp+Y1JAK+humqdhGhEFKV0H0sJHYe3OFzUhhQCCoFGBFQAQD0NCgGFQEgjsIpLacexPJWsDj1Y/KdxFhJl3kaTyTBbOZYvrMinRdyCIGsoC57JxH3G8nJ/AgB2cnPauqBZ/sZvhVLL1MjlglH6jwVYseNbLS5UAgBuMNRk9QJd+q9hZKcA4GadMs8O7unL84ly/VuY5wHOtdH8CQCY8SsY53fD1I91jh+USac6yHy6CSroCQBl3nShEADA+/1+Jk38QpI00e4zVduz7DnLBAAOPfRQev7554UM4OjRo+mrr77yglaV/1s/bbIBgMo9H1PR2nHMFVDRMFlEdIpQAIhNHyDzOKsxCgGFQJgioAIAYXpwatkKgdaCwKPcj/we9yXLmJnElf46Gck0MxUAEONBVg9VADJmtw5fHCz9PZ103BEs+XaHszyh3nEJRuYaawa5HoIgshYqAQBZDPVONTLnc5bl2crQ4bkAURx69mWlAa3O220puQwBoK8BAJT8Q6UCPf+BDABgLrsACF53k8mWqSjAnDKfE9o+7Vo0zJ77UAgAuGlvSGPuEZxtL+bMsDOZyhFjAKa6upomT55Mb7zxhtfUGrM/WgCM1q5dO5o/fz716dNH9qOlVY2zCgBExqRTet/5FJ18iMCjbNt8Ktk4k//WKJ0ZndSL0vsvpMjotFaFmdqsQqC1IaACAK3txNV+FQJhhICb7B62dQKTXaHk3jv3X79pmS+pZj3CcKghMybLZG5XZuwma2t2VHYOkRvnQgt04M97OGiAIICVQYZw/KAsQp+7G9Iwt/3LbhyTYLUAuMFQc6qhPQ/iRfTkWxkI+KYMyWaCtkjxLMlI1tlll2WqWfRrkSEAxHi3ASonsj437RRm2Nm1QGD861zt8gxXvciYbEWKm/J/WU4BbX1uP9OC0QLgpprJ6TNV25eMGoVZFcpLL71EU6dOlTm+hjHXXnstjR07VrQIKPNGwCoAEBGdygGAFygmpa+4CFKBlXsXe0yQkPN3Suk1WcGqEFAItHAEVACghR+w2p5CIJwRcNPjHMcl/1PY+Udfu5U5fUlFyTH6eS/p45n9cFOF4MTW7w8pGvald+SQRd5XXktr8yrpD84q//BnOa3nvzfmc6xPX3OsfmEWb7vgRlZiNM08qZ0o53fjHMuWW+tX6CabG6wAgJsqBO0s4DDaKVQY20Fk+6XtMtYINtzCZI+yxJiywRi3AQCnDLibbLrZ06qvXNA/72DZX87P7h9MGCnLsC8TBHHD/o/1yhAr6vfl5vnCdYEOALjZn8xnKtYoWyFlVoXyww8/EHr+a2pqpP6r6tixI82bN4969eolNb41DrIMAETGU0rvaRSffTaZEQBGRCVR2iGPUWzbE1ojbGrPCoFWhYAKALSq41abVQiEFwJODrt+NzIlzshe/7jTOtNtRrLnVmoN/bLTT2pvWYXgr0MUqBMEc/kEzurbZf/hAEwcnEVDOyWJ27oJAMj2nIdaAMBNEALOH9Qd7MgT9QEUba9Oz6E2zi4AgODYtG/l2PXdBGPcBgCcGPDdSCoG6tm2mkeGAHAlBxbGLtktReQoS6wYSgEAN1U2B6fF0ByWTDTymBjxfX1NIT23PM8xEGP2rBQUFFj2+Zud46RJk2j48OEUwXwOyswRsAoAkI7gr2LX21T8+2Tu/29UXIlJO0ZUCERwoECZQkAh0LIRUAGAln2+ancKgbBFwK3j7eSIAAg758aKxdyt1JoTI3ioOETICPdvF2+b/b+QtdxvO6ZtQzDDTfZSJiBjfDjdON/BqgBwU6GB/vxqTj+jrcMsCw32dIw5t0dKw1bdEMxZlddDmx48BXnMTSFjsr3vTu8Rs3s5Pe+4xk3Jucx+fB0jk013U+3jS5DLzXsI+5RZsxs83DzfMp+p33PVEeQE8XltZ3atIkuWLKGbbrrJsQrgkksuIZD/JSZaV3m5waKljrUMAPCGEztdR8ndxjD7//VUlf9tAwQRkbGU0nMyxbe/QAdLHVUX/kK15Vsort25HHSJaamQqX0pBFodAioA0OqOXG1YIRAeCATa8cauUao6lh0nOFB6Q1/2nQMy6eSD6zPdekNZ/cSvdlNFjXNhvaxT+q+1hZZOY1Odzt3HZYpqCCsmcJDVzTqlPSGDrZmb7KFMubVxr6EQAICCAhx6J4th5/6OAW2F4oIVOeTxnRJp8uBsDx37PG7ZuJUJJbfZ8AXo7w0pSVRh4E/orc9fWSBIHmtk6955MjfBGDccFbIM+CjTH/PpLiqolAtYOGHvy+sgKHz4hHZ0JAe9rGxnCUth8tnsZklMGXODqzZfcwcAZNtPsF6n4A4+DyZ+uZv28jPtZH3axtFs/jwxI4qsra0VpH4zZ840DQJER0fT9ddfT6NGjaL4eJWddsK6eMM0Kt/xqumw+OxzKC77LCr67W7aX1vaMEbL/nNJAPMC/I8qdr1D1cUreEx9xVx8u/Motc90p1ur1xUCCoEwQUAFAMLkoNQyFQKtDQE3jjecsUlMsDaUHS4nA2Hbz7sqBAkbeorBGTDkoERT2UDMJUMcqN2zTXwUPXV6DnVMts+U7CmrcSSNc9qHP6/DcbuhfxtauKrA1ClD5vrev2TSMINcmhtOBk1i0M06QyEAIFsCDwxP65pMH2woMWX+t2JPd+sAusHPaqybYIysnBvuJVtZgNAZssSfbWl0OAKxLzdzyLw33Qbm3OCqrdXt+QeyAsCNcoTdZyo+Q/+9toheZO4LmcCo1eeJ/vz285xr1qyhRYsW0eeff0579uyhrKwsOvHEE0XJP6QBVdm/3BNftvUFKtn0uOngmNS+XOKfSFUF3ze8jux/bNsTqbb0D6op38yiAN4BnaiEzpTR72WKjJNXdZFbrRqlEFAINAcCKgDQHKireyoEFAKOCLhxRGSye443tBgg6xDiclmWcYyFtCGycW4yub7uwXgdHLej2yVYMtEjS/oo8xjEMgeA3mTZ0d0EZPTzu+FHkK22cIuZrAQgMERvtFX236rf3K0D6Hb9ZuNlet+169y872Scam1eVC/cxb31CH41h5nxe+jX4YYcT7tOllhRfx+3FSCBDAC44fAwe38hgLAit4JmsjSrneKF8XzNKmGa4xloLfcs37GIiv/gbL2JI08EqU6cpHNFmx4vo4Rga8FS7VMh0FIRUAGAlnqyal8KgTBHwE0pshtHxC0sbogInZwM/b3x9WvuT/vorXVFjuRZbtfsNB7kfnDui6u8+3btmL9lnWMoIcw9LUdo3rsxt85xIJ0jbZ2yBH12+8pKjKLHT84hkKgZza0MnBv8rMa6wcmNbJ/b9x2qaZ78Ka9Zgl4DWIZxJuvZW9mX20pp6jd7pKU+3RAr6u/pxgnHdW6CN07Pipvgg766A5VS/9tUItpdthdXu/q8MipgOK1Rve4/AhW5H1DxuglczV/h/2QHZohO6kXp/RdSZLSnQk7AbqAmUggoBJoUARUAaFK41c0UAgoBWQTcZN7dOiKya8A4Nw6hmwAA5sYX6ynf5NI328tcfal2s363Y49un0AzTmzn0beOOdyQMrrFAfMjIPJflw4iCPbAxB8oc7NHu3vaOW1uSAADsS+3lRJu2jDcvu9wxvNW5BNY45u68sVOrg9nYqeGYXYOsu0PxmvXMP/I3axGYhZ8M7uPW5lBu2fGTYANpKhnd08hqCKgMseX8wJHAngX3AYCA/Hct+Y5akp+Y5K/a6iuuiAgMEREJdQTBDIPgDKFgEKgZSCgAgAt4xzVLhQCLQ6B1hAA0IIAczkr+u6Gpq8EMD40dtl/N6SM4FV4hIMIbsyX7HAgs6NYq9vsrNn+UP0w69T21J1J+6ysKVnx3VZjwEkc+fFOQZjpZG4DAJgPQQC0GTzJ1S8y/eNOa5B93Y7Qzm32H/f0hQBQljFfvyenygXZ/WOcmwCAm3nNxiLzP3VoO+qQ3Egi6u+c6npnBGordlD5n68xCeBrAakAiIxpQ0ldbqWEDpc631yNUAgoBMIGARUACJujUgtVCLQuBNwEAHyR45JFM5gVANoaQkUa0Kr3H+t0Uxrutjf6gz+K6Yll7h3CQDpH2GMgAgBQkgAhpZ1KeVOy4rt1VFEmfvWHO4IWANCe+Ulf5VpyUMi+N92Ms2qDQBXO3Ut20S+73ZVLuyUA9JUDwZdqGitcmiIAwPyhdA7LXo48so0p47+bM1Nj5RBApr908xzB3l9XBQUTd/39ZneJiE6lhPZ/pcTONxP6/5UpBBQCLQsBFQBoWeepdqMQaDEIuAkAyMqR+QKObN875nbrbGnrgSQcpOHgfMkavminxEYRsvZduNc8hzNtUE7YJSlhZryPnU43xsrK42FdYwdm0ZndkqW24ktWVJvYV7ytFlZUWUcj//enK4Iz/Vwom55+Ujvqm+UsVYYy+OeW5wW99QOZ2DnDcghrkzEEeu5n2UsZlUG37QXa/X0JtOC5wh7wvOPc4RjDaUd5upPZrROVJ3OW5ZkqOdjN66Y0H9UUCCT+LrFW4z19bTUwW3uw+SdQ6j9uYCYdbvH8Qz0AMpZvsgwq7O+HpNE1fTNsg2VOZ9vaX4fzX7DyaqopWesnFBEUGduGYjOGUELOxRSTdiTPJ/eZ4eeN1eUKAYVAMyCgAgDNALq6pUJAIeCMgJsAAGZz0qx2vqP5CGQH4VjLmK9f1mXl9donRQtyvexE77Jaf7N7IKybc2qOYLY3M1kyRDeKDL5mRbX1Bbry4zfuzx75v51UK+P9moDULzueyf/ae/EnmOEJZwitH3BAfbydzCNJbqok3J4HnPI7B2TSuZzxdWPQj8f7qsSEhFI/j9P5ylbnWAUA0NZyJzvmu30ImsnyT6DXfxJLIC7bKfcZYsTRV7JBs/NA4OX2T3YSKlACaR1TYuj6fhl0QudEwnrNzIz01NcAUiDXHu5zVe37ggp/u5MJ/32R2IykqPiO3Nt/LsW3/5v4uzKFgEKgdSCgAgCt45zVLhUCYYeAbMZZ29jADgmcfW0fsGwSvrD+hxn65/7M2UFJD80Xhwj3uZ/Lob/Y6vwFzm6P/gYAhh+eLr7Em5kb4jrZvnB/sqL6Ndqt281Dv5erL+5YvJM2F1a7uaxhLM4eQahL+sizZOPsl2wpFWoQuL+MpcRGUn+WafyKM/UyJhsA8PU8UOlx71+yZJbSMEaWA8Gu/N1N24xZhRBK/+GYg4DTrcnKXPpzD/2aTuicRA8cb99WIrMHkFxe9s52KqiUe9bs5ozmB/4ofg6vOiKdDuOMv13LC+ax4vhw2y4ks8+WNaaOaop/o6r8b7mnv5Kz9G0pLvMU/jNbbLOq4Ecq/HUU7a8pdrVtEPol97hPsfq7Qk0NVgi0HARUAKDlnKXaiUKgRSEgmxXXNp3G5GuPcfa1Vxtr8jVZgPDF3VdiPrdf1tfnVYksZKHDl3InB9OfAIBT5YIb+bCuTH73JFcSYE4r89XZNJvPqXJB5sz/LKmh+77YTRv9yIy24+oMVFCgFcOtoRoA7PsfbSyhX/dUCsUF/GhtHtksKwinf1iXZOrdNo4+YBK9GazFLmMyAQCcx9jPd9NaroBwa273vaeshsYs3iXVZoHKgruPyzRdkts2An3G3l8JTpnMNT5DwGsBfgvJ+KEl9DLEkk7n5m8lAuaH04+gzDmsDjCsaxIlRMuViNu1+cg8n057a4mvg8m/ZNNsqi5cytl9Y/VIJEWnHEopPSZy1r495S+/kmrLN7uCITZjMKX3nefqGjVYIaAQaDkIqABAyzlLtROFQItCAL29ozkji75sWZMhYHOaC2XBUzgz6Eu/LuZGhhYM+EdI9IEjsz6ZZQBlsrlOToA//b1W0n8aVm4UAJxIy+BsggBuea470jWrc4OTfGP/NnTZofKZd/1cKEefzOftSxm4fh63gR+n59DudbDoywYAnM7DX8fQDf5uHG8nJ9ttAABcCA+yJF08cwjM/HEvfe2H9KbT2oLR3gFJvnu4v94p02723CDANfHL3T59puHzDKoew7omU39ucYll/NyYU1uJCgB4oome/pI/HqHK3A9p/377aqSIqCQOAoynmrI/qGzbfJ5II/+LpMi4bNEWYFUZEBXfgQMACygqobOb41RjFQIKgRaCgAoAtJCDVNtQCLQ0BNx+wcf+kaG69eg2PmnDl3HG9cWV+fTO78WE7J0/Zsemr5/XjfSdk4PpC15Yi1NlAca40Ya34ynwJ9Nsdx4ghwPzPlokZA0njCqT2Uv3SWuyW83tRKAouybZcW4UGdokRImKDBDnGc1f51+bL5PvMZOrb7rZSB9i7Dc7ymjaN3tEdYOT9eFKh9mntLdkkvf1ebe7L94LMKeMvR3paCAz//q1+vrZhkDbg9/u8TnAhTOdxedgxQ1ihycCh/dyZQ1ITq3MlxYSp2cnXF+vLl5JRWvGUG3Fn9JbiIhOobRDHqea0nVUXfQLxaQeRXFZp4t+frQGVO5dbDpXRGQ8pfSeRvHZZ0vfSw1UCCgEWg4CKgDQcs5S7UQh0OIQeJTLnN/jbKcbwxflv/ZMoeu4nx2EdE4GJwiO+GvMyo4gQCAMjgSyZhMGZZmuAc7nq78WCEbsGidvg8eC+XwK9wBjTivz1SFyqizA/dw4nFZrRXn9RM782zkD2t60LKObQAwylaOPbUuncpm8U46ygKsQHmfHH/rvEvA7PhJ2TrbjxT4MAPs9HOKkYMoAACAASURBVCuZ59UqQ+9PVthsyXAUH+IMu5nuO553VC08yVwHFTXOwTXZgIosCaAsxKgS2FZcLbVGM+4JPFfT2Nletqvc8bnCueA5l8FD/74YwVwdVxyWZkm2p40NZEAT1QdooXCT/ZetrAkWeavsmYfKuOrCn6mQnf+6qlzXS4pJO4az+S8QnHq9lW59jko3PcG/Mn/PJXS8gisIJri+n7pAIaAQCH8EVAAg/M9Q7UAh0GIRWLmngsYu2S2VMTSCAIcQZavIMHVNi2348oqvQij3Biv3J5wBXsU91zJOuC8gQxbrJtbD/kvHBPGFHQ4tFAUWri7gctxKRydBu6dMRYGvAQAZ5no3JedYM5xBkJZh/+j5fpn3+3/c3y7j0COAM4KJxb7lEm23PelwqnpmxNGFvVNp0EGJlMrPgGbAZxU/T28zsePP7EAH8swDTUDp9Kzt5JLuW1iuUJY4ENlbyLMN5AAS2k7+wwGvl1YVSAUQnNaifx28D8MPS6fzOACH/nCUwq/m99dzy/Npzd4K6efdKfuv3dONRKfTPkDsd0P/DA7MFUqR5KHqBAGn0/gzBpiicghBvTwOAsjYYH4+8bzKtP8Y5wPr/kX8jA/tlEhZOkUQECOidQnkpd9ytYWb4ILdmrHOIbzeu1jxId1CJUS7Hmf+77VFoprK6f5uZDNlMA3XMbUVO6hg1Q1UW7bRpy1ERCVQap9HBTmg3pwIAqOTelF6/4WKCNAn1NVFCoHwRkAFAML7/NTqFQItGgF8sb6Hycl+4oxaazWnfmM9Lr5kRK9mZ/tq1uK2M7eEjL6eFRwNOO+jjm4rtMKfZgWGQGTofV2P7HVNncV0w4AvuwezcaikcM7X+3MH72tRQTJxcBY7t0mOE+P5gFpIIAxkkuMGZtF4rqyQdeJ9vS8qDdAyAdlJ8GFU+tly5Os63F6HiqrjORBwLgd4sAeNBBDBtc2FVfTpplJavKVEuqXmsMw4QdwqU6nldq3hNL5o3Xiq2PW2X+82s2x+XQ0Hs5aP4PaA9aZwiPaBw+ZSbPqAcIJLrVUhoBAIAAIqABAAENUUCgGFQPAQcNN/HrxVNN/McIhvO6atY1k7VghnYomEnKC2G9ngQlOdAbKiU7iXH6XG4Au47dOdtMVHWb6mOjE4Lw9z6TuqNJrSHv5uj1ANCKZBeWBTQbWjQkUg1+CGyNNNa4rTGlHS//dD0mg0P3MgIA2WwXGGXCl4E1pzgNNNoCdYZxG4ee2l+uzuU5X/PZf+32ZO1hcRRfFZZ1Fy97spIiadSv+YSWV/vspROe8qk5i0oyijP79msKK1Y6li97uWS0jsdB0ld7szcFComRQCCoGwQEAFAMLimNQiFQKtFwFkIGd8v1fIaTW3QfIMbPtc5dokpmUKZQm43GZEQQwHgjj0sNuZGxUAX4HRO//aHGjRePi7vQEt1/d1fVbXyWIY6PsG0vk1Wxv4Ju7nTPw8LuVGSXdTmNvnHa0QCBL5q+Cg58EIZFuBETM8KwgWoTVGM7Sl4J7gImlqQ7tNIFth3KzfTWDTzbxNOVZWqi8mta/lsgrXjKbKPR+bvB5B8e3O49L+h/i1+lam/XUVVLDiSib7W+k1PiqhCwcAXqbI2GyP1ypyP6DidRPEtWYWndSD0vstokgOMChTCCgEWg8CKgDQes5a7VQhELYIBFI33hcQUJp+Xo9UupLL5fFlfV2ee710t/dFb+/Mk9pRVwdmdf28yAhP/36PdNm8bO+6r/wCMnsGtnD+Jw2uz/zrzY1Mosy9gjEGjjJkH5vaglkhcUxOgqjEAI/GLubLuO2TneLPYJovzzvicPdz1csXLqpezPZwUR+usuG2ExhaChBIC7TZkSQ+xfdDy0tTtrtgPZf0SRPEjDKqDIHEw22gJ5D3DsRcvkj1xbe/wOvWteVbqWDl1aas/1HxB7Fj/pJg89db8YZpVL7DO9NvFQAAqWD+8iuptnyz6daVGkAgngg1h0Ig/BBQAYDwOzO1YoVAq0TASU86WKAY2eWbYh3I+E/i7OtR7eVl7bB/lC6PXryTiirlsoluetd9UWRwOhMtsDKKpRutGMabMviD9ZzAvec/7S6XwlBGQtEJA39ef52VK55bHjieBCv1iu+ZuHLK17lBcxR9kXHUcPO3PQXZeMjcaWR6YK+/e8kuKglgRr5/drxQ8bCq5AE55iTG9xsmvgy24YwHcIBnIgfc8NnmRoo0EGvTt0AEYr6mnsNnqb5D51BsxkCP5ZbvfJNKfp/KFWXeMokg9EN/vtFKNj5GZdvmef3ejtCveP1kKt/5T0uoYjMGCRUBrdLAaqCmVMBCmVyZMJ33M6ip4Vf3UwgoBAKEgAoABAhINY1CQCEQfATW51XRhC93Bz0biZ3gi/Ix7IBDys/IfI11QIYNDPeBNvQGTx3ajkCQ5dbcZOrB2D77lBzqwT3JMhboUmXwD9zKWddzeqQ48htAsu4+xhtSgsEybT1DOyfRGMk+cBkJxWCtF/MiODJm8a6A4IJy8L9zJvw6ZsKHYoXRguUo+hrs0tbnT5WIWeAhkH35MgEubR9oAUAQAOokwTKzM3YrSerP2vpyIGQyV5bgMy4cLdBSfVbZfGCT1OVWSjp4pBdMBSuvo6r8b7x+bxUwwMDSLU9R6ean+G/mvWsRUUmUegirCLQ9yfJYUPWAaoWakrViTHRyHw4aLFCtA+H4IKs1KwQYARUAUI+BQkAhEFYIQPps6je5tCJXXlbM7QaRFYRs2uFZ1sRugdZRxxpxPwQczLTUZffwwop8WsSye052NAc3ZnDpeoyh7N7qOnx1nMvlwm+xxJi/pcrAF/uE3Jus4dwns4O0ks890Ias5CR2TLTebFkMT+BgAeQOvd3lQK/Qer5AZOfhhEPn/UTej935Q17umV/ypOQcZRDowsz7cAhRju6P+VKVA2f4Vq48uaBXqtet/a0qwITGyiGZ/ZVV19HMH/fRZ8yk7+97zHg/8JeM5/ccqhHM7LMtpfTYj3uDwkUArC/olUI39reu9JHBpznHBEOqz8qZj4iIoeSeEykh52KPLVcXLafC1aOornqfJxRMFpjSfSwldBzuBZEdb4B+cEza0ZR+xPMUEZXoPQdXKBSvZaWC3Pf5tfogAloHUvs8QnFZpzfnsah7KwQUAj4ioAIAPgKnLlMIKASaDwFNa3ohO7qBIs/SNOSv7ZdOx3VIlHLq8IUdetfQAJfRuLdCDEzykONDL7JZ9tUN0iDsu/OzXbbEaLLs/8b7+luqjDL/81lC7FqWHfRF+ks79wUB0rC3wj2YGLo5S9mxIMh8Ytk+R91143x45iG3dwc7/0767tq1q5m07hEm5QRGvpq/z4HZfX/kzDnaFGQ+D+CQXtM3na44LN30fe5PsMsXTPX7wb2XsDOOYBuCXv6aG6wR1ASHSKCCq8ACxIdjj7MPpvq7x6a4PhhSffnLryBUFRjNrC9/f20ZO/83U1XBj17jrfgCMBDygsW/T2YSQKfqKW/SQVyPzD+UBKryvuJ/eVYQJHe9gxI7X98U8Kt7KAQUAgFGQAUAAgyomk4hoBBoOgTgkP5vU4kg7tpeXO1T1gxl3Cd3SaILeqYStMB9sR0l1fTMz/n07Y4yV6zacMTP6JoinBFZB0xmfZ8zKdp0dtLMyL3wpRwM3KO4/N6XzDUwf355Pv339yLpoAeyoWd0S6bh7HAFYp9w8l77tYDe3VAs5fAZMUMJ8oVMgHYBByOsAhHBxFDmDN2OWcua8tO+3SPlmOMZ6NUmjonv2thWuVitAYGYt9cXizNw46TC8QZp4s1HZVDHZN/ea3a4oH8fVSJ2qgA4e8hq2lU74B7Y47wVBYKcTya4h70dy731N3ALRXc/Kxpwf9wTgcXX17jDWMPHn/fcH9xqg/c4KiF8UQkAFkexhORVHNQ8jKuafPmccfv8y4wHEV7plme5hP5r9mxrKDK+A6X0GE/IfttZMKT66moKqWD5CKopXW96a0/nuo6d8PsOyPkZyvg5+y/aBTrf6DUPggb5rBpQU7xaBh4eE8Gl/b0pof3fKDKuAzv9X1Dl3k9EEMDbIlg+8C5K7HSN5NxqmEJAIRBKCKgAQCidhlqLQkAh4DMC6IdGOTS+tP7GjkBRVa1wgPWltOj5xU/PNrE0mB2R4zokNJB/+Xxj3YXlNXWCyOvbHfVryOM14XeaJURHUhsut+6bHUendklmkr94vzP+VuuGQ4is8O9MDAhnApnAjikxdA1/KUefu79fysF/gJLwrznokVvauE84l8AY0oIgGzv54GQu9Y8Nyj7xVRjl32CBX7argrZxVrqEz1zvtGDfqRyA6MJO2bHc9gDHLyc5Wuq4g42hcDRrGLuSUs7QeRI3JiQnUXSsOycZePzKGfo3+VyQqc+vaMQCz152UhQN4+fuTA7GaKR3UkBYDNLj/zU/97lltRyQqW14z8ERTGOuCfBMnMLPwQmdEwnrCKZpQcE3WbpwGwcF8SxgHZ342b+YK2xO65psSThpti4E9xatLuTPljIq4Pez9nmCZxzBw0OYq2MYBxDRUmNFZOnvfiF3iIDU0l3ltJmfd3B96IMS2F8yrwfZ9mP4MwWtKVAP8fc9jnss55abH3jvy3dXMOdJrdf76//bu+/4qKq8j+PfFEISEnpHujRBQAQVRMQCsiLtEVcBUUFEBaQKsggoikoRUCk2BIS164qyulhwUbCgSGdpUqSpICUQSEh97h0lEjIzmZlM7p3yua+Xr8fHnPo+s3/c3z3nd872XS4+SvWMIz3m/77MYwaFZeGbZZbM5Hkp+xflSbgXGVNWJRrNVpFEq6/qy9KxtT2NK/3WO51SbMWbVbzeRJkv8Se3jzO23y81yuVN7hpT8jJj/M873bp/au+Lxtn/mcaH+4LvJDl/kBHRiY4khWb/PAggEHwCBACCb80YMQIIIIBAkAqkpaRq248btHbZSv34+Urt2vA/lzOp1fgiXXp9azVvf7XqXtrY64BAkBIxbAT8KODm6/mfvcRW6OzIau/sKcyr+lwdATDHUaR4EyXUHm1s35+Qk3jv/PFFxddynNs//6pAs9wfCQsHKyvtvHwBZljITPKZ7dlNMa4WIqb0VUbfLxh/LtyAnh9/CDSFAALnCBAA4OeAAAIIIIBAIQsc3v+Llr3+vj5b+K4O7TvodW/lq1bWTff21vW9uimxdEmv61MBgXAUSN49Xaf3vmJM3fULr/kiXarJQkXGlMlDVJhX9Z3YMvLPxHpOVsbY2u94XHy9jy5Wx/Hl39nLf1baISNj/z1OjxeY5SNjyhs7D9b6/HNwF3jwuVEqIoCApQIEACzlpjMEEEAAgXASSD2dok/mv6W3pj6vk8eSCjz1KnVqqufoQbqyawdFRQfndWoFRqCBsBbINrLSZ57ebZxNP6bo+JqOF1pnT+pvH/6RAC/T/dWKEdHFjSvtXnZ6DKAwr+o79fOcP7boe/VEGNvuL1fxi2Y4vYLPXbJA84x/XOUexvWC9ylp82AjCLDOq57NwmaQpMRFzxl5E5p5XZcKCCAQOAIEAAJnLRgJAggggECICGQbSeS2fr9OL49+UjvWbPT7rG7s11O3jx2ixFIl/N42DSIQiAJmMrrknZN15vB/jB3sZxxDNK/MizdeaItVH5BryOffW+9uPhGRRZVY73HFlu+Up1hhXtWXduRLJW0ZYQQoTnnEbc41rorxAm8k3zP//fzH8fK/ZbjSjnxl/Om8ZIHGf4mKq2YEOuY5dg1kpR02jggM+/MWgrxlnQ3I/PJfosE0I1FgfY/GSyEEEAhcAQIAgbs2jAwBBBBAIAgFzJf/b5d8rlfGPOXTdn9Pp3zNbV109xMPqUTZ0p5WoRwCQSmQkbzVeGEdIvNM/vlPRFQxFW8wVUXLXJPzJ8fXdeMfTxPgOTLpnxdEMBsrzKv6HEGK9b2Nrfo/5bsmUbFVjTwFT7m8sSAz5WfDZ7iRL8B5TpGIqDgl1nlUZr6Ds4+5k+LUnllKOWAkR3SzSyIiKsEIPPQ0bhsY5DTwkO/gKYAAAgEnQAAg4JaEASGAAAIIBLPAppU/aMZ9DxXqy/9ZH3MnQJ/HRyo2Pi6YyRg7Ai4FMlMP6PjG/sa2/10uy5ybyM+bF+uzDTpLBGjFVX0nto1V6q/vuV392PI3KbH+ky5evrOUcvBN40V+tnEk4qiLdiIcL/7FjTacJe0zdw6kHHhNZ44sMwIs+xxBkwhjq7+ZZyCuQjcVKd2KF3/+94lAiAkQAAixBWU6CCCAAAL2CRw5+Jum9x+lDStWeT2Iei2aKD4xwVEv27hv7uDOPfkGEczrAgc995ja3NzR6/6ogIDdAubL55kjXzjOoxctfbXM7PLnPu7PtP9VMrpYXZVsaiTyiy5hvFC//8fZ/6w0j6dXpERzlWq66LzyhX9V34nt45X6yztux2lu948pe72KVb1b0YkNHGXNXQNnDn+i1N8+UGaqmVTU9TZ+d1cFegxEQQQQCCkBAgAhtZxMBgEEEEDAToFPjSz/Mx8Y69EQGrZqrjbdO6p5uzYqU7linqR+5lGCZCNx4BrjysD/zHtTm79Z7bTdpm1badiLk1W6YjmP+qUQAnYLmC/2yTunGFnwP8zZfh4Ve4FKNlmQK7O9p1v5I2PKGXXnG0kBaxsJ7gbpzO/LvJqiee1eqUteN+rkvtbOnqv6vBq628LRiY2MpH3POL0twH+90BICCASbAAGAYFsxxosAAgggEJACp06c1MxBY/X1B5+4HZ/50v9/g+9WrYvrKyLSs3u008+k6ct3/q15YyfnuU3gwqYNNWr+DFWqVS0gXRgUAucKuPqqf342/syUPcZ1dv2ML9wH8gU08wCYCeqijFsBjm/o8+dX8b+qRUTGOra2m+fenT1RcTWMHQCv5rlRwI6r+vKdrIcFePn3EIpiCIShAAGAMFx0powAAggg4H+B/dt3afJdQ7Vn83anjZtX+JlJ+8wv/p6++Od6cTJ2BHz17keaPfQRpST/lTn8zgkj1G1QX64F9P+S0mIhCJzev0DJu57Ok6DPfElPrDfRyMb/x3GWU7uf0am9Lxn/ln+W+rN1IyKidWLraGP7f2rOyM1rAs1r/lJ/W6LT++a6CABUU6kmRgCgaMVcf7f+qj5/gEcaCRHbOhIjRkTF+6NB2kAAgRATIAAQYgvKdBBAAAEE7BHY8t0ajbqhp9POze35I16eqsZtrvB5cNlZWfp5yw4tfGyGfli63NFOjYZ19eDcaap+UR2f26UiAlYKuLxa75wAgC+J/BJqDnd84T+1Z2au6cRVulWJdR91nJk/PzhwtmBkkZKOK/KiE/44Y3/2sfqqPiMyaCYA8Xk5IouUNrL1D1Rc5duMNjzbXeRzZ1REAIGgFSAAELRLx8ARQAABBAJJ4Kd1m/X4rffp6K+H8wzLvLLv/mnjZSbt8+Yx8wAcOfirvvnwM8fX/22r1+ep3rprBw189jEllCzuTdOURcAWAdfn6iOUYNxxH1+1r+MM/4mtI91eT3f+4OOrGscFUnbnOv8fEZ2oEg1nyUyEl5G8xTge0NfIln88z7zPLXfuH70JRPjjqr74C4y5G0kRzWsPPdn5cHas5lV9seVvVLGaw2QGM3gQQAABdwIEAPh9IIAAAggg4AeBo78c0tP9HtTGld8XOACQdPiII/nfJ6++4zL537mdmDcBtL/jFuO6rgg/zIQmECg8AXeJ9cyv+PHV7tHJnyY6rqbz5jGPDmQYeQMyTm7OqXbu7QBZaYd0bN2dRpBgT94AwHnHD84tcHL7o0r55S23Q/HvVX3687jCK0a2/51Gv853BJjHHsz5xVb+u2LL/Y3t/t78WCiLQJgLEAAI8x8A00cAAQQQ8I9AVmam3pg0W29OmZOnQU+OAJw+mazVn36p5W8vydni7+nIuAnAUynK2S2QXwAg7oLexov67ble5KUIFS17rSNvwJkjy51OIaZ0G2We/ilXAkDzxdw8C28+Zl6AvO2ebeqv3QfnN5766790Ypt5s4frXASFdVWfmTAx/cR6xzWJ5tzNxzymEJ1Qz8jsf4HdS0n/CCAQpAIEAIJ04Rg2AggggEDgCezZvE1T+gzXvm3ml7vcj5kE0Mz+3+z61ipeqqSyjDP9yUkntHPd//TVex85XvrPTe7nzexqNqqvhxbMkNkHDwKBLOAuABBb8WbjCEAfHV/fR1lpfx2liS52oXHN3yJlGC/DSVtGGO/CfyXBPDtXM5N/dsbxXFv8z+4oOFvGXd/mEYKEWiPy0HmyA6Ag3mTrL4gedRFAwBcBAgC+qFEHAQQQQAABJwLmmf0lLyzSy6OftNTnxn491efxkYqNj7O0XzpDwFsBV0kAzXZiK3Q2MthfmydZX1yVXkq8cKyxfX+v02v+zLoRUcZvPysj56q/828VMMuc2PqQsb3+Q6dDLlr2Oke+gHMf88t70qZBRlDhiLfT9Kg8L/8eMVEIAQT8LEAAwM+gNIcAAgggEN4C6WfS9OHzC/XW1Od9/qLvqWDDVs1189B+Mo8AFCka42k1yiFgm4C7l/AiJZobAYBr/rgm8M8t9+aLfPH6k1S03A3Gf8vSsbU9Hdvi83ucZfZP3jXN5VWAZ3cZ/JVEL0vHN96ntKMr8uvKh79zVZ8PaFRBAAE/CRAA8BMkzSCAAAIIIHBWwLyyb/1X32nhhBnasWajX2HKV62strd2VpubO6pa/drGzWFc9+VXYBorVAG3L+GJDVUkoVGupHtRsZWNK/rmKyqummNc7gII5w7cLF+qyauKLFox5z+f3jcvV3Dh3PKOHQPGdYGxFbo4Ag2n9szSqb0v5Zy9/6usmWjTdT6A/PC4qi8/If6OAAKFLUAAoLCFaR8BBBBAIGwFMjMytWvD//Tj5yu07Yf12rtlhw7tO+i1h3l9YMtO7XT97f+nepc2VkxcrNdtUAGBQBBw9xJuvuxHF6tnJPr7b85Qo42gQKmm/zQCXX/85t3VzxUAiK9lBAAWKjKmTM5/PnP4kzzHC86tExldQkWN6/TMa/j+2GWQNwN/EeNKweyMk1zVFwg/JsaAAAI+CRAA8ImNSggggAACCHgvcOTgb5ref5Q2rFjlUWVzi//f+t6mFh3aKj4xwaM6FEIgkAXcvYRHRCcq0vgnM/WvINn5Z/NTD32kk0ZWfjOrv7unSIlmRuAg91WCGae2GQkG+xpn+o/6RBQZU1YlGs1WkcRGXNXnkyCVEEAgEAQIAATCKjAGBBBAAIGQF3B3TeC5k08sVULX3NZF7e+4hS3+If+rCL8Jun0Jj4gyLvyLzEnkZ+qYNwMUrzcxB8rTl3hnAQD3VwHmsxbG2IrVeEDFqt2bqyBX9YXfb5gZIxDsAgQAgn0FGT8CCCCAQFAIHNixW5PvGqbdm7Y6Ha95tv+me3vr+l7dlFi6ZIHmlJaSqt/2HlB6WpouuLAmRwYKpEllfwpkZSTp+Lo7lHFqu0fNnn+VX1baER1bf4cyT+9yW99ZAMCscPKniUo5kHtngCcDKVq2nXFLwDNGUXJueOJFGQQQCFwBAgCBuzaMDAEEEEAghARW/OtjTekz3OmMLu94ne5/erzKVK7g04zNXAMHf9qt75cu1+rPvtSmlT/ktGMGFnqOGay2f++kqOgon9qnEgL+FEjaPEhnfl/mQZMRSqj1oOKr9s1V1t1VgmcLugoApCet1vFNA41z/Cc86P+PIkWKNzVe/p8z8gmU87gOBRFAAIFAFSAAEKgrw7gQQAABBEJK4M0pc/TaE885ndNTHy9SoytbeDVf86aB/caugm8+/FT/fetDmTsMXD1mEsGBz0xQm+4dFRFhZjHnQcA+gVN7X9Sp3c8aA3CfTd+Rmd/Y/h9bvmOuwbq7SSC/AID59xPbHlbqr+/n27+MAwlmIKHERTN4+bfv50LPCCDgZwECAH4GpTkEEEAAAQScCbgLAIx4earjC70nj7m937xi8L1n5mrzN6s9qeIoU7VebY2aP101GtbzuA4FESgMgbQjXyppywhlZ55y27yrAIAniQBd7QAwOzTP7Sdtul9px7932X9EVILiL+htnPsfZJRh239h/A5oEwEE7BEgAGCPO70igAACCISZgLsjAOY2/dvHDdWVndu7PK+fejpFy177l5a8+E+3X/vdsd42aoB6jB6oyCiOAoTZzy+gppuVdkjH1t2pzJQ9PgUAMlP26viGPrluCzi/IXcBgLNBgOSdU2QGE7Izk/+sHqmo2CqKq3SL4qr0UkRUfEC5MRgEEEDAHwIEAPyhSBsIIIAAAgjkI3DISMr39D0jteW7NS5LmoGANt1vUrPrW6tmo/oqViJR6aln9LWxzf+tqc/7/OJ/tsMb+/XU3U88pJjYoqwXArYKnNj6kHGV3oc+BQDMSkn/GyrzSkFXT5HEi1XykteMIy9F8p1nZup+KStNUfE1jLJ87c8XjAIIIBDUAgQAgnr5GDwCCCCAQLAIZGdn66t3P9LsoY8oJdn91uezcypZrowyMjKUfCypQNOs0bCubrjrVl1t5AAo6A0DBRoIlRH4U8A8g39yx6PKNl68XT2ujgCY5c0kgie2jjS+3qc4rZ7fDgAWAgEEEAhXAQIA4bryzBsBBBBAwHIBM1v/f+a9qYUTpnscBPB1kE2ubqlWXdqrSZsrVLl2dUVE8mXTV0vq+V8gM/WAjq+/y9jGb3x9d/G4CwAYn+yVtNnYBfD7Z05rx1borOL1J/t/4LSIAAIIBLkAAYAgX0CGjwACCCAQXALmToCNK1ZpwSPTtGPNRr8OvkWHto5kgs2uu0oJJYv7tW0aQ8DfAvkfA3B+DeDZcTiCCBv7K/P0rlxDi4wpY2Tuf86RwZ8HAQQQQCC3AAEAfhEIIIAAAgjYIJB+Jk0bjEDA0vlvaf3yb33eEXB2e/9V3TqohHFkgAeBYBHIbxu/OY+EmsMVX+0el1PKSjtsXOs3VunHvjWO70cb80ZsKgAAIABJREFUL/0tlFB7lKLjawcLA+NEAAEELBUgAGApN50hgAACCCCQV+DwgV81x8gNsPrTLz3mqdX4Il11899UuVZ1/bZnv5KTTmj3xq3KSE/PaaOS8beK1S/QBfVqqVr9C1WmUgVFx+SfFM3jQVAQgQIIZGelGtn871F6kqvrLN3vAChA11RFAAEEwlaAAEDYLj0TRwABBBAIBAFzJ8Cix2fo/ZnzC304iaVK6PKO16l97+6q27yJoqK5DrDQ0enArYB5Dd9J4wu+GQw4/zFzABSvP0lFy92AIgIIIICAnwQIAPgJkmYQQAABBBDwRWD7jxv0RM+BOvrrYV+q+1ynYavmuvPREap/WVPjqrQIn9uhIgIFE8gysvmP+fNKwOxcTUXF1VCppq8qMqZ8wbqgNgIIIIBAjgABAH4MCCCAAAII2Ciw/O0lmnbPSFtGEJdQTL3HD1OHu/6uIkVjbBkDnSKQnXlaSVuGK+3IVwbGH0GAqNiqxtf/p4wz/ZcChAACCCDgRwECAH7EpCkEEEAAAQS8FVj18Rea2GOAt9VyylepU1Plq1bO+f+zs7J1cOceHdp30OM275wwQt0G9eVIgMdiFCwMgfQT64x8AGsUU/JyRSc2MLrg6srCcKZNBBAIbwECAOG9/sweAQQQQMBmgaTfj2q2kQDw2yXO7zM3h2ee3a9/+SVq2LK5LrykocyX/uKlSiomLtbl6E+fTNay1xfrpVET851h6YrlNHLedDW6skW+ZSmAAAIIIIAAAsErQAAgeNeOkSOAAAIIhIjA3i0/adbQ8dry3ZqcGTW5uqVadWmvJm2uUMWa1bz+Op+dlaUv3vxQz9w/2iOlLgPv0l1GTgBuCfCIi0IIIIAAAggEpQABgKBcNgaNAAIIIBBqAhlp6fpt7wEVjTcyn+fzdd/d3DMzMrXp6+/1wZxX9cPS5R4ztbihrYa/NEUJJYt7XIeCCCCAAAIIIBBcAgQAgmu9GC0CCCCAAAJ5BMyv/ft37NbXH3yizxa+69X5/7ONsQOAHxYCCCCAAAKhL0AAIPTXmBkigAACCISoQNLhI1rx/lItf+tDbVu93udZmjkFhsx6Qg2uaOZzG1REAAEEEEAAgcAXIAAQ+GvECBFAAAEEEMgRML/27926U4tnz9fXiz9RSvKpAum06NBWt48doloXm1nXeRBAAAEEEEAglAUIAITy6jI3BBBAAIGQEvj9wC9a9Piz+uKNxQWeV8tO7dTVSPzXwLhdICKS69YKDEoDCCCAAAIIBIEAAYAgWCSGiAACCCCAwNbv12nOsEe1e9NWnzHMrf7X3NrZ8U+5qpUVERHhc1tURAABBBBAAIHgEyAAEHxrxogRQAABBMJMYN+2nXp2wBifzvmXN170W3Zur6u7d1Stxhd5fZ1gmFEzXQQQQAABBEJagABASC8vk0MAAQQQCHaB1NMpeuHBx7Tstfc9nkpiqRK65rYuuvqWmxxn+6Njinhcl4IIIIAAAgggELoCBABCd22ZGQIIIIBACAjs2bxNT/UerIM7f853NmZCv479euri1pcpJi423/IUQAABBBBAAIHwEiAAEF7rzWwRQAABBIJMYMt3azTqhp5uR22++PcaM9jY4t+Ac/1Btr4MFwEEEEAAASsFCABYqU1fCCCAAAIIeCmQXwDg8o7XadAzj6lk+TJetkxxBBBAAAEEEAg3AQIA4bbizBcBBBBAIKgEDu07qKfvHqEtq9Y6HXeP0YPUY/RAvvwH1aoyWAQQQAABBOwRIABgjzu9IoAAAggg4JFAVmam3nv2FS2cMN1p+XrNm2jInCdVtV5tj9qjEAIIIIAAAgiErwABgPBde2aOAAIIIBAkAof2HtDT94yUeRzA2VOlTk3dOvJ+tezUTrHxcUEyK4aJAAIIIIAAAlYLEACwWpz+EEAAAQQQ8EFg7RdfO24DSEk+5bJ2dJFoVapVXfUva6rGba7QRVc0U8lyZTy6ESA7O1unTyYrIy1dZsDh+OEj2r9tl379eb9+2fWzEkuVVOtuHdS8/dUqUjTGhxlQBQEEEEAAAQTsFiAAYPcK0D8CCCCAAAIeCGRnZWn5O//W88MnuA0CuGqqfNXKjuBAZFRkriKZ6RnavWmrTh5L8mAUUuf771Dv8cPYaeCRFoUQQAABBBAILAECAIG1HowGAQQQQAABlwJmEODrDz/V/LFTZCYHtOu5c8IIdRvUV1HRUXYNgX4RQAABBBBAwAcBAgA+oFEFAQQQQAABOwXMLfqvPTlTX7yx2JZhmLsJRi96TnUuaWRL/3SKAAIIIIAAAr4JEADwzY1aCCCAAAII2Cpgntk/bOwC+GDOq/pkwds6k5Jq6XhuGzXAcf1gZBS7ACyFpzMEEEAAAQQKIEAAoAB4VEUAAQQQQCAQBMzEfVu/X6tPF72nzd+s1u8HflFWZlahDu3KLjfogVkTVax4YqH2Q+MIIIAAAggg4D8BAgD+s6QlBBBAAAEEAkLAzBVw7NARJRuJ/U4cPaaTR4/rwM49ucdm7CDY8NUqmbcLePLEJRRTrcYNlFi6pBpd2UKtOrdXuQsqeVKVMggggAACCCAQIAIEAAJkIRgGAggggAACVgqcOHJM0/uP0o+fr3DZbZ1mF6vLgDvV7LrWSihVQhEREVYOkb4QQAABBBBAwM8CBAD8DEpzCCCAAAII2CWQmZGpvVt3KPn4CZWuUE6Va1dXRGTua//Ojm39l9/qiZ6DXF4peHnH63T/0+NVpnIFu6ZDvwgggAACCCDgZwECAH4GpTkEEEAAAQTsEDi482e98OBjubb0t+t9s+58dIRKlC2da0jpZ9I0f/xULXlhkdOhmtv9/2Fk+b/k2ivtmAp9IoAAAggggEAhCRAAKCRYmkUAAQQQQMAqAfOL/+wh47Vy8dI8Xd7Uv5f6PDZSMXGxOX/bsXaTJvUerEPGLQLOnut6ddN9xtf/2Pg4q6ZAPwgggAACCCBggQABAAuQ6QIBBBBAAIHCFHC3nf/8r/mpp1M0d/RT+uTVt10O6R+LZhpJ/toV5pBpGwEEEEAAAQRsECAAYAM6XSKAAAIIIOBPgaXz39LsoY+4bPLsF/2ixi6Ar979yFE2JfmU0/L1mjfRyHnTVKH6Bf4cIm0hgAACCCCAQAAIEAAIgEVgCAgggAACCBRE4IPZCzR3zCSXTZSuWE6jX31WB3ft1StjntJJ43pAV89towaox+iBioyKKsiQqIsAAggggAACAShAACAAF4UhIYAAAggg4I3Aqo+/0MQeA9xWMYMAR3897LZM1Xq1NWr+dNVoWM+b7imLAAIIIIAAAkEiQAAgSBaKYSKAAAIIIOBK4Lef92tq3xHatnp9gZC6PdBHvccNU5GiMQVqh8oIIIAAAgggEJgCBAACc10YFQIIIIAAAh4LZGVm6r1nX9HCCdM9rnN+wfJVK2u0cfVfnUsaed3G6ZPJWrNspX7ds09V69ZWs+taE0TwWpEKCCCAAAIIFL4AAYDCN6YHBBBAAAEECl3gyMHfNL3/KG1Yscqnvm4fO0Tdh/VXVLTnZ//Tz6Tpmw8/1RuTZ+vAjt05/Xa+/w71Hj+MawR9WgkqIYAAAgggUHgCBAAKz5aWEUAAAQQQsFRg08ofNOO+h3Ro30Gv+m3dtYPunTpOJcuX8ahedna2dm3YoteefE4/LF2ep4559eDAZyaoTfeOioiI8KhNCiGAAAIIIIBA4QsQACh8Y3pAAAEEEEDAEgHzxXzrqrV6fsRj2r1pq0d93tivp8yv/4mlSnhUPun3o1o8c74+mvu6y6sEzYaatm2lYS9Olpl8kAcBBBBAAAEEAkOAAEBgrAOjQAABBBBAwG8C5kv60vlvybwe0NWVf+Y5/ZuH3aOLr2yhiMjIfPvOzsrS+i+/07yxUzwKLpi7AB5fPE/1WjTJt20KIIAAAggggIA1AgQArHGmFwQQQAABBCwX2LF2kyb1Huz0SECVOjXV46GBatW5fb4J+4799rsWPT5Dny16z+M5NLiimR58earKV6vicR0KIoAAAggggEDhChAAKFxfWkcAAQQQQMA2AfNIwPK3lziSA7p6ajSsq3a9u+uKm65XuSoVc+0GML/6f7PkM+Pl/5lcSf7ym1CdZhfr3ilj+fqfHxR/RwABBBBAwGIBAgAWg9MdAggggAACVgqknk7R/HFT9bFxZj+/x7wK8OKrLtNFLZur3AWVtOL9/+izhe/mVy3n72YegVtH3q8b+tzKDQAeq1EQAQQQQAAB6wQIAFhnTU8IIIAAAgjYIuBNEMDXAbbo0NaRTLDWxQ18bYJ6CCCAAAIIIFDIAgQAChmY5hFAAAEEEAgEgbSUVL0/a77ee2au2+z93o7Vm1wC3rZNeQQQQAABBBDwrwABAP960hoCCCCAAAIBK2DmBNj89Wq9M/1FrVm2ssDjvLZHV/UeN0Rlq1QqcFs0gAACCCCAAAKFL0AAoPCN6QEBBBBAAIGAEjCT++3dulMr/vWxVi5e6lWCP3Mi5lf/3uOGqlWndh5dIRhQk2cwCCCAAAIIhLEAAYAwXnymjgACCCAQ3gLmjoAv3/m35gx9RCmnTnuE0a73zcbL/zCVqlDWo/IUQgABBBBAAIHAESAAEDhrwUgQQAABBBCwVGDTyh80476HdGjfwXz75at/vkQUQAABBBBAIOAFCAAE/BIxQAQQQAABBPwvkHT4iGYOHqdVH3+Rb+O+nPVPNXYUHN7/i/Zv36Wf1m3W7o1blZGeruoX1VWne29X+WpV8u2XAggggAACCCDgXwECAP71pDUEEEAAAQSCQsB88Z/YY4DbsZavWlm3G2f9W3ftoCJFY/KUzczIdNwocGjfAf22Z79+3rJDP63d5HjZd7eroF7zJhoy50lVrVc7KKwYJAIIIIAAAqEiQAAgVFaSeSCAAAIIIOCFwJtT5ui1J55zWaOlkeDvtocGqJyR4f/wgV908uhxR7LAI78ccrzgH9z1s9fJA8/trNN9vdXnsZFOAwteTIOiCCCAAAIIIOCFAAEAL7AoigACCCCAQKgIfDB7geaOmWTbdC5s2lCj5s9QpVrVbBsDHSOAAAIIIBBuAgQAwm3FmS8CCCCAAAKGwPYfN+iJngN19NfDtng0bdtKw16crNIVy9nSP50igAACCCAQjgIEAMJx1ZkzAggggEDYC6SlpGr++Kn690uvWW5Rp9nFunfKWNVr0cTyvukQAQQQQACBcBYgABDOq8/cEUAAAQTCWuD4oSOaNXS8Vn20zBKHxFIldOvI+9Xuju6KT0ywpE86QQABBBBAAIG/BAgA8GtAAAEEEEAgjAVOHkvS4pnz9J95b8r8d3dPXEIx1WrcQHWbN1Zq8ml9s+QzmdcJevK06NBWvcYMdtSPiIjwpAplEEAAAQQQQMDPAgQA/AxKcwgggAACCASjgHkkYP9Pu3Uq6WSu4UdGRqpCjQuUUKK4YovFyyxnBgvemvp8vgEDs6EqdWqqx0MD1apzezL+B+MPgzEjgAACCISUAAGAkFpOJoMAAggggEDhCezfvkvzxk3RD0uXe9TJtT26qve4ISprXCXIgwACCCCAAAL2CxAAsH8NGAECCCCAAAIBLZCZkanlby/RK2Oe8virf+9xQ9WqUztFGDsIeBBAAAEEEEAgMAQIAATGOjAKBBBAAAEEAlIg9XSK3nn6Bb097UWPxteu983GV/9hKlWhrEflKYQAAggggAAC1gkQALDOmp4QQAABBBAIKgHz5X/+uKn6eO7r+Y7bPOvvyVd/czfBrg3/04avVmnrD+t0xugjsVRJXXzVZWrevo3KVK5IksB8tSmAAAIIIICAbwIEAHxzoxYCCCCAAAIhLWC+qL8/a55efWRavvP05Ky/2d6qj7/QuzNe0o41G522ad4y0One29V9eH+Z/86DAAIIIIAAAv4VIADgX09aQwABBBBAICQENn39g6b2Ha6jvx52OZ/yVSvrduOsf+uuHdxm+DevF/znxGc92klgdnZjv57q8/hIxcbHhYQlk0AAAQQQQCBQBAgABMpKMA4EEEAAAQQCSOCd6S9p4YTpLkfU0kjw13fiKFWsUdXtqL05RnBuQyNenqq2f+8UQCIMBQEEEEAAgeAXIAAQ/GvIDBBAAAEEEPCrQEZauhY8Ok0fzF7gtF1ze36txg0UE1vU8fdKtaqrXFXnV/0d2LFbn//zX16Pr/2dt6j/5IdVNC7W67pUQAABBBBAAAHnAgQA+GUggAACCCCAQB6BpfPf0uyhj9gmc2WXG/TArIkqVjzRtjHQMQIIIIAAAqEmQAAg1FaU+SCAAAIIIOAHgUN7D+jpe0Zqy3dr/NCa903cNmqAeoweqMioKO8rUwMBBBBAAAEEnAoQAOCHgQACCCCAAAJOBVYuXqo5xi4AM4mflU+95k00/KUpqly7upXd0hcCCCCAAAIhL0AAIOSXmAkigAACCCDgm0B2drbWLFupl0c/KfMsvxVPiw5t1ffxUbqgbi0ruqMPBBBAAAEEwkqAAEBYLTeTRQABBBBAwHuB0yeTtfrTL/Xth59p/ZffFsqOgBoN6+qW4ffKvF2gSNEY7wdJDQQQQAABBBDIV4AAQL5EFEAAAQQQQACBswLZWVk6dSJZx347rOOHjyjZOB5wYOcex59TTp7S7o1blZGe7vj/D+076HLngHmTQN1LG+uSa6/UZcZX/8oX1lRUNOf9+aUhgAACCCBQmAIEAApTl7YRQAABBBAIY4Hlby/RNCOR4PlP+aqVNeyFyWrUukUY6zB1BBBAAAEErBcgAGC9OT0igAACCCAQFgJ7t/ykSXcO0b5tO/PMt/FVlzsS/ZWpXCEsLJgkAggggAACgSBAACAQVoExIIAAAgggEIIC6WfSNH/8VC15YZHT2d3Yr6f6PD5SsfFxITh7poQAAggggEDgCRAACLw1YUQIIIAAAgiEjMD2HzfoiZ4DdfTXw07ndOeEEepoBAJOHDnmyBlw9omOjlalWtWVWLokuQFC5tfARBBAAAEE7BYgAGD3CtA/AggggAACISxg7gJY9PgMvT9zvk+zNPMFXH7jtWrT/SbVa95YEZGRPrVDJQQQQAABBBCQCADwK0AAAQQQQACBQhU4uPNnTe8/SttWry9QPy2M2wJ6jRmsWo0bKCIiokBtURkBBBBAAIFwFCAAEI6rzpwRQAABBBCwWOC7j5Zp8l1DlZH2xxWBvj6JpUro7if/obZ/78TRAF8RqYcAAgggELYCBADCdumZOAIIIIAAAtYI7N++Sy+Omqh1//3GLx3GJRTTbaMGqMvAuwgC+EWURhBAAAEEwkWAAEC4rDTzRAABBBBAwAaBrd+v05xhj2r3pq1+7d0MAgx8ZoKRG6AjxwH8KktjCCCAAAKhLEAAIJRXl7khgAACCCBgo8C+bTv17IAxBT7772oKNRvV18h501S1Xm0bZ0nXCCCAAAIIBI8AAYDgWStGigACCCCAQNAIJB8/odlDxmvl4qUejblGw7rGuf7OatK2pSpUq5JT55fde/XRy6/rizcWO22n2wN91HvcMBUpGuNRPxRCAAEEEEAgnAUIAITz6jN3BBBAAAEECkng04XvauYDY/Ntvdl1rfV/Q+5Woysvc3mePzMjU+/PmqdXH5mWpz3z6//oV59VtQYX5tsXBRBAAAEEEAh3AQIA4f4LYP4IIIAAAgj4WcD8+v/coIf17ZLP8m35jkeGq6uRzC+/L/gnjhxzXCX44+cr8rQ57IVJurZH13z7ogACCCCAAALhLkAAINx/AcwfAQQQQAABPwts+W6NHrn5HqUkn/Ko5e7D+uvvD94rM7Gfq+dMSqpeeugJffrqO3mK9Hp4sONWAB4EEEAAAQQQcC9AAIBfCAIIIIAAAgj4VWDp/Lc0e+gjXrXZokNb9RozWLUaN3Ca1X/P5m2a0me4zMSC5z8EALyipjACCCCAQBgLEAAI48Vn6ggggAACCPhbIDs7W29Mmm38M8tp0zf176UdazY5vRnA3AFwXc+uuuGuWx2Z/aOio5R6OkUbvvxO/5z4rMurBPs9OVpdjGMEPAgggAACCCDgXoAAAL8QBBBAAAEEEPCbQJqxVf/lfzwlcxfA+Y95bd9DC2Y4/vOzRo4A86hAQR8zaDDhvZfV4IpmBW2K+ggggAACCIS8AAGAkF9iJogAAggggIB1Au52AJgZ/x+c+7QSS5fUoX0HNdcIFHiSKNDd6K/r1U33PT1esfFx1k2SnhBAAAEEEAhSAQIAQbpwDBsBBBBAAIFAFfhg9gLNHTMpz/DODQCYfzx5LMmxtf/jua/7NJV6zZtoyJwnHccFeBBAAAEEEEAgfwECAPkbUQIBBBBAAAEEvBBY999vNK5r3zw1Kteurn8sek41GtbL+VtmRqa+XrxUrxs5Aw7s2O1xL+aW/3unjFXtJhd5XIeCCCCAAAIIhLsAAYBw/wUwfwQQQAABBPwsYG7vf/ruEdqyam2elh+YOVHt7+ie578n/X5Ui2fO10fGbgB31weaZ/479uuprg/0UYmypf08cppDAAEEEEAgtAUIAIT2+jI7BBBAAAEELBfISEvXgkenyTwKcP7T+KrLNfylKSpTuYLTcSUdPqJV//mv1n7xtbavXu/IFWC+9Ne9tLEuufZKteneUeUuqGT5nOgQAQQQQACBUBAgABAKq8gcEEAAAQQQCDCB7T9u0BM9B+ror4fzjOz2sUPUfVh/xzV/hfGknjqtyMhIxcTFFkbztIkAAggggEDQChAACNqlY+AIIIAAAggEroC76wDNL/r9nvqHruvZzS9BgOTjJ4zjBmu0+tOvtP7Lb3NyCZi7BXqNGSwz9wAPAggggAACCEgEAPgVIIAAAggggEChCOzZvE1T+gzXvm0787RvBgFuHtpP3Qb18elLvfnSv2bZCi1/e4l+WLrc5fi5KaBQlpZGEUAAAQSCVIAAQJAuHMNGAAEEEEAg0AWys7P16cJ3NGvweJdDbdmpnfpOHKWKNarmO53srCzt2rhVHz6/UN8u+cxtssBzG2vdtYMGPvuYEkoWz7cPCiCAAAIIIBDKAgQAQnl1mRsCCCCAAAI2C6SeTtH8cVP1sZHd39WTWKqEIydAu943K7F0yTzF0s+kad3yb/TeM3O1+ZvVPs3oH4tmqlXndj7VpRICCCCAAAKhIkAAIFRWknkggAACCCAQoALmFX+vPDxZ/33zA7cjLF+1stoZVwRee1sXlTP+XcYOgvVffac3J8/x+cX/bIe9Hh6s20YNCFAhhoUAAggggIA1AgQArHGmFwQQQAABBMJa4OSxJL36yDR98urbHjlUv6iuMtLTcxL6eVTJSSFzd8E1RkCh2wN9VLYK1wf66kg9BBBAAIHQECAAEBrryCwQQAABBBAIeAHzZoCP5r6hNybN8vj8vi+TMncSNG9/ta646Xo1uKKZYuPjfGmGOggggAACCIScAAGAkFtSJoQAAggggEDgCpiJAXdt2KLXnnzObfZ+b2dQpU5NXXNrZ7UykgpWvrCmX64X9HYMlEcAAQQQQCDQBQgABPoKMT4EEEAAAQRCUCAzI1MbV6zSm1N8P99/dnt/u97dVbVebV76Q/B3wpQQQAABBPwrQADAv560hgACCCCAAAJeCKQkn9LMQWO14v3/eFyrRsO6atP9Jl3a7iqdSjqpZCO/wIGde3LVr1K7hkqWK6NKtao7bhaIio7yuH0KIoAAAgggEKoCBABCdWWZFwIIIIAAAgEuYOYEmD9+qv790muFOtK4hGJq0ralWnftoKbG/y1hBAZ4EEAAAQQQCEcBAgDhuOrMGQEEEEAAgQAQWP/lt3qi56BCTQh4/jTNYwN/63ubOg+4UyXKlg4ABYaAAAIIIICAdQIEAKyzpicEEEAAAQQQOEfAPP//2hPP2WJSp9nFunfKWNVr0cSW/ukUAQQQQAABOwQIANihTp8IIIAAAgggoHemv6SFE6bbJmFeFzjshclq1LqFbWOgYwQQQAABBKwUIABgpTZ9IYAAAggggECOwI61mzSp92Ad2nfQrYp5xV/9y5qqrvHVvmr9C43EftUUGx+vYsUTFBEZmatu6qnT+mndZv3ruVc8umawadtWGvbiZJWuWI6VQQABBBBAIOQFCACE/BIzQQQQQAABBAJTICszU0sXvK0F45/OlQfA/DLfvP3Van7D1arfoqkSjHP7ERERXk1ipXGrwOS7hnlUZ+wbc3T5jdd6VJZCCCCAAAIIBLMAAYBgXj3GjgACCCCAQJALZGdna//2XVrz+QqVr1ZF1Ywv/BVrVvP52r6kw0e07PXFenfGSzppXA/oyXPHI8N1y/D+nhSlDAIIIIAAAkEtQAAgqJePwSOAAAIIIICAKZD0+1Etnf+WPpi9wOMXf7OeeUXgw6/PUpOrWwKJAAIIIIBAyAsQAAj5JWaCCCCAAAIIhLbA1u/Xac6wR7V701avJ9rr4cG6eUg/FSka43VdKiCAAAIIIBBsAgQAgm3FGC8CCCCAAAII5Agc3PmzpvcfpW2r13ulUqNhXd0y4l5d2aWDz8cNvOqQwggggAACCASAAAGAAFgEhoAAAggggAACvgmYW/7njpnkUWVzu3/LTu10/e3/50guyFd/j9gohAACCCAQQgIEAEJoMZkKAggggAAC4SSQkZ6hRY/P0L+efcWjaQ97YZKu7dHVo7IUQgABBBBAIBQFCACE4qoyJwQQQAABBMJE4J3pL2nhhOkezfbKLjfogVkTVax4okflKYQAAggggECoCRAACLUVZT4IIIAAAgiEkcCOtZs0qfdgHdp3MN9ZN7uutR6c+7QSS5fMtywFEEAAAQQQCEUBAgChuKrMCQEEEEAAgTARyM7O1lfvfqTZQx9RSvIpt7PudF9v9XlsJGf/w+S3wTQRQAABBPIKEADgV4EAAggggAACQS2QnZWlb/+9TG9Mmqk9m7c7nUuDK5ppyKwnVKVOzaCeK4NHAAEuR0tHAAAF6ElEQVQEEECgIAIEAAqiR10EEEAAAQQQCBiBjLR07dq4RZu/+VE/GUcDTh47rkq1quviqy6Tuf0/PjEhYMbKQ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cD/A953cE4HRs3r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6" descr="data:image/png;base64,iVBORw0KGgoAAAANSUhEUgAABAAAAAMACAYAAAC6uhUNAAAgAElEQVR4XuzdB3hUxdrA8Te9kAQCIaHbu4KKCHZQxPLZO7YrdgWRJkVULiodRGkW9KJybdivFbuACGJBRWmCAgIpkJBCesI378JiCLt7zm42JNnzn+fh0UtOmfnNgeu8M/NO2A5ThIIAAggggAACCCCAAAIIIIAAAiEtEEYAIKT7l8YhgAACCCCAAAIIIIAAAggg4BIgAMCH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AAAggggAACCCCAAAIEAPgGEEAAAQQQQAABBBBAAAEEEHCAAAEAB3QyTUQAAQQQQAABBBBAAAEEEECAAADfAAIIIIAAAggggAACCCCAAAIOECAA4IBOpokIIIAAAggggAACCCCAAAIIEADgG0AAAQQQQAABBBBAAAEEEEDAAQIEABzQyTQRAQQQQAABBBBAAAEEEEAAAQIAfAMIIIAAAggggAACCCCAAAIIOECAAIADOpkmIoAAAggggAACCCCAAAIIIEAAgG8AAQQQQAABBBBAAAEEEEAAAQcIEABwQCfTRAQQQAABBBBAAAEEEEAAAQQIAPANIIAAAggggAACCCCAAAIIIOAAAQIADuhkmogAAggggAACCCCAAAIIIIAAAQC+AQQQQAABBBBAAAEEEEAAAQQcIEAAwAGdTBMRQAABBBBAAAEEEEAAAQQQIADAN4AAAggggAACCCCAAAIIIICAAwQIADigk2kiAggggAACCCCAAAIIIIAAAgQA+AYQQAABBBBAAAEEEEAAAQQQcIAAAQAHdDJNRAABBBBAAAEEEEAAAQQQQIAAAN8AAggggAACCCCAAAIIIIAAAg4QIADggE6miQgggAACCCCAAAIIIIAAAggQAOAbQAABBBBAAAEEEEAAAQQQQMABAgQAHNDJNBEBBBBAAAEEEEAAAQQQQAABAgB8AwgggAACCCCAAAIIIIAAAgg4QIAAgAM6mSYigAACCCCAAAIIIIAAAgggQACAbwABBBBAAAEEEEAAAQQQQAABBwgQAHBAJ9NEBBBAAAEEEEAAAQQQQAABBAgA8A0ggAACCCCAAAIIIIAAAggg4AABAgAO6GSaiAACCCCAAAIIIIAAAggggAABAL4BBBBAAAEEEEAAAQQQQAABBBwgQADAAZ1MExFAAAEEEEAAAQQQQAABBBAgAMA3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AAAggggAACCCCAAAIEAPgGEEAAAQQQQAABBBBAAAEEEHCAAAEAB3QyTUQAAQQQQAABBBBAAAEEEECAAADfAAIIIIAAAggggAACCCCAAAIOECAA4IBOpokIIIAAAggggAACCCCAAAIIEADgG0AAAQQQQAABBBBAAAEEEEDAAQIEABzQyTQRAQQQQAABBBBAAAEEEEAAAQIAfAMIIIAAAggggAACCCCAAAIIOECAAIADOpkmIoAAAggggAACCCCAAAIIIEAAgG8AAQQQQAABBBBAAAEEEEAAAQcIEABwQCfTRAQQQAABBBBAAAEEEEAAAQQIAPANIIAAAggggAACCCCAAAIIIOAAAQIADuhkmogAAggggAACCCCAAAIIIIAAAQC+AQQQQAABBBBAAAEEEEAAAQQcIEAAwAGdTBMRQAABBBBAAAEEEEAAAQQQIADAN4AAAggggAACCCCAAAIIIICAAwQIADigk2kiAggggAACCCCAAAIIIIAAAgQA+AYQQAABBBBAAAEEEEAAAQQQcIAAAQAHdDJNRAABBBBAAAEEEEAAAQQQQIAAAN8AAggggAACCCCAAAIIIIAAAg4QIADggE6miQgggAACCCCAAAIIIIAAAggQAOAbQAABBBBAAAEEEEAAAQQQQMABAgQAHNDJNBEBBBBAAAEEEEAAAQQQQAABAgB8AwgggAACCCCAAAIIIIAAAgg4QIAAgAM6mSYigAACCCCAAAIIIIAAAgggQACAbwABBBBAAAEEEEAAAQQQQAABBwgQAHBAJ9NEBBBAAAEEEEAAAQQQQAABBAgA8A0ggAACCCCAAAIIIIAAAggg4AABAgAO6GSaiAACCCCAAAIIIIAAAggggAABAL4BBBBAAAEEEEAAAQQQQAABBBwgQADAAZ1MExFAAAEEEEAAAQQQQAABBBAgAMA3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CAd4HSih2ytahCYiLDpGlshOOososrpKR8hzSLi5DoiDDHtZ8GI4AAAggg4CQBAgBO6m3aigACCCCwW2CH+bc3V+TJs7/kSGFZpYSbse/lhyVJn47NxAnD4E0F5TJ6YZYs21IslQajeXykTOyWJgc0ieYrQQABBBBAAIEQFSAAEKIdS7MQQAABBLwL6OB/xo/Z8vqKXNfg111izAz4yNNS5eTW8SHN9+e2UhnyVYakby/fo50dW8TJ+K5pEsVKgJDufxqHAAIIIOBcAQIAzu17Wo4AAgg4VmDehu3yyDdZUmKW/1cv1xzRWO4+vmnI2uiWh/u+TJefMor3amOK2QYwvUcraZkQGbLtp2EIIIAAAgg4WYAAgJN7n7YjgAACDhTIK62Ufp9tlj9ySiUiLEzuPC5Zcksq5b+/bXNp6Oz/WDMLHqrl7VV5MuX7bKnYscO13H9w5xT594JMyTCrAeKjwmXMGWlyXFpsqDafdiGAAAIIIOBoAQIAju5+Go8AAgg4T2COWfavy/916f9+jaNkSveW8s3fhTJ+8RYXxnkHJsiwk5qHJEyOSfjX1wQ/1uWWuXIe6EqHcw9M3B0QSYoJl8fPaikHJ5MHICQ/ABqFAAIIIOB4AQIAjv8EAEAAAQTql8DiTUUy6bstkllYLo3MjHSvY5Ll8sOTgpKYT5P99fs8XVZsLXE1+oajm8htHZLl/T/ydwcAQnkLwMdrC2Tcoi2u2f+0RpGu4Eej6PDdAQC2ANSvPwvUBgEEEEAAgWALEAAItijPQwABBBAIWEBnpgd8sVmyCit2P6NJTIRM7t5CDgpCdvqFGwtlxPxM197/WHPs36jT06RTyzgZ822WfGQGx1FmWnzEqalyetvQSwJYZto82CT++yG9yGXbpVWcjOvWQtaYrRD9Pt8seWYbRIfUWHnszBYkAQz4C+ZGBBBAAAEE6rcAAYD63T/UDgEEEHCUgA7Cxy3K2iMzf9WBek0xpvywVd4wR/9paZsUJVPNDLhJA7B7Wbx7S0BybERNX1Xv7t+QVyb3mOX/2UU7gyu6/F9XO7i3RLh/76rDG9e7ulMhBBBAAAEEEAiOAAGA4DjyFAQQQACBIAhoZvphX2eILtV3l1YmI/3Us1u6zqmvSSkqr5T+Zvn/71t2Lv93J/t75fdceXpptuv3bjRbAm5un1yT19Tbez/7q0BGLdy5/N+d7K9NYqTLZL0JDrTQLQHGWf9JQQABBBBAAIHQFCAAEJr9SqsQQACBBimgh/L955cceW15ruhxdTpLP9wk5Du8WUyN26NZ/91L3fVhvY5pIl3bNZJBX2aYLQflcohJfDfRLH8Pxdl/ba97m4P+u3uw/7pJiPjmyjyTEDBM7unYVC49NKnGzjwAAQQQQAABBOqvAAGA+ts31AwBBBBAIIgCVWfA9fg/HfB+sCZfVpvAgCYb1L3/ui8+FEv11Q9HpsS4gh/PLM2RcnMcwilt4mWkaX90hNkPQUEAAQQQQACBkBUgABCyXUvDEEAAAQSqCswyKwtm/brN9VsaAIiLCpOC0sqQH/xre/VEhT6fbJb07eWu9sdFhru2AugqCwb//DlBAAEEEEDAOQIEAJzT17QUAQQQqPcCek79/SYHwHJzTJ8uxR9zRtoey/81SeCTP2bLtpIKOdXMWo82P9eiOQP++1uu6zi/vNIKOcJsGdCfffN3oTz+/VbXQNduqZoIUJ/79up8eXdVnmsQbSbLRU8luO6oxnKFOZpQAwnu4q1u+SbI8IIJPHy0Nl+2m+e561Z9q0H1d+kg/dHTU6VjC++rEnQQ//aqfJljtkxo/bTs3zhaBp3YTNqZf973RbrL0m4xhyC4kgOSCNCuGNchgAACCCDQsAQIADSs/qK2CCCAQEgLVJ2l1+z/j5yWJp13LcvfXFDuytafsWsWu5tZwj7ytFRXAjtNHKhZ7t1FB7JDujSXr9dvFz36z5+i++On9WgpxeU79npu1edfabLl9zaDZS3e6rYqu1QemJexe+bdff/gzilywcGJu6u1eFOR6/SDLbsy9Lt/0DQuQswYX9omRsmwk1OkdULU7ns2GY8HzbN1C0P10tgEKW7rkCwzfsreI6GiHQfNjdArRBMh2mk/1yCAAAIIIBDKAgQAQrl3aRsCCCDQgAT0nPoBZsb658xiV62TYsLl8bNaysEmOZ+Wqnv49X/rTPU5ByTIIHOPp0GwDrJ19vs9syrAbtGgQ+/jm7mCDn0//WfJvKf73YGCVHM6QdW6afBh4IkpcrTZZ+9OMFj1fndw4rwDE3a3a9J3W12rA7wVXWkw3AQAuu+/8x5dKeGt3e5nnGuev2hjkWu1hJ2i9fK2OsHO/VyDAAIIIIAAAvVfgABA/e8jaogAAgg4QkBn0Xt/smn3LLieADC1e0vRWXAtVbPYJ0SHu5b4axb7+Rv2nuF3rx44oWWsyfBf4Voe/+/5mbufrcv8Hzw5VRpF/7OEXwfZzeMjXBnxRy7IlC/WbXe9VwfGx6fFyS1mRl23GOhSft0K4D5K77i02D3qpoELrZtuVfht15GDVTtQ6z6hWws5ygQIdIXAQBPAyK0ySE8x7b3myMaipxZ8bLY8aKl6j25mGL9oiyuBobsc1CTaFRB5d3WezNvloccc3n9yc8k3WyJeX5Enb5ls/+5yx3FNTRLA+D2+q8ToCEkydaMggAACCCCAQOgKEAAI3b6lZQgggECDEtBl8A/Oz3AtvdeiGfnHmYGyDtGrrw7Q4MAlhyTJk2aJu2axb2OWyOsgWvfba9F9+rqMv525TsvGgjLpPXezZJuZcy26quBxE1zwNOBds61U+n+WvnvmXAf4OmDXDPlLNhfJcLPsXuvoXqGwn3lH1ZULepzgySY/wexlOxMOntG2kawz2xPWmudqcQc2dFCvWxp+rxIkOKFlnCsbv/5MAwPfm/dpqbraoHr90syWhUnm+EJt6+QlW01OgJ0D/WuOaOwKCmiZ8sNWecMEAdyl+haEBvWhUFkEEEAAAQQQCFiAAEDAdNyIAAIIIBBMAR246gDWXaruRc82e+PvMYNl9z7/DqmxUmK2DKwwS/x1wK1H+P3bzNrrrLkW/b0pZ7d0ZfjX4k8A4FWTUG+Gmb3XoqsChnRJEV1Or2GJKSah4Ju7ZtIPN4kGHz+rhSsYULVu+vvbTKBBM+5rhv0HzCz80K8ydm9taG2CFZPNfe+Y9r7ye67ruVp0kK911n9Wz9qv7X3MDPKjTBCiav30Pk1G2LdjM9czdFvAdyZokGgCCGO7pskxzWNdv08AIJhfKs9CAAEEEECg4QoQAGi4fUfNEUAAgZASqDpIrb7nvfoAXmfRdcuASZQvo05PE13SX/WYO3eCQDeQPwGAEWarwJcmeaAW9yx/Y7Osf+oP2WZ5/XbX8n8NLGjQQVcpVH92M7OEX/fo65J6nZlvkRAp/Uzwwh2c8NRpusrhTrMsv6dZ+q/lp4xiVwJCPRlAy6WHJkn/TjsH+VXrV91JcyHo1oAeJlfAkWaLgbsQAAipPyo0BgEEEEAAgYAFCAAETMeNCCCAAALBFHDPXlcdeLsTAOrS+6FmQKxbAaqWM8xJAA+bkwCWVhsw69J3XQLvLl/8VSCjzb5593GAB5g985pfQAf41UvVekSaBAB6jc7o68Bfi+79v/eEZuJO4ueqm5nhL3NfsOuBF5os//eZRIR620MmqKAnEngr1RMeVp/l18G/BgG0VK2f5jrQAEgns3XAW9FTEvT97i0Ieh1bAIL55fIsBBBAAAEEGo4AAYCG01fUFAEEEAhpgaoD26axETL9nJa7j7170eynf/bnnD3aH2OWw+sxgJrsTpPzjV+8xfXzKDNo19n509vuTHL3p9l7P/CLDJMAsHz3/dUH3FUffNfcTR6T9+lgW/fz69F/TUz9tLgS8pn3flDtpAFdITCuW5q037UEXwfhehzgX7n/HFUYYepZsStoUD3hYdVZ/urHId5lchn8tmXnSQmaoFC3GLhPB6j+gWiSQV1JkGWSIJrdDK4jBbVUzQ8Q0h8VjUMAAQQQQACBPQQIAPBBIIAAAgjUCwFvAQDNpD/0K82Uv+cxee49+DojX3WJe9VZcR38u4/i02X2VdcPVN077wZYuLHQNVvuXimgv6/vuadjU9eSel1y7y669H/S4q3yQ0bR7oG1+2dV9+y7f0/fvcUMxEvNoD/PtGW4GZhvMbkNtFQNAFQ/GaBqe/RnfczxhMXl/1i4V0H8U7Od7dSjCR83ORU0MaIGCjRgUrQrwaIGJh4zeQg0saEW3WqgORg6t4rffexivfgoqAQCCCCAAAIIBFWAAEBQOXkYAggggECgAtX3tl93VGPXTPusX3J2Z/ev+uyqSQIf/ibLNeDVooN0vVf34j//6zbXfnwtR5gB/FqzR16TB2rR5f3nHJAgFx+S6BqUa5b8BX8Xuk4VqFp08HySGRhfbJbgtzL7+X/JLJZPzbt+zSrZ61r3fdW3IFQ32W4G3H3NQF737LvrcrXZsnC8OXFgqsnYv8dKgV3t0VUFL5iVEO68AO5nav2OM8cUakCjlUkguMicpvA/syJhY/4/qw10K4Xe/7Opuxa956z9EuSyw5Jcqwn0mMAMk7TQvW0h0D7kPgQQQAABBBCo3wIEAOp3/1A7BBBAwDECc1bszL5fbfy9u/2aAd+dA6D63vfqSe6qox1rsugPN0vlR3+b5UqwZ1VSTPDAPTtvda0OpnXbgTuwoEf46bGBR1VJwufpGRPM1oH3qm0dcF+nWfyTTBJBXWXgqeg7CnYdeWhVP13BMPqMNNPuIhnz7RavQQt9DlsDrDT5OQIIIIAAAg1bgABAw+4/ao8AAgiEjIDuU+//ebrofvmqRQfYZ5pkfxtN1v/l5tg/LZr1f4pJ4pe8ay++Lt3XFQTuQbj7fte9ZqZ70InNXMn79Nm6J959nGB1PL3+ooOT5OYOTWS8SRqoz/UWkNB7NVCg2fvfMsvnfzdbFTzVzVsHaV0GmmP7dOa9atGVCbrlQFcwPGJWNlRtk7s9uvrhkYVZrmMQvRVd3q+rG25pn+xquwZPNF+Brl7w1KZ25mQFzVvQOiEqZL4pGoIAAggggAACewoQAOCLQAABBBCoNwKaqV5nxt0D/f0bR5sBdrJrb/qCDYUyyszgV5pMdr2Pb+Ya3LqLLtp/0yxjn/Xrzu0COvg9xCx7/5cZKOu9VffH6xL6//6WKx+vzZfsXdn948x5gh1SY+SmY5J3H5+nz1y8qVBeXZ4nK81AW5fta9FrdTvBBQclSLf9Grm2HMz3UTdfuJtMUGPcoizXdgJtV5vEKLnj2KZy2q4Ehh+tLZBpZkuAvjs1PtIVbNB3ansqzPX/W50vb67ME32Obl3Q4EHz+Ag512xt0FMD3MkK3XXQe95elS9zludKpgm4aNFrzj8wUa432yY0UEBBAAEEEEAAgdAVIAAQun1LyxBAAAEEEEAAAQQQQAABBBDYLUAAgI8BAQQQQAABBCwFKnIKpPjXdVL47UopMr/KNv9zLGNUy2RJurSLJF58okQ0aWT5LC5AAAEEEEAAgboRIABQN+68FQEEEEAAgfotYLYLlP6VJXmvfyO5c76R0j8zLOsbFhUhqQ9eJcm3nyP67xQEEEAAAQQQqF8CBADqV39QGwQQQAABBOpUoNzM7Oe9u1iyn5orZRu2BFSXpnecI6kjexIECEiPmxBAAAEEEKg9AQIAtWfLkxFAAAEEEGgYAiaBYOF3qyVr9OtSuGiVyTC4M+FhoCUsJkraPN9XEnocG+gjuA8BBBBAAAEEakGAAEAtoPJIBBBAAAEEAhXYUVYhJSs3yvbPfpbCJauldPVmKd+ULZVFpRIeFy2RrZpK9CEtpVHXoyXhrPYSvX+aiJ4PGEDZUVIm+e8tkcxHXw94tt/baxtffaq0nHKrhEWyFSCAruEWBBBAAAEEakWAAECtsPJQBBBAAAEE/BDQ/fZrMyT7yY8k99UFrsG+3RLZIlmS/9XN7LvvYTsBnz4/z+zrzxr7ppRn5tp91e7rwpPiJeHsDhKZkiQly/+W7fN+2+sZ8ScfLm1f6i96LQUBBBBAAAEE6ocAAYD60Q/UAgEEEEDAoQKla9Ilc8Qrkv/J0hotvdeBdvP7L5fkG7uJLsH3VHTGXxP6ZY1+w++Bvyb1Szj3eGl27wUS1+GA3asOihavkvVXTZDKguI9Xtmo2zHS5oW+Et4o1qE9S7MRQAABBBCofwIEAOpfn1AjBBBAAAEHCOhgPPuZTyRr1Ouiy/6DVWLb7y+tn+st0Qe2+OeRZo9//twfJXPkHLOlYJNfr4pomiBNb+vhcYVBZX6RbLzzSSn4+Ke9npl8S3dpMe5GkbDAtif4VUkuRgABBBBAAAFbAgQAbDFxEQIIIIAAAsETKM/YJhtvnS6FC1cE76FVnqTbAlrPvFt0Gb6uMNjc/zkp/Ma/d+nAP2XwpdLk+q6u3APViw7+04fONlsW5u/1M12B0G7OIIk/9chaaR8PRQABBBBAAIHABAgABObGXQgggAACCAQkULZ+i/x94+NS/Ou6gO63e5MGAeI7HyL5H/7g1woD11aCoZdJE7OVwNPAX99ftnGrbLrzKa8BjKRLu0ir6bd73Ypgtw1chwACCCCAAALBFSAAEFxPnoYAAggggIBXAZ3533DNJCn+5a96p6R7/Jveda6kDLxEwhO87Ns3yQrzP/5R0gfM8ppDIPaY/aTNywMkypxWQEEAAQQQQACB+iVAAKB+9Qe1QQABBBAIUYEd5RVmD/5rkj3jI3stjAiX2KPaih6np8f96Yx+eGKciBmEV2zbLqV/ZUrem99K7msLpCK7wN4zPV1l3pN08YkmgeAVEn2AOVLQSyn7e6tkPTpHct9a5DVZYVSbZtLmpQESe3S7wOvDnQgggAACCCBQawIEAGqNlgcjgAACCCDwj0DxsvWy/rKxUrE13yeLzsTr8vtmfS8QHVBbFc2+nzX+bcl+6mO/TxGIObKttJhwk2urgLdkfeVZubJ1ygeSM/MTn1sJPCYftKo8P0cAAQQQQACBfSpAAGCfcvMyBBBAAAGnCmyZ9K7r+D1fRQfkrWbcIbqM3m4p/TNTNt87068kf3aODNQZ/61T3pdtL37pO4eAWUHQ+KpTJG3U9RLRON5utbkOAQQQQAABBOpAgABAHaDzSgQQQAABZwlUFpWarP/TPB6X55ZwDaLH3mh/EG2O9st761vZfN8LUplXaA9UB+uXdZHUf1/j2lJQvehxhIXzf5ctj/9PChetslxREJna2LWCIPH8jiLhHAQo8wsAACAASURBVPdnrxO4CgEEEEAAgboTIABQd/a8GQEEEEDAIQK6jH7dhaOldPUmjy3WPf6tn+uzc4+/jVKRWygZw/8ruXO+sRykux+ng3VdXdCo69F7LPfXQX/J7+tl2+yvzJF+C0SDFVbFVsJAq4fwcwQQQAABBBDY5wIEAPY5OS9EAAEEEHCagM8AgJmVb/vKQFeiPztFjw/ceOt0Kf1js53LxdNgvbKwRIp/XGMCCAsl770ltlcQ6LOSLuksKUMu85kw0FbFuAgBBBBAAAEE9rkAAYB9Ts4LEUAAAQScJqBL9DdcN1kKF67Yq+l65F67t4ZKXMeDfLPoEXxzf5JNdz1te8DuTvIXd+z+UrJqsxR8ulTy318ixb9tsL1yQCsVHhctja87Q5rd83+2EhM6rX9pLwIIIIAAAg1FgABAQ+kp6okAAggg0HAFzOA9fciLkvPcZx7b0PyBKyWl34VeM/Hr0X/bXponGUNftLVEX18SfUgraXT6kVK4YLmU6GqBikq//TSAkNL/Ikk473hXEICCAAIIIIAAAg1bgABAw+4/ao8AAggg0EAECr9ZIRuunuBxAK+D6xaTb5HGl5+0dzI9M/jPfvZTs+f/pYAG8f7yRB+QJsm3dpekiztLZMudiQJ3lJRJwSdLZdur82XH9hJp1L2DNL76FIls3tjfx3M9AggggAACCNShAAGAOsTn1QgggAACzhHQZHuZI16R7Kfnem20ZuZPOPMYCU9OcB0FGGGSAhZ+t0q2Tvuw1gb/uq8/rtMh0uTGbpLQ7RiJSEnco35l67fIxlumSZHJGVC1aNCi+YirJfmms1x5BigIIIAAAgggUP8FCADU/z6ihggggAACISJQnrFN/r7xCSn6/o86a5EO1mOP2V8Szj1OEs45TmIOa+11AF+xbbup7+Oiqxc8FpPAMG3UddL01rO9b1+os5byYgQQQAABBBCoLkAAgG8CAQQQQACBfSigQQDN4u8pIWDQq2EG6NHtmkv8aUdKI/Mr7oSDdybxCw+z9ar8D76Xv3tN9bn6QFcCtH3tPok/5XBbz+QiBBBAAAEEEKg7AQIAdWfPmxFAAAEEHCqge+q3zf5Kssa9JRXZBTVW0Fl9HdjHHn+QxJrEfbHt95eYI9tIZGoT24N9T5XIfuYTyRg227J+iRecIK2fuVvCYqIsr+UCBBBAAAEEEKg7AQIAdWfPmxFAAAEEHC6geQFKVm6Uwm9XSMkv66Top7Wiv1eemevzqD8d8De//0pXIr5wkycgPD6mViRzTdK/Tb2fsXx2VOtm0u6doRJ9YAvLa7kAAQQQQAABBOpOgABA3dnzZgQQQAABBPYSKPt7q6y/bKyUrkn3qKNL7ltOuU2SLu1c6/vurerirmBEs0Rp99ZQiT26HT2KAAIIIIAAAvVYgABAPe4cqoYAAggg4DyBbf/9Wjbf+6znhgc56Z6uNihe+qdJ8rdcIs0sfuJ5x0t4Quw/77Z5BKEmEmz3zjCz5YBjAZ33xdJiBBBAAIGGJEAAoCH1FnVFAAEEEAhpgcrCEtl481Qp+PRnj+1MvqW7ybp/fc2O3TOD+tK1GZL95EeS++oCqSwq3f2u6INbSpvn+0rMEW12/15lfpFsumem5L+3xGtQosWYG0TrRkEAAQQQQACB+i1AAKB+9w+1QwABBBBwkEDZhi2y7pIxUvZX5l6trvEy+8odsn3eb5I1/m0pWrzKq6omEGz76kCJTDMJBHcVDRJkjnhFcp7/Yo8TAcKT4iVt5DXS5PquNUo26KAupqkIIIAAAgjUqQABgDrl5+UIIIAAAgj8I1C8bL1r/3/F1vy9WKIPaSX7vXe/RDb3b5m9LvMv+HSpZD48R0pXb7LFnfrQ1dLs3gv2urZ8c47kf/iDlK7LkriOB0mjM46SiCaNbD2TixBAAAEEEECg7gUIANR9H1ADBBBAAAEEXAIlKzbKerMCoDwrdy8R1wqANwa7jvizVcyMf/7cHyVzpP2Bv/u5CWd3kNb/uafWThewVX8uQgABBBBAAIGgCxAACDopD0QAAQQQQCAwgYqcAtlw5QTXcYCeiu7Nb/1cH9Gke16L2eNfuHi1ZAybLcW//BVQRZrefZ6kjrhawiIjArqfmxBAAAEEEECgfgoQAKif/UKtEEAAAQQcKrD1iffNcv3XvLY+LCpCErp3kKQrT5G4TgdLZLMkCYuJdF1fnp4jmf9+VXLfWrTHXn27lPpsHfyn3Hep6HGDFAQQQAABBBAILQECAKHVn7QGAQQQQKCBC5Rtypa/r31Min9dZ7slOnCPSE6Qcs0dUFFp+z73hXp/kxu7ScqAiySyRbLf93MDAggggAACCDQMAQIADaOfqCUCCCCAgIMEin9ZJxt6TnLN6NdmcQ/8m/W9QKLaNKvNV/FsBBBAAAEEEKgHAgQA6kEnUAUEEEAAAQSqC5SuTZeNt0wPeB+/L1E9vq/prWdL8u1n+32qAD2FAAIIIIAAAg1XgABAw+07ao4AAgggEOICO0rKXMfuZY172/YRfr5IIpomSEq/C6XJv86U8ITYENejeQgggAACCCBQXYAAAN8EAggggAAC9V3AZPbX3AAFH/8kef9bIsU//CGVRaW2ax2Z2liaD71ckq46heR+ttW4EAEEEEAAgdATIAAQen1KixBAAAEEQlyg8Jvlsv7qibLDIgigS/01sV9yr7OY8Q/xb4LmIYAAAgggYEeAAIAdJa5BAAEEEECgngjsKK+Q9IGzZNt/v/ZZo4Rzj5OWk3qR1b+e9BvVQAABBBBAoD4IEACoD71AHRBAAAEEELApoMkB118yVso2bvV6R9PbekjqyGskLCbK5lO5DAEEEEAAAQScIEAAwAm9TBsRQAABBEJGoHDhCll/xXjRBIGeSsJZ7aX1c30kPDEuZNpMQxBAAAEEEEAgOAIEAILjyFMQQAABBBDYJwJFP6yR9ZeNlcqCYo/vSxtzgzS9vUet1aWysETK03MkLCJCIls1lbCoiFp7Fw9GAAEEEEAAgeAKEAAIridPQwABBBBAoFYFyjZskXWXjJGyvzI9vqdxz9Ok5eRbgjMwN6cPlG/JEw06bP/8Fykwv8rWZe1+r54u0GrGHdKo69EiYWG12m4ejgACCCCAAAI1FyAAUHNDnoAAAggggMA+E7CTBDD+lMOl+eBLJa7ToSYPQKStuu0oq5CKnAIpWfG3FM5fLtu/XiYlv2+wPG4wPC7ateUg4ZzjbL2HixBAAAEEEECg7gQIANSdPW9GAAEEEEAgIAEdmK+/coJrKb5VCYsIFzG/wmKjJCzc/DPaBAT0f+svTRJoZu4rt213zfQHWiJbJEvbVwZKbPv9An0E9yGAAAIIIIDAPhAgALAPkHkFAggggAACwRYomPuTbLxlmuUMfbDf6+15SZd2kVbTb+fkgX0FznsQQAABBBAIQIAAQABo3IIAAggggECdC5j9+XnvLJbNA2ZJZV5hnVcn+pBWst9790tk88Z1XhcqgAACCCCAAAKeBQgA8GUggAACCCDQgAVK16RL5ohXJP+TpSIVlfu+JWYrQexRbaX50MslocexJAPc9z3AGxFAAAEEELAtQADANhUXIoAAAgggUH8FyjfnyLZX5sm257+Uso1ba7Wi0QekSXKvM10D/sjWzSQ8PqZW38fDEUAAAQQQQCA4AgQAguPIUxBAAAEEEKg3ApUFxTuP7luwXEp+XSdlf2+R8oxtsqO03LVHPyIxTsJM9v644w6UcPPvMWYGP6plUyldmy7pQ1702o6IZonSclIvSfy/E0TCOfav3nQ4FUEAAQQQQMCmAAEAm1BchgACCCCAQEgLmJwCOvjPee4zz800S/1bPXGrNO55Wkgz0DgEEEAAAQRCWYAAQCj3Lm1DAAEEEEDApkBFToFsMEcLFv201uMdse33l3avD5aIlESbT+QyBBBAAAEEEKhvAgQA6luPUB8EEEAAAQSCJWBm9Yu+XyNbp30gJSs2SqMzjpKmd50ruoe/etEtA+svGyu6fcBTaXbvBZL60NXBqhnPQQABBBBAAIE6ECAAUAfovBIBBBBAAIFaFzCD/+xnP5WM4S/tcTpAeFK8tH76rp0Z+93FXJs58jXZOvUDj9XSvAHt3hgs8ScfXuvV5gUIIIAAAgggUHsCBABqz5YnI4AAAgggUGcCpX9slvWXjzMJAPc+ESCyRbJZzn+fxBzZ1lW/svVbzOz/GCn9M9NjfWMOay3t3hkmkamN66w9vBgBBBBAAAEEai5AAKDmhjwBAQQQQACBeieQ97/vZGOvqV7rlXRpF2k1/XYRk9xPZ/+zZ3zk9drGV58qLafcKmGREfWunVQIAQQQQAABBOwLEACwb8WVCCCAAAIINBiB7Gc+kYxhs73WV5f1t5l1j1RuL5HNfWdKZVGp12tbm+uSLjqxwbSdiiKAAAIIIICAZwECAHwZCCCAAAIIhKBA7qvzZVPvZ3y2LCw22uQHqJAdZRVer4vaP1X2M8v/o9qmhKASTUIAAQQQQMBZAgQAnNXftBYBBBBAwCECxUv/dGX1r8gtrFGLm1x/hrSY1Ivl/zVS5GYEEEAAAQTqhwABgPrRD9QCAQQcIlBasUO+Wr9dPlxbIKuzS2R7WaVU7hCJjgiTA5tEyzVHNJYz2sVLRFiYQ0RoZm0J7Cgpc60AyHt7UcCvcGX/nzNI4k890vYzKvOLpLL4n+0E4Y1iJTw+xvb9XIiAHYGK8gpZ9f3PsmTuV/LL/MWycsnPrtsObH+ktD+9s3S/7jJpd/hBEhYebudxXFNHAoX5BfLj5wvk+0++lhXfLZWNq/+UuIRGcmjH9tLlgu5y2qXnSuPmzeqodrwWgdAUIAAQmv1KqxBAoJ4JVJhj1t5YkScvLtsm+aWVPmt3SHK0PHJ6mrRKiKxnraA6DU2g5PcNsv7KCVKenhNQ1Rv3PE1aTr5FwqK8J/+r2JIvee8ultzXFoi+z1MugciUJEk45zhp0utMietwgEg4Aa6AOoSbpKyk1DXof2PyTFn9468+Rc6/9Vq5/oF7JTGZ0yvq26eTuyVbPp71mrw7/XnJz8n1Wj3tu1tGD5OuV10oESQhrW/dSH0aqAABgAbacVQbAQQajsCmgnJ5dGGWLMsqtl3p5vGRMrFbmhxgVgVQEKiJQMHcn2TjLdN8Jvnz9Py44w+S1i/0lahWTff+sQlolazaJFmPzJH8T5aaPAK+g1pVH6BHD7aYcJPEdz5EhJUuNelax92bk7FFZj8yWT6d/abttnf+v7Okz+MPS5NUZpFto9XihTvM3x060z9z6GjLAE7Vavxr5EC5tM/NBAFqsW94tHMECAA4p69pKQII1IHAb1tK5MF5GbKlyHuSNW/VOiolRiad2ULio1jCWgddFzqvNP/Bve2leZIx9EXbQYCEc4+Tlk/cKjpzX72Ub8mTzAdekty3zNYCPwb+ezzHHD2YfNOZkjqyp4THEeQKnY+t9lqiS8Of6DNcli/60e+X6EqAXo/cJ7HxcX7fyw3BE9DB//y3PpSnBj7sc9bfY0DSbAvo/fhIOf2K/zNxQ1YQBa9XeJITBQgAOLHXaTMCCOwTgT+3lcqgLzMkq7A8oPfpKuk7jm0qPY9k+WpAgNy0h0DpmnRJH/S8bP9muc+Be7M+50vzB67ae9m/+Y/37V8tk013Py3lmd6X7PrDroGG1k/dJeGJDMz8cXPatRtWrpEn7r5fVpo9/4GWPlMelh43XsngMVDAGt6ng/95b3wg0/uNkKKC7QE97YCjD5chz0+W1oeYbUQUBBAIWIAAQMB03IgAAgh4F0jfXi79P0+XjfllNWLar3GUTOneUpJjve/BrtELuNlxAuWbcyRr9Buy7eV5XtuuR/41ufZ0Sbqsi0TtlyphZsY++7lPJfPBl30eGRgIZtM7znGtBPCVZyCQ53JPaAhsy9wq0/o9JIs/+LxGDTqiy/EyaOYESW3XukbP4ebABJYtWCKT7xwimRs2BfaAXXddM/hu6Tm0t4RH8P+JNYLkZkcLEABwdPfTeAQQqA0BzfQ/YkGmfPN3zY5f07rpaQBDuqTIuQcm1EZVHfHMqicvrNy68+QFLUnR4XJsWpzcfmyytEuKcoSFu5GaqX/TPTMl/70lttodnhQvlXk1/549vswEF1rP7C1JF59oqy5cVLcCmn1/7S+/y+IPv5ClXy3cnX3/6FM7yYnnniln9rxYGqd4yBsRQLWLC4tk1oMT5MNnXw7g7r1vuWfqo2YVwBVBeRYPsS8QjBUc7rcddkIHue8/kyRtvzb2K8CVCCCwhwABAD4IBBBAIMgCr/yeK08vzXYd7xeM0qVVnIzr1kLY9eifpt2TF/QIxl7tk+Vas9XCScb+BgH80Y8+IM2V9T/OJPoLj46S4t/WS947i12nBHgqcSccLG1fGyQRTRr58xqu3YcCOyor5ed5i+TVcTPkt4Xfe32zLs++bez9cvxZp9ZouX0wloxXr+S5va6W28YMk+i42H0o5+xXBTuIo5oDzUoOPRWAggACgQkQAAjMjbsQQAABjwKrsktl4Bfpklvif9I/b6QtGkXKtB4tJdWcDECxJ+DvyQuRJuHCPR2byqWH7p30zt4bG+ZVemRf5ohXJOf5LwJP6Ler6bqEv8l1Z0jTu8+T6APT9s7wbyJi2TM/kQyzjaB68sCwmChp98ZgiT/58IYJGeK11mPaXn/saXl7yn9stTS1bSvp/9Q40VUBgZZNa9bJY7cPrtG+/+rvPqLzcTLouUmi9aPsG4F5b34g0/o+FPC+f0+1vLj3TXLTvwdKpAkuUhBAwH8BAgD+m3EHAggg4FGgzCz9//c3mTJ/g++l0o1MVv9hJzWXji1iZfqP2fLhmnyfqwX0FIAxZ6TJcWnMWtn59DQI84A5eUHzMPhTEs2WgLFd0+SY5g5zNsm58j/+UdIHzAo4uV9c50Ol1dTbJPqgFj7JK3IKZMOVE6Top7V7Xddq+u3S+JrT/Okyrt0HAls3Zcizw8bIgnc+9uttNdlzr9sMXh49ReZMetrnO3U5+B0THpD9jzpMvnztf656+kowF2cyyT/yzn/ksE4d/GoLFwcmoN+OBnF+mb/Y5wPO+ddVcsND/VzXzH74cZn7whyf13c6p6sMeGa8JDRxVsA2sF7gLgT2FiAAwFeBAAIIBElg3obt8sg3WVJiAgHeSvWZZj0hoO9nvpMF6mkAQ7o0l/PIA2DZUzr4H/Z14CcvnNw6Xh45LVWizLYAp5UdZRVSOP932Tr1Ayn8doW9ZH9m/37KvRdKyqCLRWfxrUrxL3/J+ivGS8XWfAIAVlj14Oc6gHty0MMBJ+C7ccQAufzeW/xO2Lb6p2Uy9oa+PhPGVV9lULAtT6aYYwK/fe9Tn3KDZz0mp112fj3QDe0q6BaO956aLTOHjvbZ0M7/d5b0efxhaZLazHXdqh9+kVHX9pbs9Cyv9x187FEyeNZkaXlgu9BGpHUI1JIAAYBaguWxCCDgLAFNNHffl+nyU0axz4Z7GmCOmJ8pX673fSzSNUc0lruPD05irVDtmZoeu6guujpjXLc0ae+0VQDVPgoNBuSbPfsb735KvC5PMYP/tEeulaa39RDRKJWPUrFtu+S+tkC2THrX4+A/PCFW2r01VOI6HhSqn2eDa1cwsu8HkrCttKhYZpqZ/I9nvebT7KqBd8i19/eViMh/ssG/O/15efb+sT7vY//4vvkUN67+U8bd1F/+XLbC6wt1Rcaw2VPkuDNP2X3N9rx8mdrnAfnm3ble7+M4wH3Th7wldAUIAIRu39IyBBDYhwJ2Zv9jI8Nk1Olp0qnlnmeev7o8V2aYrQC+yhWHJ0nfjjtnSCh7CxSazP6ae+G3LSU15sF6J2H2kx9LxgMvefVMvqW7pI263ufxfZpjYMuEtyV7xkc+VxQ0Ou1IaTO7n4Qn7vlno8adyQMCEigrKZXZj0yWt6fOCuj+qjf5O+Be9s0SmXDzAJ8zwG0PO0iGvvCEtDvi4D3qpycTPNrzbp911lUJVw64vcbt4gHeBSorKuTNJ56TF0c+5pPprOsulTsnPiSx8f/8uS8vLZPn/z1JNJjjrbCVg68PgZoJEAComR93I4AAAmJ39r9jizgZb/aYV19e/tHaAhm3KMtnHoATTdBg4pm+91c7tSt0w8W0H7bKmyvzgnLywpEpMTL5rBYSFxnuVFJXu9MHzZKcWSY5oIcS2SJZ9ntnqEQf4juZWvYzJunfsNk+HcPjoqX1c31cpwZQ6l4g2Nn3/UnYpoGHWQ9NcC0d91UuvPMG6fXwfRIVE73HZcsX/SiDz7nW573XDe8repY8pfYEMtb9bYI4Ay0TOA6bPVVOvujsvSry6vgZ8tKoKT4rOH7uy6J5JigIIOC/AAEA/824AwEEENhDYOHGQtFl/L72/keEhZl9/Clyrod9/Es2F8lwk7SuuNx77gACAN4/ukWbCuUh4+/Lz59PNiUuQqb3aCUtE5x96oKvAEDSxSdKqyfvMvv+fRvpkv+s0W9459dtBKOuk6a3mkGA+TNCqXsBPbNdB2++lm77U0t/ErbZ2fuvs7/DX54mHc44aa9q2AkA9H58pOhxgJTaEbC79//YridL/6fHSdMWzf0OALQ6aD/X1gFN/khBAAH/BQgA+G/GHQgggMBuAR2y6+Dza4s9/L6O8iMAEPgHlVNcIf0/T5e120q9PkS3p59/UKL0NjkUPlpTIDN+ypZycySdt+Jtq0bgtWyYd2Y+/JpsfeJ9j5VP7nWmtJjYy7JhxcvWy/rLxnre958ULy0f6yVJl3Rm8G8puW8u0DPbnx06xmcWdh2A3zpmmHS7+iJZvvhHeeLu+30m67O7X1uXjb8ydrro7K+vctKFZ0vfaaM8ZoC3EwDwd0vCvpEPnbdo8r7JdwyRpV8t9NmoW0YNEV0dEuYh8Ge1AsDuNxU6qrQEgeAKEAAIridPQwABhwmsMQPP/iaL/7aSCp8t1wz+evSfp0IAIPCP5j+/5MiLy7b5XPqvxydO6NZCok1m/7zSSun32Wb5I8d7wCDKRAxGnJoqp7eND7xiIXBn3v++k429pnpsid0VAGIygW//aplsuvvp3UcM6pL/xtedISn9LxTdSkCpPwKLP/hcJplj23wdpVc1+Z6dhH12Z2vtLhu/dfRQ18DRU7ETAHjglRnS+fwz6w96iNVk4f8+lTE33OOzVTrrP/zl6XJox/Yer7MKAHAKQIh9NDRnnwsQANjn5LwQAQRCSWDmzzky2wxAfRWrASUBgMC+iHW5ZTLgi82SVeg9+JIYHS5jTd6FY6pk9R/zbZZo3gVfZXDnFLng4MTAKhYid5Wu3iTrLhkr5ek5e7XIbg4A9416qkBlbqGZ6ReJSE7weWqAXlv0wxrZ/vUy1z3xJx0mCT2OtXXMYIjQ10kzcrO2ytS+D4om0vNWdM/1oJkTJLVd692XaLb+6f1G+Kyznf3an7z4hky95wHLgeODrz0lOgAMNABgpy510gEh8FJdQfKUOTby85fe9tmaUy4+R+6Z9qg0SvL8d6xVAOD4s06VQc9OlMSmTUJAjSYgsO8FCADse3PeiAACISKgy8/7mtlkHYj6Km2TomRq95bS1Owt91TmbSiUkQsypczHsnQ9PlAHspR/BCYs3iLv/bH3efJVjc5o10gePi1Vx527i564oCcv+CoEAER2lJTJxttnSP7733ukatbvQkl94MrgLN83337JH5sl55m5kvvqAtHTA6qWuOMPktYv9JWoVhyFWVt/B9gZgHtatj3/rQ9lfK8BPqtlNei2c/SbvsBq4PjVnPdk0m33ea0LS8dr6+vZ+dw/lv4mj1x9p88THPQ6X6s47Kwq6fGvK+X2ccMlJi62dhvE0xEIUQECACHasTQLAQRqX+BjV/b+LVJhljn7Kt3MIHSkGYR6K++bQex4M5j1VTiabk8dO1svYsySf3XX4EnVYsebAMBOscIFv8v6qya6ggHVSzCy9+tAv+CjH2XL5P9Jye8bfP4ZSDj3OGn91F0cFVgLf7XZ2bft7eg9O8vurQIAq374RUZd29ty4Hj9A/fKVYPu9LhvXFlef+wZn0fPMXNcCx/Prkdq8j89uu+54eN8vkRzSIx8c6bXDP4F2/LkMbMNZcncr7w+p+fQPtJzaG+v30HttZInIxAaAgQAQqMfaQUCCOxjAbvJ/zT7//CTU6T7/mbZs5eis9E6K+2r9DqmifRqz35pt5Gd2f/Dm8XI4+Y4v/ioPY/zswoAWG3Z2MefWp2+Tgf+m3o/I3lvL/JYj4hmidL6mbulUdej/aqnDvy3/fcr2TL+banI9r0do+qDg7rqwK8ah/bFdmb/Az16zyoHQLAGjqXFJa7B54fPvuy1s86/9VrRVQzRsTGh3aF10DoduE/pM1y+fe9Tn2/3lf1fb9y8dr1ZUdLftZrAW+n/1Fg5s+clddBKXolAaAgQAAiNfqQVCCCwjwU25JXJPWb5f3aR7+R/uuxfl//rNgBvZYo5w/6NFXk+W8CM9D88mwvKXVsvMraX+zS722T9v+aIxntdYxUA4BSAPclKzdL89ZePk7K/t3r0DouKkKZ3nSspAy+R8ATfS3I1oJD/3hLJePDl3UkB/fmjG3/qkdL2v/1YBeAPmsW1dgduj7zzHzm228l7Pc1qBYDVsvu8rTmuGd8fPpvvs6bHnHqia99305aeV1Nlb86UibcOkl8XfOf1ORwBGMQPp9qj9DsYcfltPhNI6i1XDrhddCVHeITnLXHLvlkiw86/wWtFdQWBfouHdepQe43hyQiEuAABgBDvYJqHAAK1I6B7zyd9t8Vn9nl9c4fUWHnszBYSZZajeyuDvkiX7zYXef05A9I9aeas2LliwkfKBEmKCTez/y3l4OTovVytcgD4urd2vqb6/9SCuT/Jxlum7bU3v2rNI1MbS7MBF0njK0+RiCaN9mpU0XerZfPAWZZL/b1paKAhbdT1wRuNXAAAIABJREFUknzzWcHJO1D/2fdJDX/++luz/L6Pz4Gbr8G3VQ4Aq4G73YGj1ey91f5zzTzvK4HgPsEO0ZfoKo45E5+S/z76hGULrY5h1G0Ez94/1utzrL4nywpwAQIICAEAPgIEEEDATwFd/j/ky3RZtMn7oN39SJ2B1plob2V7WaX0/XSzrPZxLF2TmAiZ1qOltKuyimBjQZm8tTJPFvxd6MqC7z7XvpFZ7q6rDS4yGex7HJDgOvoulEqh8er3ebqs2Fris1m+Ai9WpwC0aBTp8k6Njwwlupq1xfwHfvazn0rG8JdEKip9PksH6nGdDpHG15wq8SceIuGNG0n2kx+ZXx+LZvj3t2iugeRbukvTPudLZPO9V3T4+zyu/0egrKRUZj00Qd57arZPFl+ztlanAPhK3Gd3+b9Wzmr23qoeHbufJgOeGS9JzYK7lSo/e5v8+PkCWWSOUFz1/c+SuWGTy1JnqPWYu9MuPU8OPaGDRER6nvEOhe/R7ioSq+0gevzkkwMfli9ffdcrix4BedO/B0pktPdVdaFgShsQqE0BAgC1qcuzEUAgJAXsLkG3s5dcn9X7k02yxcdWggOaRLu2EejMdL45x36iSRj49YbtlqsPUsz2gyFdmkvnVnEh0w8LNxbKiPmZUlLhO/Git5wJZea+AWbFxc+ZxV5NjkyJkckmd0Bc5J65A0IGMdCGmCDAtpfmScbQF32uBAj08dXviz6klTQffKkknHe8aBCAEnyB9cv/kLH/ulc2rFzj8+EPvDJDOp9/5l7XVFZUuGZ9Nfmet+JrwGY3+7/Vsm87A8drBt/tShznbem5v7qarf6j/7wqr014UvJzfJ8q0uncrnLzI4OlzaEH+vuaBnG91eoLdyM6ndPVFYRJaJLksV12vsdhs6fKyRed3SBcqCQC9VWAAEB97RnqhQAC9Vbgs78KZNRC6+z/OgCf3qOVtEzwPpP8U0axDPs6Q3Rm21s5sWWcTDTbCDaZYMH95tq12/Y8Is0XlK4IGHFqqnQJkSCAneR/vrZMZBaWS59PNku6j/wB5x2YIMNOal5vv7+6rlhNl/L7rH9EuDQ65Qhp/tBVEtfhAJHw0FrBUtd9V/39dpL/+drDb2cA72vm/q/fVsqYG/rKpjXrfNJYLfu2GjhqAGH4y9OkwxknBaULdMD/wohJMveFObafd5hZBXDvjNGipymEWrFafeFur9X+f6vvUQ3v+88kSduvTagR0h4E9qkAAYB9ys3LEEAgFASslpC722hn///bq/Jk8hLPydXcz9HZ7MsPbywDzdL3ldm+l7578vWWDb+h9YUmXNTEi5qA0VfRLRC6YkITMFYv8zYUysgFmVLmJYGAjjcHnpgiF5otFBTvApUFxbLlsXcl55lPgrMawAz8E3scK80fvEpiDm3FHv998PHZmTXXanS75mK5a9JDooPo6sVqAG915JvVgM/9vnN7XS23jRkm0V7OfbcagJ504dnSd9oorzPP/nDrzL9um3j/GbMdxs/i7SQFPx9Try4vLiySpwY9LJ+/9LZlvXzt/7fzPYainyUaFyBQCwIEAGoBlUcigEDoCuSZJfj9zCD0Dx979t2tv+LwJOnbsZlPDKtggnsbQfr2MsvEd95eFCpJBO2uvOjWzpwzfZrnTOFWJy6QANC/P7vlWbmSPe1DyXnus8ACAbtm/NPG3sDA3z/6Gl9td9n2raOHii7j91S+mvOeTLrtPq918TVzX15aJs//e5Lr7Hir4qsOdvaf69F/2oYwcyxrTYudpIne3mF1IkJN61YX92vOg4m3DJTli3/y+XqrJIyrfvjFJKPsLdnpWR6fE+xVHHVhxTsRqC8CBADqS09QDwQQaBACv20pkftMAsACEwjwVSLMf2gOPzlFuu+f4PWyovJK6W9m9X83z/RWdBZbTxHQVQK+9q1b4YXCMYJWwRK3gbfj/+wkEGT/v9WX5PnnO0rKpWjJKtky8V3ZPv93Ww+Jbb+/pI25QeI7HxLQjH9FToHrRIGwqEiJNdsFwmJI2mgLftdFVrPm7md5O/7PTgJBX/v/7RzbZ1UH/bnVgFyX3A994Qlpd8TB/vB4vNZOzgOrl4yf+7Ic0eV4q8sazM+XfrlQHrzkZsv6+goGqesrY6fLq+NneH1OMFdxWFaWCxAIcQECACHewTQPAQSCK/Dq8p1H0FkVOzPJuoqg3+ebJa/EezBBtxHo4P1es+rAV6JAq/o09ACA3eX/8SbnwZgz0uS4tL3Po19ijlocPi9Disu9JxD0ljzQypefm8MBtuTL+ivHS/Evf/nkCE+Kl7SR10iT67v6vce/sqhUtn+9TLJnfCSFi1btPpEgqk0zafPCvRJ7rMkbQLEUsLPcWh9y8LFHyeBZk6Xlge32eubG1X/KuJv6y5/LVnh9n7fkgXrDyiU/uwaOWhdfZf+jDpUhzz/uMYGeLsefOWyMaDDDWwlm8j9dbfDY7YNlydyvLI29XRBqAQBNAPniyMcsPXr860q5fdxwifGwjSNj3d8y4eaBstKcouCt3DP1Uelx4xWW7+ECBBCwFiAAYG3EFQgggMBuAc1A/+V63//BqhdXzdzvje+9P/Jl0ndbfGbz1wFpD5OUrvfczZJd7P8RavpuO6sR6nsX2xm8axt8HeFnlUBQj1uc3L2FHGROXaD4L5D/wffyd6+pPo8JjD64pbR5vq/EHGE/iZceHVj861+ybdYXkvf2Iq9bDSJbJEu71++TmCPb+l95h91hZ/CuJL6O8LPav39s15Ol/9PjRJd+eyp2VyD4yhxvtWw8tW0rGTp7ihxy3NFB6WE98m/irYNcx/4FUqyWwQfyzLq8x24gSet444gBokkAqxc7R0HqiolBMydIarvWddlc3o1AyAgQAAiZrqQhCCBQ2wI6U69J6P60kYX/5NbxMrZrms8qWQUT3Hv392scZZm53teL7KxGqG27mj7fau+++/neEi/aObrxDJM74GGTO6Dmu4Rr2tqGeX/G0NmSPfMTn5VvMbGXJPfa+zi5vQYFu7YU5M5ZKHnvLZHKvEJbKEmXdpFW02832wE4I9wXmNXeffe93rK213TfvT/7/71tI9AtCLMfmSxvT53ltamX3tNLbniwv0TFBCeoZ+fUA1/uVqcZ2PrI69FFdvf/a5W9rQbJXL9RJpo8EssX/ei1ZcHM4VCP+KgKAnUmQACgzuh5MQIINDQBO0v23W2yWkpuZ0m7O5t9YnS45dn1viw7toiT8SYYERXRMIe2ZRU7bLf/0kOTpH+nvRMvzvw5R2Yv2+aVKVQSJdbVn6nKwhLZePNUKfjU+xJerVvCOcdJyydukcjmjf+pqjmRoXxrnpQs/9ss7/9NCj76UUr+2OxzJYG3drpWAbw9dGdCQYpHAX/2sfd/aqyc2fOSvZ6z8H+fmuP77vEqbJXsLndLtkkcN0iWfrXQspe8HSO4+qdlMtYcIaiDUE9F9/4PnvWY7H/UYZbvsHuBP3aenhnM7Qh261yb1y37ZokMO/8Gy1e0Omg/GWZWYlTvC539f++p2TJz6Givz2D235KXCxDwW4AAgN9k3IAAAk4V+GhtgYxblOVzyb7a2Flyv3BjoegKgBIzuPVWqp5HP2fFztwDXk6v8/qMRmZP/IhTU6VLq7gG22167J+uvNCgia+iR/gN6dJc1K1qSd9eLn0/3Sz6T29FV2w8Ymb/G2qQpK47d0d5hWzu+6zkvmZzabTJ/h+Z2tjkDcgTXeIfjBIWFSEpAy6WZv0vMokB9z4CMhjvCIVn5G3Nce1j/+Gz+T6bo1nXNQHgYZ067HGdzv5Pv/chWfDOx17v1+Xel997i4RHeO4Hq+MDqz7YUxJCOwkIreoQaF9aJR309lw9w/7eGaNFAxOhUuxu4/C28sHO7P9tY+8XPf4vGCc4hIo77UCgpgIEAGoqyP0IIBBUAR0PL99WKe+sL5elWyslu3SHFO0at5mJcGkeGyZntIiQaw6MdP37viyaif/tVXmWr7Sz5N5qP7r7+L/T28a73qcZ7Ad+kS56CoHdEmlGxHcf11QuN8cR7lspuzW0d53d4/+8JQC02j6gKyx0u8YxzfdOHGivhlylAtv++7VsvvfZfY9hggmJPY6V1JE9JfqgFvv+/Q3sjXaP//OWANBq+4CdGdvFH34hj/a821LOWwJAnXmecPMAr0fG2amD5cu9XGBn60H1WzUXgQ7+jzmtc8gMZP3ZxuEpAaCupnjzied8JhBsb7wGPDNemrXyvZ0u0L7kPgScKkAAwKk9T7sRqGcCeqre2+vK5cU/yiW7xPusuLvaOtvb1QQChraPksSo2h/eao10AP69ySRvVdxL9/UIP08lxyTz62tmtNfllnl9lKdn6H0jv8mSpRlFlisBUsy7+57QTLqafe0NvejKBz19wap4SgD4a1axDP0qQ/J9HNv4fwclyuAuKQ06SGJlsy9+XrE1XzZcM0mKflyzL17nmuVPuqSzpAy5TKIPYIBgF33+Wx/K+F4DLC/3lADQzoxtnykPm2ztV/oc6NrNHK+JBAc9N1EapzTdXd/C/AJ5+r5H5YtX3vHaBh00dr3qwlobbBcXFskbJvv9/5580fIUg07ndpXrH7hXDjzmCEvzhnSBPyci9BzaR3oO7b1Hf+gqEP0ON6z0/PeFrkAZaPqx8/+d1ZBYqCsCDUKAAECD6CYqiUBoCyzKqpBRP5fJlmLrgX91iXaNwmRCpxhpl1C7QQA7e/bddfOWiM79czvL/y88OFHuM8f/VS8q9JsZ1L78e678blYDbCup2B0M0OX+Gji4yNzb44AEiW6ge/6rttmf/f9HpsTI5LNaSFykWSpiip1VE+2Ml97TPJ4z5IPxt0zp2nTZeMt0y6MANUlfhDkOsDzLOrBTvV7hcdHS+LozpNk9/yd6/B/FvoA/e9irJ9+zM/Ot+QLumPCAxCfuuQ2nag1Li0vkueHj5MNnX7asePWZY90zrisQdAuDt2KnDpYvtnGB1iXL5B+Y/9ZH8su8RbL6x18lP2fn96zbJg7t2F5Ou/Q8OdQs/Y+IDL0tKZvXrjcD+P6iK0qsSvVcEnaObzznX1fJrWOHSWx8w92+ZuXCzxGoKwECAHUlz3sRQEB0UvaJ38pcy/393dtela9lfJhM7BQtBybuHPjVRtGl9/d9mS4FPmaS3e+tunffU12ssv/HmIH7SLMfXfelO71kFpbbPgGhm1ntoG5aNFAy7Yet8ubKPK/flib+06z/XVrhHMzvbEdJmRR8slRynvtMin7+a2cGf7NMP6pVU4k/+XBJ/L+OUrp6s2SNfdOv/f8RTRMkpd+FrsF/RJOGv7IlmOZ2n+VPFvtbRw8VDQK4/jyZwe68Nz6Q6f1GeJ3x1sR/9/1nkuUed3+O0qs+c2y1AiHYx/7ZdXXidZq1f/A519pq+pgPZ8vRp3Tafe3iDz6XSSaIo8cIeiq1kcDRVkW5CAGHCBAAcEhH00wE6ptAftkOeeDHUvkuy0QBglCObxYukzvHiOYJqI1idx+6vvvu45vKNUdUyXJepUJ2jqM7vFmMPG5mpXVPu9PLTxnFMuzrDNdsvlVRc7XX8t4f+aI5G8q9RJZ0C8nlhyVJn47NWPpvBRvEn2vCv+wZH0nmqNdtZ/mPapsizYdfKYkXnCA6+08JXMCfWVvNoH/aZee7XqaDvYm3DvKacV+Xa2u2/tOv+D/LZfcbV/8p427qL38uW2HZkKozx3ZWIPR6+D65pM9NXpMPWr6QC2wLWOWCcD+oeh6HrZsyXCs4fpm/2Ou7SPxnuxu4EIGABAgABMTGTQggUBOBHLPHf7gZ/P9kkvwFq+iA7u7Do+S6g2pnKfesX3Jk1q/ej5Fzt6N68r7q7bPK5u9qhxnEXnW45wBCsLwaynPeNwP58Yu3WFa36gkAizYVycgFmbLdR9DglDbxMtKcjhAK2yQscerLBWYWOfvZTyVj+Eu2Bv/Rh7SS1IeukoSzjyWrf5D60O6sbdUTAHSP9hN33y8rv/d+xOO/Rg6US/vcbGupu906aJOrngBgNWt80oVnu4IQVfMFBImNx3gQeHX8DHlp1BRLm6onAFSY00JeHj1F5kx62ut99KMlKRcgUGMBAgA1JuQBCCDgj4CuoH/gh1KZnxGco7+qvjstLkxmnBQjrcyWgGAXTSSne/etSoJZgjChWws5yuxHr150Frvf5+myYqv3TP5NYiJkcvcWclATZjrVz+7JC7qcf9TpaaLJDwd9mSFZZuuAt3JIcrRMPLOFJMeG3r5cq++zLn9e8vsGWX/lBClPz/FZDdfAf8RVknjO8SIa2aEETUAT502+c6jl83Q5/5DnJ0ujxkkyrd9DooNvb+X8W6+VXo/cZ3uvtt2Z46pnx29as841a+wtCMHSf8suDeoFdvbwu19YNZmkVRCHfgxqN/EwBLwKEADg40AAgX0moPuydc//63/VbM+/rwr/6+BIudOsBAhm0ZlkPUd+dU6p5WN1ADq9RytpmbD3SoRfTPK+IWZw6mtm+gyzj133pTPs2bmP3+7JC03NYF4z+T9ulv2nb/c++NdkfxO7pckBBFgsv+WgXmBm/zNHviZbp37g9bG6vL/5g1dJ8k1niiYJpARXQPfxvzJ2uvk1zfLBx591qtwyaqjr2gXvfOz1es3Q3ufxh6VJqv1kjHZnjo/ofJw5AWCSJDVLllkPTvCZNLC2s/5bgjnsAn/yOGiA6JZRQyRj3d+WK0lY+u+wD4nm1pkAAYA6o+fFCDhP4A0z8NcAQLn/yf5tY+1vTgPQVQDJMcEbQvuTiO5gM7v8ePeWklQtGYE2+aH5mfL1es9Jj7SBDSH5X2nFDlmZXSKrs0tNEscdEhEWZn6JtDHZ9I9NjQ3qkvq8kkq5xxyX+Oc268BL4i5vX8f9Mfi3/cco6BdW5BTIBjP7X/TTWo/P1gF/6+d6S+J5HYP+bh64U6CkqFieGTJKPnnB5F+wKEedfIJUVla69v57K4EM/v2ZOdYgxMCZE+Tb9z+VaX0f8loPf1cgWLWdn1sL+JPH4brhfU1ehl7y7NAxMveFOV4fTtZ/a3euQCBYAgQAgiXJcxBAwKfAmnyz/H1xaUBH/flDa1bQy6jjo+WUtOAt7/bnBIATW8a5lpdXL2vMILb/Z+muY/u8lY4t4mR81zSJqofH920rrnAtx5//d6HXxHrNzOqHMWekiSYxDEbZWFAmvedulmzz7pqWFo0iZZyxZea/ppKB3a/H/a27cLTJ/r/J4wNi2+8n7d4cKprpvzbLjuJSCYs2qwscuLXAn1lbqz449ZJzzXF/D/o186/P9KcO5/a6Wjqff6Y8OWCk1+SD7U/rLDr736xVmlWV+XkQBfzJ49DvybGSk5klL4yY5LUGh5mjEu+dMdryBIkgNoFHIeBoAQIAju5+Go/AvhHQff9Dvy+VbzNrPpCzU+OrD4iUfkcFbwnxvA2FrqRyZTbOKvR2BODMn3Nk9jLvSQR1Jn2IWcJ+7oHeB0CaQ+Dt1fnyvvmVVVQuOhuvRc+9P8LkHLi1fRM5unmsHSK/rtEZ+CEmB4KvpfXuB97aIVluPLqJredXmCXJb6zIk5d+y/UZGLH1sCBepIkBz9qvkQw8McWvFQ3aG2qlqzy+Ty+WDXnmODzTZ+6TCHTMqTkeDmkaLWfvnyBdzXaPYCQh1FUPmixRT6rYVFC+e4tJpHnhAY2jZIRJdtjOrNDwp2gOhY/WFsin5pl6coV+a676m60WanPDUU1c/263VBaWyMabp0rBp54TyUU0S5R2bwyW2Pb7232k5XV64kD5pmwp/HaF5L23RAoXrnQdSRgWFSFJV5wsqf++RiJTkiyf01Au2GFm7H8259G/8dhM+fnrb+tNtVsfcoBcYo4TPPuGK0SP8bN7dvyxXU+Wgm25Xs+Z1/3i/Z8aJ0ef+s/xcu5Ga7K5tb/8Los//EKWfrVQVi7Z+d0d2P5I6XTOGdL9+sskbb82licWeEPUEwk0i/0XL78ja8x7dEa86vN73HiFpLZrHVAfaD+uX7HGtfJBB9qrf/xV8nNyRRMzHtnleNGjEQ/r1MGvZ1t5+Fvf+W99aPpxgK06nHrpefLDp/O8Hvmn7Rpogji6oqR6KcwvkN8Wfi/fvDtXVny3dLeztl+/Dw0QaZ9GRNr/u8hWpbkIgRAXIAAQ4h1M8xCoDwKv/VkuU38vk13j1Vqv0lFNwmVqlxgzMA7Oq95eleea/bZTqh5F575eB86aQ8DXANrb1gH3M3LMLPigL9J95iFoZI4NfPT0VNGVBMEqGnTQffi6CsKqaBBj+Mkp0t0Mbu2U6T9my+srcsVGXMXO44J6jT/bMXQArt+IBjN8rfCoXkFNXHjRwUlyswncBHrk4xfrtsuk77aIr60P3UygYaTJK2Gn6EqVKd9vlZ8zi332iyZQHHFKcznej28t793vZONt072eABCZ2lhSH75WEs89TsIT/fyGzUdUnrlNipb+KYXzl8v2eb+5VhtoEMBbiT1mP2nz8gCJarXz6MiGXua9+YFrqby3s9Xrsn16rvvQF56Q0pISeeTqOyU7PatG1fF27KAOzJfM/UremDzTNXD2VhKTG8udkx5yHXMYZv7e8qcUFxZZ5iTQGW1dmaCJDP0pOtD/76NP+Mx3UDWpntWzdcvFt+9/Zjyekb9+WxU0j3enPy/P3j/W6vW2fu7pBIncLdny8azXRN+jJr5Kp3O7yvUP3CsHHnOErfdxEQIIiBAA4CtAAIFaFdhcuEN6LyoR/afdYlZrS/+jouWcNhGyOKtCRv1cJnp0oN2SEhsmT58cvNMApvyw1TW4s1MGd06RCw5O3OPSmh79py3XFQg62LMqlx6aJP072U/IZfW8j80s8LhFW0zwxtq/qdkCMNXkP2hrY7ZZZ5X7mv39GT4S9lnVrbZ/ro7q6a24VzDo8ZAaKAm06KkEj5gTDFp5SBzp65l2jjvU+71tS6n6bK3/jJ+yXSsJ7AZkrIJW1eu+o6RMNvV+RvLeXmRJFd4oRiKaNDJbAhJFVweEx5pTMcwSBN0ioPkCwnbN+OnJAiV/bJbyzb5PFvD2wgQTbGj91F3+BxwsW7BvLyjYlidT+gyXb9/7dN++2I+3jflwtuvqYeff4Mddni+tvu9fExyu/WW5vGSOmFvy8Ve2nq9BicGzHpP9jzrM1vV6kb7nvadmy8yhoy3v6f/UWDmz5yWW17kvsBNY0Gs1N8KgZydKYlPvK620njpjrvX0FQipWjl3kKbdEQf7rLM/ySStGl9937+uflhovuHZjzy+e7bf6hn6c10NcsvoYXLShd39DujYeT7XIBBqAgQAQq1HaQ8C9UzgcZP0T1cA2C1mUlTuNcv3r9j/n+n7j/7WIECp7RUEZhwqY06Ikc7Nw+2+1ud1OvP+3eYiy2dFmQGKLrc+vW387mt15l4Huutyy7zer8uzJ5/VQjRJnadiJ3+A+z5/ZnutGqTLvu/7Ml1+yii2utT1c39OMPBnW4Wtl9fCRb2OaSK92id7fPJ6s7xfgzJ2ToawUzV/ExTqEv3+5khJrYdVsQoKrTWz/g+aBJW6ZcGf4u+KD312RW6hbLrrKSmY+5M/r6rVa9PG3CBNb+9Rq++o7Yf/9dtKGXNDX9Hj8upreeCVGa7VCZNuu69GVayefFBn/T9+fo7Mfniy36sfdOb4qkF32h406sqFyXcMcW0rsCq3jh4qF5utD3aKDqo/efF1n8kO3c/p8a8r5fZxwyUmzvN2r5p42KmzP4kcfbW9+r5//TbmTHzatVohkOJrS0ggz+MeBEJZgABAKPcubUOgjgVW5u5M/Let1Hr22F3VC9pGyP0dovc4Bk9n/+/+tkT+KrD/nGHto+SidjXfA1BUXukaaP1uYwm8+yz6TiYRoLvYmf2/49im0vPIxl57a9YvOaKzzHbKFYcnSd+OwVkBsHBjoYwwA8MSG3s3PLXdV311pnn84i12mlQn1+h+9yFdmovmdKhe7Cy7D6TShzWNkUkmEFT9BAlPz3rP+OnSfzuz9b5WMvyYXiQjv8kSDVQFUgL53jQIkDH0Rcmd800grwz6PQlnd5DW/7lHwuODk7wy6BW08UB/krLZeFzQL9El+4+88x/XvvkXRz4W8POrDxp11vz1iU/JnElPB/RMq8F09YdqToFHe95t6116gkHXqy60dW3e1hx57PbB8sNn8y2v1xwAPYf29hi0UA8NhPzvyRctn+PpAk28eNuYYRLtJbig9+hqE62rbrUItFQfrG/dlCHPDhvj88hJO+86wuRIGGTcA82/YOcdXINAKAgQAAiFXqQNCNRDAR2qjzaz9u9vsD+waG6W7k8xe/f1KL/q5VHzrA/8eNZ1B0VKnyP8S3zmiTHP7O/uZ2bw/8ixPoouKSZcHj+rpejSaC12Zv81O/2Us1uK/tNTKTOD7wFmBYLuybZTrJat23mGXmPn2MKqz/L3BIP6HgDQZH2Tu7eQg5rs7Et30b3+mrvAnYDRrqed6zToYBUMcvfNELMyQ7cAWBXNLaAnMxyXtvdsod0tBL7ecXLreBlrTlfwu5jIRf6HP0j6fc+bvfu+9/j6/Ww/btAtBakje0qTnqeZTZH+7QX34zW1fml9DwBowrZ7Z4wxe9tfktcfC84Mb00Hu9opdpbTuzuvsqLCtT/fbv11y8PRp+ydoNDTx6D9N+Ly22ytYNBtC5q7oHqxu4XA18fY6ZyurtwFCU28b33K3pwpE28dJL8u+C6g77p6/gZdtfLUoIflpy+CExC8ccQAufzeWyQ8gsSAAXUQNzlCgACAI7qZRiKw7wUCmf33lb3/pTXlMm25/SXKl5stBIOOrnkAwJ+j6JqaxGjTz2kprRN2vjcYs/8aeOj3+WbJK7HeY+5pC0KgPe/PtoNAloLX9wDAmSbTvW7nqDokrM3Bv7uf9jNZ+6eYPAqaZM9b8Sd/guZj0LwMmp+haqnpzL/7WQF1mkZ2AAAgAElEQVQHAHY9oLKoVAo+WSo5z34qRYtXyY4K6+880G9a7wuPi5bECztJozPbS1zHAyV6fxO8CIEjAet7AOC2sffLOTddaWZ5x7qSu/lbqg8adRn6m088Ky+Pmebvo/a43p8AgD8DX03+N2z2FFv5BXT5vya7e274OMu2eHtuMAb/+nI7AQA98WDcTf3lz2UrLOvr6YKqSf/0WU+Y3BX6/QarHNH5OBn03CRXXgAKAgh4FiAAwJeBAAJBFwhk9r9JdJjJ3B8tByd53rf/ycYKeXip/TwAnZtHyOOd95y9DaShuse6zyebbWV311n8aT1aSqrZy29nj7bV3n+trx7tNmqhvSR81VcgBNJe9z1WxxZWfba3Qaav9y8xORWGz8uQ4nL72zpq0h5/7j02NdaVNb/qIDwYs+V26mAnmOLPN9GlVZyM+3/2rgLciur7bl7S3SUhCNIl9TNQsbAV/5iIoCDdDSIt3SqiYGNjByZIpwJKI92Pjpf+9xqd5zDMvXPOmbmX+x5nf5+fyJ05sc7M9e691167SdELAhloVdjzp4PGM+rVVEoAAs35d2IKnVu1hU5+usIIBiTv5hIHbh+IOgeIg5n1DmjjF1uyAGVhYcBstcpRDP85ecdBOvFB4LrsqNzZqVD/ByjfE00MEcHMZl6dslDi8VCPttSc6+xTkpKVqeNWpxEt7T6Z9lrQvvKi+5FR1N+6doNwB4Nq/7vGEOrLX8y9+8aZk6doaseBRqs7N3Ny0P3EQ6QEAC0VB937lBBbwb4fq3jj8UNHaVrXwbTsyx/cti39OfQm0CJQm0ZAI6ADAPoZ0AhoBMKEwNaTadRpqVztf5Ni0TSizoW1/9blLjucRv1WJtI5wYoCvwIAMo6qVRX9Na7bf2P98YA12kg6tq+dnx6qFLj2H/sfteSw0Y9dxFQccadxZTLMuF8lCwwK/XMsordoz1mRrYXlGtDlH7gqN7Wsmpfiov/L/Yu0YPRzgW6ifWhJCTaCiOEZQ2tK01DS0oM1LTYluLd1FBnfqe2lyH1+XoPAwb5nX+TAQQBKcnQUlXilA+W+5xo/p42osfx0Av3aWIXa1ejBbs8Yjhj6tJ9KOG5Qx1f/8KvUFHbFf1DFIXjoR7tDEYfXXCyYC9O7Pie09iYt7qFnuc0gmAtutmfzds6odw3aps8co3n3Z4yWdya9HeyBBR9+aazLDzyAdesRfSgua2A9DFW2iVW8EQyO2YPH0hcz33aDR+lzlAEAK20aAY2AMwKaAaCfDI2ARsB3BGSV/7ncmkbUjqPGRQLTnjNSAOAYRym6/7ifM6yBoxUiLdTOcGu2zvP3CyvN12XxwfE3XpjtVTlct9IF+5iqWWC0nntrwwn6bsdpg2ERirr6QPvPFhNFEC4Ea6Jaoax0Q+kchMy/1fHHveAnTFl5lD7aJOZw4x4EEh5hUce7uB0kWAQIICAY9OmWU5QioNoXrG2fjCilvf4fe5nGLS2xF4FlCD06Tm0vhW708SIwBXbeO4qS/zrkOGqOa6+mkm92zfCt/twgg/o7hNl+eu8z2r1pm1QbNbex3T4vV/1qylMwn5HxvrpBHarSsA4VLVvacPxNU2EpoE0csv+58v0TxMK+JrfvT5tW/ua2JKHPgwnqWQdIOp9oUPS/mvWOr+NiMBlhQXv9P7o/jGnV3cDFD3t0QGdq0Tu4yOHP738u3cnBKt7od9DCad8igQw/8NJjaAQyKgI6AJBRT06vWyMQoQjsO/uPYv/Bc+LU7sp5o2gai/8F6IJn7HQvj/vMokRK4I4AIuYXA0CmVh393CdyvfWLLBL35bZTAZcZw+n/fg0LUtMyFyvMW2+SKT/AfW6ZYxHcRIQL7ePYs8wi87hds4wF7gYtFCsRKMj17dNvKU7Fcnrv+mBf17rD56nvzwfpFGfORQzPACj3WJPVZJzvYMEhmWfCzghZsPsMDWPFf5GuDiJ7RQBl2LVFqD6XGYTCkncdoZMfL6GUhNOU84aqlJ0dedD/7Xb6h99p98Pjuceg8xllhjZ/XvGVyTKL1IGrrEc2AGBv94c691l9R9G3r7+vMr3jPR0mPU9gAbjZiSMJNK51T6H2fxir20uj6caH73UbluAMvzt6Ov/jrmVgr/+HGv/0LoM9K+dbFynSuUA2AGBX/EewYuxTPZQ1BFxB5QtkmB0i4+lrNAKZDQEdAMhsJ6r3oxG4xAjM3Z5CU1msTybD2PLKGGpXKXhdrmwAoE6BKJrMQQULk1sJGZkAADK3Lbl3vJvDCEX2sewk2rPN9gXK1HoHa1sns/FvuNzghaVimgPmuGiV169hIZlpXK+VwV2ETeE6ocMF6MAwiNsgoh2iiJXjjgETuY1fIAE/Uec92H4W7D5Lz3PpRLLAC2at/xfRpBDZo/WanHFRxnNcpaDP7fPYKTr22g90cMBb9Hfyfyya7I0qUYlZHSimSN70ZfzN9eAHesym42/94rj86AK5qPTHfSlr1dKy28tU18vQtkPlPMmswd7uD44yHE+0n/PT0JqwZpNGrkPK1P+bLQ+vqlfDdVzQ9l/sMZR+mvup67XWwAzw+PylN+mVviNd75O5QKRzwdwxM+jtEVOEhgVzox2XQqBrQRbushFq6r+5qFA9w0Kb1hdpBDIAAjoAkAEOSS9RI5BREICmWMelifTncbFsKfaVMzYLTbwmjqrmcxb/M/cuGwC4FAwAtMKL54hDMIcxB9PDh19XmHCtm81gJsHcP8VapPnhjIGS35XrwzcelasPL4JWhsx88DMDHwkBgN85+9+HxfJQiuFmyIYPZeHABsWzB7xUtKVksACAzDPRioNRrarnUypjcNsvPg8V8+L8+l206/7RlHr0YhZNzttqUYmXnk2n8ydt2cf0/9GUcuCY45IRNCj1djeCCODlbDLOd6icJ5k12KnoaBUH598v6j+eBRml/oUff2VQ7UVMRoV+//ZdPG43QoDBze7p8CQ9OaQHxcTFsl6Av9R/zF2mSkXqM2cSlaxYLuhSZAIAaCl4w0N3Gc4/DIJ/4/kcg+kVIIBy0yP30l3tnqBiZUvRuTNnad60OUIsCXPhoXqG3c5If64RyCgI6ABARjkpvU6NQAZAYNHBVBqwOokpxuKLrcL0/6mcqc/mwt6+VBoAU7hm+sONYvXfcAJT2FcMVufdrHwu6t2g4AWq7E5ogTLe48cDtJLV8kXMDwHA+dxxYNSSI0J16tY1gX3wBAvnPcXOpl8WCQGA5zj7/9OuM0JbcmobaL9RNABwNWfUwSSAToHdwC4RYSRYW0LKljEIbZgvQrnDlKbFCEEtPy3hxW/o4MAA4mAs6Fd01OOUr/XNBjsALIFjr34fcPoCXe6kwoPdKd5+rj8Sx5JxvkPlPK39abGhHi9iVhE3CBy+M3IKvT/+ZZFbha8RVeqXoeljchkBQBlFfbOsIFRZdJGWiGmpqfTW8Mn0wYSZQjiP+fYdqtygtnHticNHaWrnQYbmQSBDuUCr4b2p8d23UJao/75XEg4cpolt+wiXYIhoGQhtQF+kEcikCOgAQCY9WL0tjUC4EYDDOmBVEv20X8L753taV4yhNhXd23JlhACAG+bIlEOkD+3/3OxkIndS+H4/oWWbiHkVAIQAX6+fDtCag+dFprvomjys5Ii9VczvvfUiBp/NXRRmrzsutJZQlADIdEKAA/xCkyJUncUEg5loCUATFiREG0K7iQYQcF9ePg+0pCzGz5xbGQOeywGNClFupvT35KDTEcFWG8HECoUOLsBFB3rOpmOzAzsJcWULU+mP+tL5P3bRvqdnUNo553cE7f5Kv9+Tsv/vai/LyRT3ygjNhSoAIFM7bq1F37JmPY1m1f9Du/c5ngWcRtDMa990LWeKZ9Oc58YJndktLZvTMy8MoPhswd/bRFasn9lnBH33+gdC44oKC2IwUUysZQW//bKERjzSMWAWvUSFsoaSf60mjemjybMMh13ERITzEHx4pd8oQkcEN8tftBANeu8lurJmFeNSt73atQKs48vMi/tENRjc9qA/1whkVgR0ACCznqzel0YgzAjsOsPif4sT6aigSB+Wx34Hjb8mnmrkd88gygYAbvy3raBXGGQYAMHmQn/3DtySDYr5IibqLJpjeW3H5odAHGrBEQSA+rxXk8E9FAEAGS0ElHOMuaEIxboIToh2Vwgkqrj3dDJ1+HY/JXBXATczs/N/HEmkAQsCiykWYuXNcRy8KMv6BTIBBsyv2v3Bbe0H+75JCa98F/Qy1PQnbTsQ0PnHzVmrl6HSH/Sm6IK53KbM9J+7OV9WACIpAIDOBmgXh3p3J7M7jTL7FM0SywoA2pX6gz1conR6s6wgd4F89FLPofTD25/4jkebkX0JZQbBTMYRL1u1EpcUTCQEJNwy+AhwQJDxugebpZcLWNchM6+MBkOmf/H1BjUCARDQAQD9aGgENAK+IKAi/lchN6v/N4yj3KwD4Gaf7UqhUb8nu12W/vn/lY2hrlXcM+1uA8o4osHGEhX+M8eQEXtDcGFAo4J0s0tXgUDrQ+0/yg02sLPoxVAK8MBVualjnQKuJQ5u88jgHooAgAz9X6QLArordGN9he0ujI5gWg4ruBwkmDNvxbRRieys0F84aPbfrlsgGwAIVQvAE3MX0r4OYhTjYM9RgU7NqPBzTP//t/7Y7ZnLzJ/LOMaRFADYvOp3znZ3MBxIJ+s4ZSjd8kTzdKdRZp+ijjrq7UcxAwE6BG5mz3r75Uw3vudW6jRtOG1lNkSw7L8XPAa+O4Pq33FjSAIAbueCVo/3dXzqgraR1oXIsDBq3tCIur38AuEstGkENALOCOgAgH4yNAIaAc8IQCOtM4v/rU1wF0uzTnZP6RjqW13MSf/orxQat148ANCxciw9Wt57WzgZRzQQkLmYWj2aM8ToNy9qn2w+SRNXHBW6HL3sJ91UjOAIq5hq7b/TXGhx2KlOfqMloReTwd3vAABE/zrP309bjrmXX4iIL8q0AKxUIJ7P0plF8bXRoeGwUIcNMEL+Vyp7UBFDBGs61/0vWIOyhw7f7RMqAUDwYMR1Raged77w25L3HDVEAJHhV7XoPNn/Uf+vWVZ1iEx1n5sDZt1sqAIAn06fQ7P6jxbCFSUAcHqDZf9vbfkQtRndj7Jm/+8ZFJ1DxlFfv2gF9bvjcaF1i+oKYDC08YOw4Ypvf3YdG/T8R/t3otcGjQmY/XfCQ5RhICqIeObkKZracSAt+vRb1zWbDIA8hQrQlI4DaMnn8x3vcVq3/UKUf4xr3YP+XLbGdd7HBnahh3q2c2QSuN6sL9AIXCYI6ADAZXLQepsagVAisP5YGnVbnkSnk+HqiBlY4sNqx9H1RS/u6+00wqQNyfTeDm4zIGDIRPevHkfNSomNHWxIGUfUaRyspXmlPAb9X8bg/CMIIGJeBABls74i67HSykWud7pGBne/AwAy5Rdu2Kdyu65pqxKMs3Tr3AcmRx8WiLyN2yo6GTpCoAuAiPWqX5BWHThHP+50FjF0alkos29TY0BEz0JkvfZrTrzLLIAus4hS5YKK5jgQCSwy4jHKEuv9O0Bl/ZF2TyQEAESdUWCHAEC5apVpdMsuhL7xdoNz2eu18VTqqvLpH8kI1Mk46j++O48mtusrdKQyAoAJ+w/RuDY9ad2vy13HRrkCRPoCsSGAAxgNZapclT5WSlIyzRkynhAUcTNkzXu+Oo7yFAz+/6lTCceNNa/+4Ve3IckMAMB5B4PCSfnf6RydBhZ9fp1wcF2ovkAjcBkioAMAl+Gh6y1rBPxGYNbmZHp1s5hzbs5dNFsWeqlRPBXhf4sYBAZ/FBQYzMa/+UfVjaf6hbzXosuI0TntA7XY47guPlBv+EB7hxjbcsEOAF4EAF9jsb031h93dU5Fzsh6jVc9gEsZAFi27xxT5wPXzVv3GUyx/zjT/ocvPkwr2RF3c/4xphtmopggO9+mRj56a/0JOu7QkgMsjX4NC1JTW8mITImBW+BD9nmxXw+F/0PPvUsJL7tnGu33Zq12BZV8pzvFFpcLunldcyTfL+pAYQ+hYgDIBADQPg6q8a8OeMER1qdH9+c2cY9fkOWFg/lij6H009xPXY9CZo8y65YRANy7ZQe98GQ32rF+o+t6u744mg7s2EVYi5M54SGTrbe2GAy2GNkAQOfpI+iLmW8FZC3YSxac5kYAaHL7/kItIB/q0ZYe6d85YCmBK9D6Ao3AZYKADgBcJgett6kRCBUC59jv78T0/w3H5TJ117BzPql+vFCtuGyJQf74LDSzcTyVyC4WXAiGjUw7Ovs4UId/7n/oDS9Hk5bNyquKsYm0h4tnYbsCHFHZx/RwGVNlPphzyGS7/WYAyJy5kxI+Oip8zBn/OdzFAPoKIoZnZfh1hQmCgoFMtAUgyhJqFM5Ki/acdRwqkB6FzL4x/gQObLkJH4rsPdA1aafO0b5Or9Cpz1cID5O9USUqMasDxRTJK3yP8IUcxfmbs6pZsqqV2gjPE4ILZVrwyTjHMkuVcaQ7TxtBCz780rHtW/Vr6xMCBAWKF7lgepmMuojgHQaXEZ/D9dbuBW7YyLQAbDt2EP383meOTnAgPGRo8xDgw7m7mUwAAOr/D3R7mt4cOtFRP6HhXU0N4b9grAPs4SUO6oiUSVxVt4bxXKCcQZtGQCMQHAEdANBPiEZAI+AJARX6PyYUbf+Ha9FZAB0G0GlAxMrliqIZLC6YJ+7SBQC8COLJ1GIDDxUxNlHhPzik/TlbDOdTpCbeej4iTm2g85RxRvNnjabptxajEjnF9CTcniGZ4IO1Zd/hsymEe9FB4FSSmOOPtYjqJoiyQsAAyBYTRRAetFuw2n0ZtgtEBqFr4WanuCzom72p9OO+VPrr9N90kv/bZENwnIIKZc1CNQtE0QNXxFClvFEXBQT/TkymY2/8RIdHfkRpJ50DGlhDlrgYKtTnfsr/7G2E9n9+WOqx03R+3U4688sGOv31akrcut8oSYgtVZCKjHqMct3G/c0ziMDgn0tXU+9bHxGCRaQfvNBAtotkAgBNn3iQ5r/xoeM0gZxsGbG+YfNeo5pNGrluQ6ZOH4NZ+967DS5zJvVuvSGgE9xp6nAWQnzwoulkAgyjvnqTqjau57ZkkgkAoKygbLWr6JOpsy8aF0r9PdhZr9/sJsc5/05Lo99+WUqvDRwjxJBw6yLgujF9gUbgMkNABwAuswPX29UI+I3A29tSaNqf4uJ8mF+Wor/lZBqzDJLoRJJYAECGXeCGhwwt2jqWKvUfY8jUYquIsZmidB9uPEnBELWOvYPV63v+dJDg5MqYG63daSxk0Pv9cpCAvYj5XY8uSrXH2hAAKJMnlr7nWvu9p5KFqP7WPcH5f/jqPAZlP1i4SkaYMBhmZncAp8z9qCWHCUKDIubGOjnO7yp0O37ish3RWEjpnFloYI04qpbv4tKdtHOsMcJO+KERH1DyX4cclxiVjYN+Lf5HeR+/geKvLi1V//93Ygol7zpEZ5dvMRz+s/xPypEgGhzRUawx8Cjlb9M0QwQBZJxN0XpwkefEeo1MACDQ2FCp7zRlGEFYzm7LvvqRhj/c3nVZooJ3GEimBaC17Z3rIviChR9/RWNadRe5NOA1wRTvRceXWbdMAABOeVy2rEYph91ufPheajt2IGXPdaHeyd+smXJw5x56d/R0gvaCqLl1ERAdR1+nEbhcENABgMvlpPU+NQIhQECWmm8uQbb+/5cDqTRodRIJsqnJrxaAWC9a4/X66QCdFvVi+B4vmW/MKRN0UHF+l3KN+wB2sJNdCtNvvCKHUcJgOqYQspvKgnYpIgXt/x42mBBta+Y3nFwRQ0Bi3LIj9MW2U8S/BYVMJQgSbGCZAIDQAgNcFMflFa2q56NHGBs3ropsWYjTlCjneJ5bAyIIYLdkDrp0Z92J3w6dF9pSMNbJ0sOpNHQtZ+6ZuSNrTF4wune0rRTriMn533fS7ofHU8qBY8GH5gcvOnd2oxQgCwcGYgrlpizR0Uzfj6XogvhzlEHnP7dqG6XsOxbc2Q8wEwIOJV7tSDlvrSW7zbBfL1NvLuMQymzEjwBAoGw31vHBhJn0xvMTXJckE+CQwU1mXCxSRpch0KYC4QFHGk70u6OnueIBdgGo8znzundukQkABJoYgYF+b06hWjc2Tr8EGf/t6zbSZy++YXQLcBIMDDTeE891p3s7PEmx8RmvNMf1cPQFGoEQIaADACECVg+rEbgcEAAlH9R8UPRlTDZDLyMy6GcHAOxJlo6P+Z+ompeeYsdO1RbsPkvP/3rI1UHH+LJibGAXPPvtPleKeqHs0VzjXYyu4Oy2aTjlMUuP0JfsnMtY0RwxNKVpMcK/3UwlyIAxVcogAq0lHAGAIozFgEaFqCbX0osYAgBduDXhNmZiqBrKOcYwbd8p+38ykVk23+8nMD3cLJYfcgSGruM2g3b7YncqTVifROcurj5wGzb9cwQBulSJpQfLOD8vwkEA4RnVL8xatTSVmtuTYoqpv+/qs4vfKVMPjlFlqOyiq/AaAAiW7Zap1ZfROEBZwcjHOtH+7btctynTAQCDeQ0ABKr9x9gygohoMdh6RB+KyxrvukcEANCZ4fcFy1yvDXSBPft/6tgJemv4ZPpq1jtSYyKQAOf/9qdaaNE/KeT0xRoBJq5xlFDul7tGTSOgEdAI/IvAd1zbO3RtEnHyUMpk6v8xcM8VSbTooJhHkTM2C028Jo6qOtCIpRb578WymVcI/g3n/ujI7qraPM60T+A2gCKGUgM412AduBmo9Z3ZyfuDWQ3BLFjWHiUA3X44YJQpiBrGa89tEB/idojBDMwEBD5Ad5e127l1Xr+GhWRvc7xeRgNAdkI8F/dUyEWtOUCUXeDMzPGPnE2lll/ucQ3cBFqPW4vBvaeTqcO3+ynBQTfAPmYgxsWSQ/8wdc7IVYk4LhnaAFMaxFMZLgtwssQ/99CeJ6dQEuryL7GV/qA35bix2iVeRfDpZWvZRUXhZDb9Us9h9OUrb8vccsG1cFKhVp/FQXdBhqqPlnoteruXCmDy9YtWUr87HhNas4wjjQE/nDiTXh/izlgINHkwPGQEEeFEN+/+jNAeD+89QH1ueZgO71F/7/q9OZUa3c2lM2x4Lqd3GUy/zvtGaH7zIrBUWo/sQ9Wva+D4PEgNpi/WCFyGCOgAwGV46HrLGgG/EBj+WxJ9yRk/GYPPM6x2HF1fVKw/N+r+2y9Jou2nxJxCPwUAzX2Jqq/jeji6LSqL0d2dcIOT3o4z9FuPuWdicb+TCr3TuIjRjOSWdN/ucK/xdqvbR5Z+ysoEDvyIR36CtcvDetHyEM6/jHiedZ9u48s8ozIChKLjwvG/vlQOalcrHxXK7s6EsI6LZ2IIY/NrAFV/kTWAyTHl5mIB21HKlJ04iS5CGqLLskSCKKhf5hYoTD1xlg4OeItOvL/IEOcLu3EZQc4bqlKxqU+HpuuAjxtKOp9otNQTzbKKtoUTXSJauQ2+rzUdYQdSxdDfve/rk6l05Ssdb9+zeTu31OtKf23Y7Dq8qFJ/akoqvdJnBH0pmJmWCSwcP3SU+jV7nLBuFXPDQ0YQsffsCXTt/Xe4LgN4zB0znea+4NyK0HUAvsDO4pBlQSDr34wZC/d2ahW0e4DIWvQ1GoHLGQEdALicT1/vXSPgAQGoeXdkxxwCfTJWgFv0zWgUT6VziGXIZbsM3FgsmkbU8bcWUEYd3aoKL4MLroVDPY1r7NFCTtS3Fg0AfP/XaaMnvVv5fp74aBrP7d0q5g+MIToIdGUWwMajwZkE1v0H0yrYnJBkiP7JCgxaxwcD4oUmRah6ITFKfbCzmc3t+3DmflhBVry8/6rcnPXPTbkgey9pCIgMW3TICJC4nV2woR/nspSnWWgwkMkEPbCn6bcUp2I5/wtkfL0nlUZwQFCWDRRszUKlQvyiJG0/SEfGzaMTHy4mTyAJnE381aUo9731KXuDipS1ehmKyiXX4lNgipBd8un0OTSr/2ih8dFSrddr46nIFSWFrg920c4/ttDUTgOF+rgHGueudo9Tq6G9AtZ5r1+0gjP1jwutVUTxHuRYtCHEuhPPieliiAYAzp89R7MHjRUOxjhtyg0PmbaPIuUeJh7TOFt//kzgbhxuB2BlLcgGperddgM92r8zlateWWf93YDWn2sEXBDQAQD9iGgENAJKCMg65uYkVbjV11Sm9mYTTIJ+uiuFxqwTV1fvWDnWEBHz00JZk2+u03T+kV2XcfREAgBrWditOzvsbuJ9oOp3qVuA7qvoLgb1/sYTNGN1gvBaA9HG/XD+TQzvujIX9apf0NPRI1AydtlROpciF9iyTgpHH0J7D7Djf1WBeFeBv0AL3s71+IMWHqLdEuUWTmPljo+iSTcVoyu5XCSQ4SxR+iBiGGcSswlyWwIaA1Yl0Y+s+O+nVcgdRdO4nWduLusRsbSz3Cng29V0ev5vlPjHbkrefYTSznKQil+ovzl7aVoMiwBG5c1BsVy3D4ce9fsJM76mlEOB95+9cSUqNrE1xZUvKrKUiLxGxinEBoIJ7olucOvaDUYf900rfxO9xfG6ge/OIHQACGQymWQ3hxfO7pLPv6dX+48iaCeImkgAAM7/m0MnGmJ3XsytjeE3s9+j6V2fc52iTJWK1GfOJCpZsVzAa03nH+PJiPPZB7SzFmR0GzDWYwO70EM922nn3/VU9QUaAXcEdADAHSN9hUZAI+CAwEd/pdC49eJ14OYQzUpFG62+RE3GsfC7/t9co4wQYDCl9UB7BsV78sqjhriejPOP8ZycMes8u7k13dNf7yNk7d0M1P/J7NiJ6BfAKYVoXIKg2htq0Ac0Kkg3l/mv7dPqA0z7X3TYsV+921qdPhdhLwQaF8UM7/xxwsj84zxkDIGTcnnj6AZuCdiU92fNjMuMY16L2T/iFo2zeC0i5+Y2RzDxP/NemRaA9mdOlQ3ktm7ZAIDbeIE+PyK9st4AACAASURBVLt4I+16cAz9nej8fQbnv+QbXSmagwYZ2WSFAIOJzLnhAKdx9Q+/0it9RxKU9L1Ytf9dQz1njaP8xQoHHEZUYNDN4TXW/f1CmtFtiJTzj4W5iQvC4f1o8ix6Z5S7Mn8wvIKJIeI+mQ4Abh0fVIMhTuu/6dH7qN24wZQ1+z+sGdkAgNu+vTxj+l6NwOWGgA4AXG4nrverEfAJARnH3Dplz6qx9EAAdW/70mQdi1A5DHDI+nArQIjUiVitIllpbJOiQo60V4p3fqZjT2WnHd0A7HaUnfNWX+2l44LCbnOalaDiOS8ex2nPyJBDDNBNUNC8F05ynwaFCGJ9wBOU86mrjtL5FDln2w1/iCKO4xKGfFnFNCYwHpzsGWsSjDXJBmBwP/bWnAUOO7D+g1eDuCI6Law/cl5pLfb5RQQYcQI9uAXgSi4zELG6xbIZZSJmXv7gOdat4G4gB/jfflqo3mf7Go+M/5QOj/zQeelc519ydifK1ayun1u7JGPJOlxYJITtWg3rle60iSw8OTGJfvngC3pt4AsEhXevBoE6ZH+juI2jk8lSyQMxALw6u3VuvtZop5e7wMWlNn45/9g/BAwf7tshMB4caHil3ygCC8DN8hctRIPee4murFnlokuBx8KPvzIYHH6co117QfbcsMCWz/eg+zo+pVX/3Q5Wf64RcEFABwD0I6IR0AhIIyDrmJsTQPtsTL14qlNArBZatsxAll0gs3EZyjucLtC/O9YpEJD+DVdpDWfAR7Gzd9CDbHogxf59p1Oo0/x9XFfvTsuGI9ftmgJ0L9epy9hzTE//adcZoVvMEgDDQV9+xBC0E3G20XIuWeRCyyowB9rUlXYIitgXu/7weRrNZyDT1cBpw9gfyiealc8lhIf9IugfQP9hIePiVqohMwG0FybeXJTKM0MhkMl2urCXnew7+ze15QDAkfP+BgCENAACbArZ/DM/racznN2PKZyH8jzQ0LFVH0oE9j411SgbcLL4q0pQ6Xn9jDEyg8lQ5c39IgjwSL+OQqJrh3btpbdHTqUf353nG1xudHfZwIZThwMELb6Z875Bz1eluTv1twcIqm3unADEHAPemUY1rm8YEF+ZFoAYxKnUww88rAsMxDQQZW6YY2H/D/fpQLe3eVgqKOXbw6gH0ghkEgR0ACCTHKTehkYgnAhA+K/T0iSCQr+MFc2WhV5iAcAi/G8Rm7U5mV7dLNZTDF33BteMo1tKiGd+RdZgXoP+692+P0DHE90datwDx7wh14FDeK0sO1/YMdCCs7+InTzU+u9her6kb+u4ZGS7+zYoSA14vmSmr0NEEEJ25wRo/xjwxityGA6z9VSQ2X9rw3FafziRTialGuvEnnLFRRuONWjucFrXHBQTyIIjD2bEeh5XlNYew/dAQO9LzszLtgZEGUNjxuPBSlyHnz8+nY0RqjMAjljvvdzirw2fuUiLP6xlAwcg5vBZrWYc/XT8zQelRuGsNIGz9bFB2lIe4nPs+N1+OiAYiLIHAFQDgm7v3/+VjaGuVcQYKdaxkvcl0N6WU+jc6m3pfx2VLY6KjH6C8j56HTdA/u9JP792B+26fzSho4CT5Wt9MxV94YkL7nFbdyR/fnDnHhr7VA/pmvwSFcrS7a3+jxre1ZQKFC+anoFFlvjMiVO0Y/1G+v6tj7l2fr6yA+2EW+X6tajnq+OpcKniAWGVDQBA4LDt2IF0Za2q4MvT1t/+oHdHT6MV3/zs+ehq3diYnh7Vj0py14I07kyxbuEyeoODCltWr/M8NgYQKYc4lXCcxrXpaZRgiJgVD6x54/I1RqmCH3iY8wcqj1j21Y80/GGxlozWveB5uOH/7jZ0IcpVq0wxcfLfEyLY6Gs0ApkVAR0AyKwnq/elEQghAmj9N/L3JGnnVUYAEL5r56WJtDbBvXYdW0VQYUbDeCqeXSy4IAsPnLXBnPH+RTDjLTv+pbq+NjvlE7mEwEQN9e/IRH+2VU6M0O/1myyKtjXzU5+fD9IqZktkFAMboG7RbNSMRQkrMhuhIFNfTHwTuBwDwoc/sNjgMi4pEQ0oqe69VbW81Kp6YPV/jLv3dDJ1+Jb1HARKRXC9PQBglBAsT6Ilh8SCYyJ7YeICjeB2oY2LyAX0IPZ3aOA7lPDKdxdNgyBAiVc7Us5ba/3zGTt/h55/j45O/TLgkkow/T/33deILDlDXJOWmsrOLrdyG6Peyi2cG3Wrq8daZAMA4Vy/33OJtGc8c5LLqzoOpEWffuv39MrjObEujO8e1od44cluRgBJ1cAKqFinOlX9Xz1qeGdTKl2pPGWJEmMZqs6p79MIZHQEdAAgo5+gXr9G4BIgAPE/iADKmgxFf+u/LIPjgiyDhoW5fd01/2TaQ2UyvdJDtQY/x4Vw3czbil+QHZ/Gdfkfbbq0zj/22LhkdnqeWQnI5C/ee5ZQbpAoKc7nJ1YZcaxAnRfse9nArIxerHFxmlsOiphT54m521No6p/+MFqwhtpcJjSxPjM3JH/Hpxw8TjvvGkFJ25z7zaN1X6m5PSimSF46//tfhvhf6tFTjtuOLVGA6f99Ka5cxlX+d9rYrj+30uiWXWj3pv8YEiLnfimuCeQ4WteiUkt+Kfbix5z2OnqnMSMtIBJMZwClBrMHj6XPX3rTD3iMMe5+9gl6fHA3XSLgG6J6oMyIgA4AZMZT1XvSCIQQAdnMvHUpMgKAMg4FssW9q8XSPaX9bf9nhxH0erRlg0Oa0a1snjiacWsxyhH7n4clW+YQKgzQQm9w40LpNHpkmJ//9RD9uFNMb8DPdaF7AZ4vWR0CP9egOhaEISEQCaHIYCYb2HIKAEAHoP2SRIIgoFfLwa/x6LrxVLegpPfPE59fv+sfSn8Apx5rKzSwOeV78kba12Emtw1cE3C5ue6sSyVmtqcs8ZmLXgzaPhwuKPRHsgVzHO3r/mDCTHrj+Qkh20723Dnp7MnTIRtfZODi5a+gfm9OoTJVrgp6uUwXAJF5vV4TTBwRY//2yxIa8UhHX0tH/Ghh6XXf+n6NQCQjoAMAkXw6em0agQhEQFXxG6Lso+rGUYNC7pReBBm6L0+klUfEMpIF4pn+z9oCpXOEMv//z2Gs45rtvkxJh3p/KC0/A4bst2hdtsxaUMM/49biF/Rxx/1ogQftgEtlcLTh/A9s9J/zb64FIn1QqvcimCi7L9T0P1U9rxGIQFlEKGr0RdcEbCoXiKc/jiaCuS5kDYpnoxe4G4XbW+FHAAAL+pBZQZM3JJOXxg5cPUFduO7/QcFOIXYgEjfupV33jqKUw4HV56ML5DJa+gViCZhjFpvchvI+dr0Q1hntohNHEow+8ajZD5dlz8VO9ClxJ1qm7ZtqLbnI3u9o3YLXfYYgoOi3Fb+yDO3b+pfQsG6OtHUQFbFHoUXwRdA52L99Fx34a7fQLa5dHLhrAVgAX8x8W2g8kYtuadmcnnlhAMVnyypyub5GI3DZIaADAJfdkesNawS8IbDqaBr1XsFCbpIVAHnjstDLcNJzurkjRJFI/7eiNn11An2w8YS0BoIo8sjcjrq+iCEW+PLaBF/nqc6icGNuKOIoUjeF6f8fcv/5S2FwcO++Ep0T8gdsn4g2jGACyAoCquwnF3PPe1xT0BBIhL99KUsjsJau9QpQGWZtdPthP51MFAs+tee2hC0qu6vXywYAIKzYmTtc2M3A6Y9kmrsjRemZRZeQ7lXiCKVCqpZ67DTtbj6Wzq3ZrjqEcV9M0Xx0Bej/FQKLz3maIAJuRgnA5Pb9pQUBVZZeuUFtI3P99avvCt/u1u7OOpCquGGwxaC2/IGubbjtXCvasGQVjXq8s29Zaoz9UI92dPr4CUNwT8TcHGnrGKEq80BHiGZPP8qtAZ+ndb8uF1k2DXx3hiHWF8z2bdtJE57p7duzWO/WG4yWjDnzynW2EdqQvkgjkAkQ0AGATHCIegsagXAioCoAKNPTW4b+D3HzATXi6PaS6k6DLH4QynuOHVE46H4anGDQqwc1Lsxq+1F0jEXZuv1wgLZzBwKvhmz2/7Hj1qZmPgKt3ckuVQAAXQzQQq8JO9tu4aHvWTxv/PKjIQ0CIAAz7NrCBI0E0+DczvrtGL37x4mwMQHwPFxXKgd1Z+c/L2Mk064vd3wUTbqpGF3JIoRutvVYEnWVCCwgqIDggpMBpx/2pdJkDgSItgXEPuszM6jL1bF0hUCA0G0/Ryd/QYeGuvdADzYOMv9Fx7eiLDHh+15x21coPt+6doPR533TSuc2iH7M2aTFPdRqaC9a9tUPButAxKDy3pfp7hWg1C9gfosbYv5Ww3tT47tvMQTlzp89R7P6jqJvX39fYDXBL7GO/cuHX9L4p3sJjenWDtE6CGrr3xw2kT6ZOltobLeLELBAXf1tTz7ETTSy0Jwh4+nT6XPcbiN0GOj12ngqckVJ12v9fBZFxBJdF6Qv0AhkYgR0ACATH67emkYgFAioCgDiB/6k+u7OyDlmFnRi9f8Nx8WynKFW/w+EIZxzCNOtPSTWBs/tLCDY9nSN/EbbOqsT7EfWGw52N3YibyidI+gyPud2e+OXH1HK3rrtz+lzlDjcVi4ntWGVeji4ogb1/JFLDhsBEj8NjuidrNzfvlb+gG38fuYuEFNWHqUj5/yd27oPrANBiD71C1LVQhdSWF/hIMSb693LNOpwFwIwPYK1/zPnlAksoJ0jWkZeVyp7UOih17jscCp9tSeV1h9Lo2OJf5NZNYP95eDnvRh37LihaDTdyRn/QlndQj/iJ436/90txl/QBlD8biKUCJT+sDdBMPBysD2bt9PMPiNozY+LfN1urnx56Knhfej65ndSbHwcrf1pMQ269ymhOVo+34Mz70+ltxsUucmvLDIo7k8O7Wm0l7OaH4wJ+9iizAWZcghzzX6sF2NVqF2NnuTzqHZtfcP5hy3+bD4zIjq5Hst9nVrR44O6GecvYtu4JePLvYfTn0tXi1zueA2CFQPemUY1rm+oPIa+USOQ2RHQAYDMfsJ6fxoBHxFAdq/rskRafljMObdOLdrT+zdu+9eD6/8FW5IbdOGBzAC4FIZ+9shG/7DztLLTDGeoasGs1LtBQUJtvpN9ue0UTWan87xkcbU9g+yGEfQGOs8X7wfvNp7T51hTwWwxdG/FXHRPhdwG00HFjrPzP2HFUVqw+4wy9tZ5gX1fPgO7w+20Npz7a78fN1olyp5JsL2ajn8Hzq7XL57dkQ0hooUgqv5vXctrrP/wBgcW0lz0BcAomMTCgrkVz03lrFXuOf/7Ttr98HhKOXBM7vboKCoy4lHK36Ypsbcjd28GvhoZ7m9nv0fvjX2RTh0LrJ8gusUbH76XHu3fiQqXLpF+i2jLNzAGWo/oQ3kKOrNMgq1h/a8raGK7PnRo9z7RpaZfh4DF//V6lm5t9X8BFeQ3Ll9LM7oNkW5bF2hsMBfmTZtj1MAHMxH1f6f7veABR7oZU/7vZSfefhYnDh+lqZ0HMavjx4DLlmVxmANBn+KdUdPoq1nvSJ8hblAJHilNpG/SCGRgBHQAIAMfnl66RiDcCBzlLF77xYm064ygCpllgf2qx9LdAir9k1hE7D2uIRYx1V7hImOLXgMkFnBW+KW1x2jvqWTR2wiU/NpFsrLIXD66umC8630bWfxt+OLDBAfQzeBIVswfz3Xa+YUcWut4YAFMZMfai+Ad9paThfPgP5XMFUv5skYZ66nJ+63ADmS2GDWn32nf6Fwwk7FHHbvsmk2cIPQXyOEOhjWEID/dcpLmbT7FjAC1uneMn5cf5Ebc9vBhptZfkcddcR4shBeWHnEsg8CeHrgKWgoFXMsprHsTYbQgWIPsP8pUMoKd/m4t7W37IqWdFCvVicoWR0VGP0F5H73usnL+rWeZcOAwff/2x0YwQNaJhpML5/02dqBLViyXni02x09NSaVPpr1Grz833vHxgcN5V9vH6MHuzxD+rGrb1/1Jbw2fTCu++VloCDiqcPpvfvR+QucBNzuydz/T6yfTj+/Oc7uUTEzuad/ygmCI9cYzJ07SHMbkG8bcyVB332pYL+W2dip4NH3iQbrpkfuoUMliAfe4ftEKmtZlMCGwYzecH1gUKBmIihZnd5nj/J2WRtvXbaSPp7xKC7hMQsSA9WODutKtLR+SYo6IjK2v0QhkNgR0ACCznajej0YghAhsOZnG9PwkOpEkFwAQ7QAAmjBaif11Wmz8ynlZnb1BPEE87FIbVryDndGvt5+mpfvO0qEzqXQu5T+mBNrtwdGrzM5+oxLZjD73so4w5tjAXQg+2HSS1vO/j51PS3d6MVbhHNHUtExOup1p9YUUQcEcb284bmS4ZR1qnEEJdvif4xZ+lVixPpwGXQaUY8A5RqeGBKboQyzQmtH24wwC7QkONMo1Vh04R5sSEukEn81pnt+KIZzzXHHRRnCkPAdCoNJfn/9ROSsEhMAK2cL1+9g7yimA/VPV8tJ1XOqhkrtO5fYCn3AwAwKXh8+mGmvHmlGe0YAZCY9XzUMlcroHKMJ57m5zQel/f7dX6eyijYEv5ax/jsaVqei4JymufFG3IS+Lz+GsH9ixyxC/+2PpKv7zbtr++58XiOBdVa8GFSldkirVr0WV+Z8yV1ekmLjgzwd61P/AjvMPb39i6A7AUaxYp7qhLH/t/bdTIXbGTZq5F6Cx/u2//2FkqOGoWtdervrVVLJCWal129eCVnuHmWWw5Ivvad3CZbSDnVUzYILxy1a7ihrfcytVaVSX0P3AzUxcFnz0JSFrD2cWuCIoAUE7UQp9oHmAx2bGe8W3P/N5rr4Ij8Kli1PVxvWM9YqcoznPoV176TNuKbnks++M/SOYUqNJI3bCmxvn6sdZgm2wccVvtPqHX2kPC1fuWL8xnaVSgs+xPONd44aGVP/2JpSn0MXipG7Y6881ApcjAjoAcDmeut6zRkARgV8OpNKg1UncE11uANEOAF9zvfCI35II9cNuBsekU+VYalEuArx/t8VmwM/hSKPbgWjbPbTKu79ibnqsSp6A9fMZEAa95MyAADtrSX8dppMfL6HT3/9GqQn/tKKLLZaPct1Vj3LeVotiizPd/DKi/GeGY9V70AhoBDQCGgE1BHQAQA03fZdG4LJE4O1tKTTtT3cKuh2c0jmy0AxuAVggPnBeEkGF7lz7v/KIWHQBQYWpDeLoytz+0ckvy0MNsmlkhEGtB6thw+FEOp6YamSbYUZmmBkNFfLHGawDCAwiC61NI6AR0AhoBDQCGgGNgEYgchHQAYDIPRu9Mo1AxCEwnLPzaAMoa1WYqj+Vqfqs/RbQZMX/mhSLphF14pSozrLr19drBDQCGgGNgEZAI6AR0AhoBDIDAjoAkBlOUe9BIxAGBJCh78zt+daySr+sNS4STePqBVfqH/17Mn26S0z8LxtrCo2qG8+9w3X2X/Ys9PUaAY2ARkAjoBHQCGgENAKXLwI6AHD5nr3euUZACgEI/7VfkkTbT8kHANxaAO47+4/438FzAsX/vOq6BaNowjXxxGXn2jQCGgGNgEZAI6AR0AhoBDQCGgFBBHQAQBAofZlG4HJHYBcr87flFoDHJTsAADe3FoBzt6fQVNYWcOtBjrFQZj6gRhzdXlK+tVCwM0Rp+zbucrDgYCqtPZpGO7nV4ZmUv1nJ/7+7UPeeOzYLFc6Wha4tEkUoQyiXi9vdRejDceg81/AfTqNlR1Lpj2NphA6C2JOJM1q5V8wTRZ2vjqVq+S5tNOUwr/ULLi/5mYUmD3Eg6GTyhessmSOK2lSMoRsYcz/wRqeJz5lxsvhQKh3kuc1zBiaFsmah64tGGwKT+LNXO8V7+WZvKv24L9XocHGa/5uPwbAYHh7PE4JkD5SJMZ5vr2bFch8/x6f/nQxz5WMdDjBnHi0fS2Vy+jCZbbF4jxbxO/TJTlYd5/cJ3xfW583E9vErYwg6Hn4aIN14PI0+2plivMMnkih975gnJwNQs0AUdWTx0Ct82Dv2uuxwKn3F4qW/MzMKXUzMc8VcpXiOe0tH020lYwjPVSQZnve1Cam8/jRaw2vHO2d9LvFdV4SfyxY+PpeRtH+9Fo2ARkAjcDkjoAMAl/Pp671rBCQQwA/FfisTiburSRmy9MNqxxkOlZPB0evIzAK0GBQxOC0zGsYbjoxXM3/Af/hXKq1iJ5nbuktbQXYQHy/vn/MmvQDbDXD+EFD5jp3NI/xnEcvFQQ2UaFTPH34vBQ7i2HXJhuPvFgDKwRoS45n5UUNxnThvdJp4fWsy7WHH2M3gtD3KZ/v0VbFKQYez7GTN3JTMznCK67PlNbCF3SzhYMaszSm06cSF7Q+d9gkH797SMdSlSqxvzuleZvL0X5VEm3l+N8MzN6x2LAcj/AnkreMAFzRKEKh0M6/tQ/HMztmSYjj+CO64GRzp4fwdWPUSB9nw/fbNnhT6mIMz+L51e9+wLzwnT1bgd6Bixmr/6HYm+nONgEZAI3A5I6ADAJfz6eu9awQkEPiMs6WjuE5f1tzq9S9F6z84gsj+ztmaIlx24Lbv0hyYGMjMhEuVSd/Amc+pfyQTHCGRH/b2/VwKUUWUk/RckUT72XEUNTc2idM4GP0HDohMZnxEgyLmOKoOELLBPXhvf/K5iJpbqUygcXDmI+H8clBD5uyxt+bMOkAQwGs4DfvtulzM+Tf34Vcw76O/UmgKn61oAC8/Bw9nNo6nEtnldo2Aziubk2keB3TOSwZCC3OgcGL9OIMxFG5DwOKVTQhYyK8ba0UAA0HX4pJ4hXufej6NgEZAI6AREENABwDEcNJXaQQuewTQ/g9tAGUt2I9t/GDvtiyRVjNdV8T8+CEqkykUWZP1GmSM23C2+DHOGsu5FrIz/Xf9Ts54jvo9SdnxN0cqyj/yX+JWjcA4HAamQkcWlRTJ2FrXIxsA8AMf2ZaTss+1uT/ZAAAc0jHrkmg+BzdkHH8rntzJkUZwdhpCnV4MjjGy4jLryM6MjjH14qkO0/JVDcyRIWuSiDtUCptKAGApU/1H/CYfQLIuKtzaJTIMlGDggZ0yuGYc3VLC2zNinSMtLY0WLlxIEyZMoPXr19N1111HQ4cOpVKlSl2wlPPnz9O7775Lr776KiUkJNBjjz1GnTt3ppw5cwqfd7gv/Jvbp/7xxx80depU+umnn6h8+fLUt29fuvbaaylLFvXv19TUVPr6669pxowZtG3bNrrtttuof//+VKRIkXBvUc+nEdAIZHAEdAAggx+gXr5GIFwIqLYADOZYolZ4wGrxH+8tuW64XSU1KqofzpII1qizBm28La9T/aee+0x+/bg3Z0KpRrNSMXSSs4XIzJ+wkT2y82//OgWj6WGui/daO46MPDLWqPmXMVlH5Ht2jMdweYEITdttHTLPHgJlMzaKaVpY523NGgdtBKnW2/iM+q/8J+vv1W78t6Wm6jiyIp7mPG7sILf1qAaRZIJdYAu9zGf5LpfVmPX9busK9HlOLnuYeE3oSwG8MF4Crf0a1o0omi2KNSzSaLfDM3dFjiyGLouI3gEcWTix06ZNo5SU/4LKTZs2pbFjx1KuXLmMZZw9e5YGDx5Mn3zyyQXL6tChA3Xp0oWio/0LSKieqf0+OP9ffvmlse4TJ06kf5wnTx4jiFGrVi2lqYAZAgr4x2oPPPAAPf/885QtWzbpcc+dO0cIsCCYEhur9v9V6Un1DRoBjUBEIKADABFxDHoRGoHIR6DrsiRD8ErWKuSOomkN4wzxPKuhrWD35Ym08ohY9h/iYVMaxCs5n8gy912VSDtOeXeWRPaPIABo1Q8yvToUBudvEAdOwrUf6x78CHBs5frjTkuTpAUlRR0onDKcNjjiXp02c+81WXcAz59b5wlQ4dHRAmJ/MiYT3PAzsIE1lmbnbQazPwoo6mqgfScCLTLZf8zrNQAgIx5qPYsqeaNoKp9lNpfXE4Gj59YkG997snsLdPYQIESAMFQWrkBnoPXjPYFOB9gdTgYH+aOPPqIBAwZc4Pzj2hw5ctAbb7xBNWvWpEAOL6678soradasWRexBUKFqcy4a9asodatW1/g/Jv3P/vss9SjRw9pFkAwzAoUKEBz5syhq6++WniZcPpfe+01IwCTmJhIZcuWpRdffJEqVKggPIa+UCOgEcjYCOgAQMY+P716jUBYEJAV6rMuCpmjSfXjL8qGy4oKytKjzTUgwDCYKcJwzMJpoNJP4X1DG8Avww6gxTB5Q7K0GKNfa8A4Xmnjs5gu/iqL1cmaiKOKjC3wgRK8X04b1ona7RkcyMrjolz/Hav9D12bRFiHjGHcqQ3iCAGzYAbWxIT1Sb6evwol3lwjttmDa/8hQChrXuaFin0nLiGB9oWsNSsVbeh1BDN8X4CdtEawPEl0DarfYyLj+8kKEZnP6Rq3QBao623btqUdO3YYDv+IESMMuvzMmTON4UaPHk3NmzcnqyMNBxUZ9ddff51+/vlniomJobfffpvq1q2rusyQ3Hfq1Cnq1asXzZ8/3xgfzn7RokWpX79+RrDj7rvvppEjR0pn63ft2kXPPPMMbdmyhcAkAGbff/89zZs3z5hn3LhxdN999wntCayKYcOG0fvvv3/B9bfeeqsxTvbs2YXG0RdpBDQCGRsBHQDI2OenV68RCAsCB7lFVDtuAXiA/y1rUPmexOJXVkP2vx+rhaMEQMRUs/9wSpApPyPva4osy/Wam4tH01Cur/YjBACHEiJ/H7DgmZ+OresmAlyg6sh4cdwaFo7m7GJgPPF0wvkPBUaizuoAfq5/3C/2XFuhFQkwyIrdiZ6tl0y8l+8GkYBOoD2sZ+HDbhx4QOs6WetZNdZouRjIVAQcRdfg9H0oem+w6/Bd+vxaf8pdvK4n0HcDsvpwgJGxhj388MOGY79y5Up6/PHHjb9DAOCee+4x/v6DDz4w/g4Ud9T+o2xg/Pjxxt+98847VL9+fa9L9fV+1Pu3a9fOcPYbNmxoZNgRsrXZ9QAAIABJREFUFGjTpg1t3bpVKQCA7D/2Da0EWPfu3al9+/aG89+zZ890zBA0cTOM9eabbxp42q106dIGKwDBFm0aAY1A5kdABwAy/xnrHWoEPCOA9l7PLEqkBIUsOn5o4we31cKR/b/Uzj/2KyseF+igICqHmnkvYm+eHwLbANdxW8cX6gbPojrNifZjoP+fYK0BWQtWIx9K5x/rRLvHl5kmH0wJ/Sjo/xwoU6nLd6vDD+Xz7CUA8AuL8CHIhqCerIlS8Z3GRXkHhEllza2MBO/aQA7iLBQMTsrOH4oAQChYIbL7sl4fKACwceNGeuqpp+jgwYNG9h+BgNq1a9PixYsvCACA4m/S6K10fwQEIKYHi7QAADLrcMi//fZbY31m0OLo0aPGXtatW6cUAED2H5iBMQGxPzjplSpVomXLltEjjzxizGWyJtzODEEIjLV3716qU6cOvfDCC/Tyyy8bgZZIZVW47Ul/rhHQCKghoAMAarjpuzQClxUCsg57sB+D4aj9h4hdN9YsOMRK85faZMTjnNYaic4/1qnKAAhVvfiHzIxA9t+vmn/7WQTSsrBe5+U9CVYbjhr0QatDl911c4qDvUOTGPP3dqhRbNyCHoHm9VJ2EIx1gHcNwYxf2fkPFctGdc+BsIg05z/Qd4M9k33zzTcbWW0EAqyOPWr7V61aZdSkw5544gkaOHCgIfiHgAHo67BICwCsXbvWWOuZM2cucNRB22/VqhXt37/fKH3o3bu31P+SrNhYMYMwogwDAOwLOPwQIoSZAYoxY8YYQQAVLQGpjeiLNQIagYhCQAcAIuo49GI0ApGJAFpg9WPFcdne19iN3bGRbdsl62iq9CMPJepespyhqmf3Y78QMsPZypoqRT6Ycnsos+Pm/gJpWVj3r6ptEMwBh4BlZ26VCap9qEy0vME+v5dyDowl0/XAOreXsoNgDjhKbOZyMCNUzj/2IPt9FuzMEahAC8RLVeIUaG1Oe0TWHw4wMuGwQYMG0ZNPPkkIDMAxfeWVV6hEiRJGFwD8Aw0AGGj0t99+u/Fn01ktVqwYzZ49O6yidUlJSYbuAJzlkydPGuULnTp1orx58xp7sNL0rY46ygJQAmDfi4kdcMH+v/nmG8qfP7+hGwCtAAQ87KwCEzPcO3fuXENIEQbhxGPHjtGkSZNo9+7dhPnRHhB4mmZlEoDmDyYBaP8mproEIFTfrnpcjUBkIqADAJF5LnpVGoGIQgDCc6N+l6fbYhPWvu2y/dGLZc9C01mtG/8WsVDTwEXWYL8GZQCgjsuKAfq9lyiGEPT1O0rG0PVFo6hkjihDuE2Vvm09V1FcvFDkA9X/h4vt4SYcB2ZLZxalW5sgz4UPVP8fajq6eW4ybfGsZ43gRFsueTiuUM7hJhYX7JnyUnYQqP4/HEEk7Ek16GHHw+/1osTlJm4HeWuJaO60EkV/nEij3isSCV0FZM0JY/Sv79ixozGUVe3/+PHjxt8vWbKEIER3//33E9r8oY4eDiwcVZQBwBkG/R8t9qpVq2ZkspG1DpdZM/HmnGYWHQEBBAN+/fVX4yNT7T8tLY2GDx9uOOhWp9u8H2344Kh/9tln6duw0vytlH0rRR/ZfHNcOO6Ye8iQIQb7wDSUHfTp0ye9VeJbb71Fzz33nPGxKUaI9UFTAIKC1qBFuDDV82gENAKXDgEdALh02OuZNQIZBgG/AgDfskL6cFZIF6Fpw2F9skIMPS3YFx1gLmaHFvW75+Q12NLPoiS3RHuoLJzkaCrMP4rhhP3GTt04Vl6HwyNrWblV9SiulW/AYogy5helHTii7rh9pRi60qYwr5qxVq0ZX8WK6qpOhRNFXjagJIO//Vo3x20f62TAGT6iUHbilJX2OwAUbO8i5Q1O96t2PMBYol0PnOZF7T80AGQtENMiXEEkrFclcGbfp5/rRWCyb7U4qlkg6gKxUtXvfLTJHMbCp/j+NC05OdlwUJG1hv3vf/8z+tnnzp2bFixYQE8//bTh8MOhhjNtCv1ZnVJkypFJR8eAFi1aGOOFq3c9WuUh2w7avdVMSj/WBDYD6v1hJmvBmnW3O+S4DnX9qMnHdVYzyxusQRO0+UN5BAIE1oADMCpXrlx6FwVzHGvHAXugwWQSWDUZzGCG7Dulr9cIaAQyJgI6AJAxz02vWiMQVgRU63ytPwZlWwnih+k0zv6jA4CIYfwuLC63kTNXKob+9g+Xi6G2lWIJ2Um7ecnGyv7o9+sHPrJ63arEEhxMJ+u5QrwTg/V+VVaDqnBboIBDOCjb2LdIttrvrLTfGd5g74SqMJ3q9wLWotoBwG+mhZf3WvZ7RjVwZp3Hr/XGsaPeqkIsPX5ljOP3nerZOgVZrM479mLW9SOTbar9w8EFhX3y5MlGlh+GwACy2FmyZDFE73AfAgWioney5xPseugVTJ8+Pf0SZOQRxLjlllvI6qibtfSVK1c2ygVQzgCnHSUOVapUuWAKsB/Q3g+aB6ZB4A/3gf1glkbgs2bNmhn7Rps+a8ABJQMoiTD1AMxxwJYAfjCUBZidCEwmQa1atdI7MlSoUMEIIIBNoE0joBG4PBDQAYDL45z1LjUCnhBQ/TFo/cEL52/GxmSh+lo4XHBcg7Xqsm9IZnz7vXD+u/B8DwZpDYZ7tv6rYC9LeXbLHlvXA8ptF675RpszL1Y5bxSNYeYBggBOdpppGB2WJNFmhYCJSMs6pzn9rP9feSSN+q5MDEv9s0i2WpVN4eQwQccCnRLQ1z0c5tSpw21eL444xhbRVHBag9/1/xAwRCAJehuhNtXAmXVdr2xOpjlbvOkU5IvPQkNrxVHdghwFcDBA0ZW/g5Yfln/+nMpJrM47pjMz5KjzN9X+QU9v2rSp4RDDwYWZjr61xt5KkQ/1eVnHR3Z/6NChRq1+oUKFLqjVtwYHzEw9WAPYC0QAe/XqZegfIJBhN7RARBBk06ZNRutAOO5Vq1Y16PwmPR/3oCwC/w0zxRDNTgoIGkyZMsUoNciaNasxLxgJ+DPMqkNgdlVAUAClF5hnxIgR9MADDziuL5wY67k0AhqB8CGgAwDhw1rPpBHIsAioOm5mAADZvg5cH72fadIiVjVfFE2uH0/ZA7fqvmCYw0y77sjjq1D0QZFvzo4/AgBuXANV9XEZ4S8/fuDDuRrONNxcsYF35KV+u2b+KJrC7AwwPETNS8DB7iz6FSQRXbtItlqVTWEfG8/YxPXJ9AF3NQiXBaqLDza/F0cc48q8E9Z1+FlGggBLV+4WolK2oXI2qoEzc67fuRQJz9kpZjupGsqaJtaPI6wlkKFFZ3sODoKJJGsV80TR9IZxlBNR1X8NAnkmrd/MkJcpU4b69etHX3zxheH4IvMPp9RU0setJhXeKiAInYBx48YZmfBIMKs2AdYDSj7WB8FAZP+vvfZag9kAsUAZs2btcR/GvO+++8iumSCChRV/lF/A8Qf2KEHAmAhsRAqeMhjpazUCGgF1BHQAQB07fadG4LJBAD+S0YpM1v4JAMTRooNpwg5NPN8zhLNTN1hqSN3mnbuds3hcF6yi3l2ba18ncrABlFgRU2FDiDo7mzgbD6xlGQbWdYs4/7jeC2XdTRDPCUcvAQd7xwEvbA+RM7Zf45at9uIw2cUNw8lswD5VNSq8OOIIuvWvHkd4jmTtIw6MjOMAiazZ6fdgMAzkln8LDsh/r8nObV7v9hwFG9cPvQsR5x9r2PIv0wnPtaw1LhJN4+rFpd9mr5+HgB/o8L/88otRV48sNlr+1a9f/wIqvVUA0BTgA3194sSJdMcdd8guK2TXgxkAFoPZ3QAONdr+QQgwLi7O2Bso9rIGZsCjjz5qlDzAzGCIVTMBQZM777wz6NB2/QXgijERVNHOv+yp6Os1ApkHAR0AyDxnqXeiEQgZAqoBAGTwn+I609e3pghnra5jxx/Za9HsMrLByP7/eVw+W4UMOX6sVueMtqipBABEMqxwSPqxgOEibu2lasi+TbomjkDxdTPVenyMK7If+/yqAQe7qNhfaIvH5w3WR7jMjSLvxWGylof44eTJYqJKS1d1xLG+YG0P3dY//Lck+nK3/Dtip6bLtiN1W5fI527PUbAxgPfEDeqlCjn4uxjifAg4uZnqu4px7cFOJwf5tttuo969e9OJEycuoMdbM9Wm0j+U6jt37kzLly+/KJuO1nwLFy6kN9980/gcwQbQ50GVR+Y9Kuq/73Vk1JEtnz9/vrF9lBugbr5UqVLGf+Pzl156yQhCnD9/nh555BFDXT9PnjzG50uXLjWuT0hIMNYOij3MqtSP/4aoH9YMmj4M96OzQbt27ahgwYIXQA8NBMwJbQG0AETtv6kTYNUVMIMh+LfZNQD44HqURGAN0AKAqF/Lli2N/aNLAsoCzACC25njcwgBIujw1Vdf0ahRo4y9YgywGmAoxZg3bx4NGzbM+O/XX3/d6MigTSOgEch4COgAQMY7M71ijUDYEVANAMDBxg9vOEgiBmdkEtNTr2JHVtTgMA/gTF6ivE9ANxePpqH8o9jdXf5vNcg+4se4jImIAHp1SPADf3Td+IB1vfb1qpZ1qGaMVWvkrQ4qXP6R7AB+IeEAApei2aJo5+k0oe4TTufqdn6qavj24IZMlwyZ5y/Ytaq0dFVHHGsRKalwWvM5fu06cfBng0Kwz1q2Eu4SEnMvKoEz3OulxAn3g3HRnsVNwaQRMdV3FWPb3xXUwCMjvn//fmPq6667znC27fRzOJdW0bs6deoYjjGo9BDbQ/YfznKTJk2McRBYgDOMFnZ2w7XQD0CGG4a5rdoC5vVwzuHgglaPOnwEJKxmahXY2/xZxQntmXo4yytWrLhoLLAAMB5q8E1bu3btBSUPCGQ0atTI+Nis88efTV2Bbdu2GYEE1O2bqv32DD/EAkHv79KlywXigiLnjiACRA0RxNi7d69xi4kB/mwVc7S2JRQZW1+jEdAIRBYCOgAQWeehV6MRiDgEvPzoltkMfqS24PZ7na6OlbmNVB1ZOIbjr4mnGhLZfxXhMxHlb68OiewPfC/1+KoZY9VzstYUy9RAA5ObOMCDFmdgorzBLJQXWYRS1kTOT9VhsmIp2yUD7SoH14yjktmzUNflamKOwEKFlu71O0FlTsMBOfc3teNWiwf437Jmzb7LZNNRyn4/a4S0vSqWvtqTQpM5Cy/SxtS+PtXAGcbxqgsiW+ak+q46vStWATorJqD8oza+cOHCxl/bW9WhjR2cWZMpAJE6OL3ZsmUzHPauXbsa2f9AZm01GGgNuDdXrlwEJgHYA3YzRQjtbf7MNnq4fvHixfT4449fcCuc47p16xp7+u2339I/s7bmw19anXxTGwHOPmzMmDFGhh9Ws2ZNo/Rh5MiRBoPhmmuuMQIXECN06rAABgC6J3z77bfCr8mNN95oiAGiNANChDD7mqxijtYSDeFJ9IUaAY1AxCCgAwARcxR6IRqByERA1jFR3YVs2z/M48UhgAL2BA4AiJYaYL5dZ1gcix2Qo6zSLmpQ4X+5UTwVZ0ctkHnN/MqKJnrpWa/SM96Lw4gWhiPqxBEQh2Py0353qoeTsONS1rDotzKJzrvffsEx5edyipmN46lEkPNTdZiswQ0ZHQucwQQu9TA7PKiUpZibtOsriDzXXt47jK8yJ+5DZ4xuHOw4LSmCZ9UcQIeF9ksSCaUkbgbnvyMHJB/iwCTe3r0sYvrMokRKkHj/zTlEvgec1gPhVBkBVfsYsmVOXt5Vp3dl7ty5Rq2/1ezOPz6zq97D0Ud2GxT2smXLptfSgylgttfDfXC2Qcd/7LHHDLV7OLG4By3tXnvtNePeTz75JL1N3r333ku33367kfGH82watAhwL5x9tMTDuNAqAGPBej+unzVrVjoTwdQnMMfBfRgHwQsECnCvdQ44/bVr1zYCDsDF/NzM8oPSb8/qgw2BWn+MC7PqINgZCGZwAmOcPn3a0CZo3769EYyAodvCXXfddcF5QKsA+7fPaw2iAHcIOULTAIagBHDIly+f22ukP9cIaAQiEAEdAIjAQ9FL0ghEEgLhCADgh/ZAzmbeWsK9PtWKjWqtKhyCTpVjqUU5MUqsOadKJs5NMR+sgu7LEwnibyomkqG2j6vqDGMcu8iXyJq9OIxmjfxvrIDeg3E6I1B9cS0LkQ3noIFV2FGVpu9GV/fiMJlYyjilTkJuqgEAVTE+VUcczwpafIK5cIvku457Vc8QDJAx9eKpDgt+igZanIJIXgIATur4Iu+O6HoDjSUqQGre7yU46FROYs1kYw44s3Akzdp7c95jx44ZvepBi7caaPqgoZvUeGtHAFwH5x+lANHR0RfU41sdapQcwAlGkAFjoQMBstxffvll+lTNmzc31PARAADNHqUGcKYRiLCWJtgz3/YAgJnlh1M9fPhwozWf1TAmOh2gBALzbN++3fjYyg6wsyHQ5g/OOUoAEAhAfb6p2m8NsCD4gPkQYDENWXvoGZhmshqcnhe7XgPWOXDgQANba/cB+3pFnmN9jUZAIxBZCOgAQGSdh16NRiDiEAhHAEBW+M8ESdXxEenrbj8I1ZZhVpE3p8OVcWyd7ocTOYqdXRkmgxcBQLf9OK1RVSTPdBabsrMomv0PJIT42a4UGvW7fAmAU19z6x7BBgErBOwQWTMz4aKU9EAdMlTfA1UxPlVHHPiovHsmrqrPrZl9z8nVRR25vZ2IJokTbd5LAMBkssg8I14ETjFPIWYfoV1nmZziKideujvYSzvsWW5k45FVL1mypJGdNg2ieRs2bDAccDjGpsXHxxtZb2Tts2T5Zw9WOj+y1mZGHRlqOOOof4eZDj0ccSezByaste7W6+1t/qxZcVxnDwBYHWy0OEQtvoih/h5BCpg9AGDeD3YA8DOFAu26CdAXQFbeGlyRCQAEK3Ww0v+xnrZt2xrlGdo0AhqBjImADgBkzHPTq9YIhA2BUAcA8OMcwn/lg/Sldtqsl8yrbDYO6uwDmX6+UFKhHzXeUxvE0ZVM2Q5ko9kp/ZSdUxWDQziCRQwRBJAxVQE31eztssNpTL9PpHOS9HvTQUVwQ6Q9YjClc9U6fTeHFVTyVgvPS5cWmNn3JlziINrFojnXonerGnuRaKVqCYIbuyHQM6WKJcZTFR3EvaqBDvN9X3ggjUawiGSqS6wm0HeSF+ZDR2YciYrwmbh7ETjFGLLZf9yjGijDvfYuB3bnGQJ5cNCRVV6yZEnQryzUt8P5R2266fzjBmunADPLj2w4BPTgxCPoYC0ZcJoE6vvW7HyxYsVo9uzZju367MyEFi1a0JAhQyg29h+tGnsAwGzXh8+QUUcAwG2vuNYagAgUAAB9H3oDJh726+zBCYwrEwCwX2uKEgIvsCDQWcC0YEwCmf8X6Ws1AhqBS4OADgBcGtz1rBqBDINAKAMAsuJ1VtC8UFVlsnFw/gdxl4Ff2flPk0zywrlD/Xqg/JsXajywUNEx8BI4cXOGAz3Uqk6FmbmFgJ9bkMSJsm1dj2rQI9gzupOd/54rEmmPQvbfLN04zr3Wh69NchWWQ4AMwSR7i0cVYUoTF1UxPtWAA+atXyjaCPipmGo3Esw5kt/DLssSDR2BYIYgF4RI4TzbTbXkSFUA0AvOIsFHJxxUgywYy97lwO48g+YOOjuy725mF8wzr7dm7nPnzk3ly5c3aPumiN8VV1xhjA8RPtj69euNtnVQtUcXAbQJtOsNBBO027x5M8HpNzsEWAUAMf6CBQuMLgemWQMA+Ltdu3ZRt27dLiptsO7fLraHzD7KGt5///30y+zUf3wAfEHTx/5hVso+/huOO1ofol2fiQ+CKtiPk2E+k0FhDYqgvSA6A1g1E+z7dDtP/blGQCMQWQjoAEBknYdejUYg4hDw4jC6bUZWvM46nheqqiiN/RSLjQ1k5385Z7BlTaQ23wuVGo5p72qxdE9pOR0DL4GTcGeMIXY3oEYs9WHxPgRLglkwEUnc2ZWdP5VzxJxgFnSt8l/dOpzIN7Ym0wrWbZANCpl7gGDa9IbxNH59kqv+QzCNjBMcQGjPtPbtp+SfURUxPi8BB+xdZU7c5+V7CM58PRb9FGkXGuw7CaUaaAMqayoCgF6Dgw0LR3OXE7kWp17eE6cgh1P2vGDBgka2G7X9yGSjthwG2vr58+fp8OHDxn87ZbPx92APvPvuuxcdARxWOKlwbs36eDisDz/8MO3cudOYC10H4EjDKce1ZrlBoAAAHHGI3kGzwDRr5hsONsQEUYdvmr2UwN46D0EICOhBod8UR7TPf+jQIXrooYeMdokwBAhA7a9evfoF+0ZwAqUOZjmFlZaPtX/00UdGIAFlEKYIoD1IYA6I6xHcMLEtXry4wYoAmwLdB1BqYZruACD7DaCv1whEHgI6ABB5Z6JXpBGIOARUM2/BNiLbt94+1pfcC37k70lKDphbX3fMteZoGj3PmVk3xzPQHm/mFnRDmZ4frPrWS4avSLYsNIMdyGDdBZzWpkrHx1iqGWPVrCLmQ/Z2+p/JQc/ZTUQylCwW1ZcVwZR23JsdlHQ3YcNgOg+7mIXQljUIwCSQMdVyDi+aB6qig9iXlzME/X7D8TTXDhJuQTs4/wgCyFqVvGBvxFM2iVidl+AgznZAjTi6vaRcaZCXYJITO8geAICDCsceNHaIAUJtP2/evOlwWtviod4dKv5gDJjmlIl+8MEHqUOHDoauQFTUf6VWmBsOttkKDwJ5oLA3btzYKBdAS0GrTZ482QgOmAZdgo8//thwitEm0DQzAADnH84y2AXoOmCaVXvArktQrVo1o4MB9mYtHbA61AiIgOoP/QDTrB0JzL9DcADlBdY2g2YAAPP+8MMP6S0UERzZv3+/cauT827uFXiZe8mfP7+hN4AgAzCw7lF3AJD9BtDXawQiDwEdAIi8M9Er0ghEHAJ+BwDgCLTgrByotqqmWofs9iMfjtTYdcn08wF5yr+5FzjnU+rHE7LSgcyLI4Ux3coLAs2rmsXEePYaX9GzU31+UOIA5/hPdt6CmVufcy/Oo+geZa8DuwHibPP3BRdGcGvjptrRQbWcw4sQnqroILD1Mi9YBwgYugVJggXtvGTHm5WKpoHskMuYaskK5lANDqqKdWJOJ3YQnFQo+2/dutXYOhzU+++/38i+w+m0193bHXwo8UOtHxlsOMRQuDcZAiaWEAp8+umnDecdTivmmj9/vuG8m7R9XIvrpkyZYqjpw9G1fobPoTnQqVMnatq0Ke3Zs4fefvttmjdvnjENAgtYL+zWW281KP0ffvihkRWHYww2gzkenHWMg31CsBDsAfMzaw3/119/TR07dkx/JMBsqFWrlkHZNzUD0GIPgQxYjRo1DPZD0aJFjbIDaCGgrMFqcMwR2FixYgWNHTvWoP1jbVgLsDYNY3Xt2tUQEwQ7wrpXp2cUewL7YPXq1cbHgcozZJ5vfa1GQCNwaRHQAYBLi7+eXSOQIRDouSKJIEjll1XKE0WTuZ45d6y4OrV9btWscqAAwOHzfxuZZvSZR92/qgUTorOO6UVQTJX+j/m9OBb2Gl8RjLw4TpU5cwpqe2KQR09ECDESAwB4B+CQHnApbbiTncf+7DwGelNUlfFVxfi8MEjcOioEe55UmQ5432vkjyYESoIZauahTXAVn4uTeQnYyb43XsodsHYV+j/uU9U4wL1O7U6dGADPPPMM4Z9Vq1YZmXizvR/GQKYdnQCcKP7mmcAZRZu7RYsWiXz9BLwG40DIz6TGB7oQOgMVKlQw1utkoMhDwR9MAGuNvP3aa6+91ihBMBkPTmwG6z333XcfQc8A9wSzihUrGll6JzNbKGKNwNzUCgg0Xs6cOY2ABkoxrIa1g0VgahLoDgCeHj19s0YgIhDQAYCIOAa9CI1AZCOg6mw77cor9d8cU5U+bw0A4If2t3tTaN6uVKM1mGo9d/qPU/bSulSJpQdZrd3NvGTiVbO3Xuq3VYXMvDjfcO6DOf/AWEQI0atD5XaWKp/HsZ8JNfpgivRuTinmVQ3ooKxgXD25rDTm81J6o0KFN7FVDTyADo9/3IJ6boEW1ex4dv4qGFMvnuoUCNwJxP78qAY7zHFUOg7gXtVgEu51Yjk4BQCQHUdd+meffUZOSvKoy3/22Wdpy5YtF71WcGhxb7NmzQx6+vTp0y+gpttvQEYdtmbNmgs+gvOP7Du6EiCb7zQXbkCmHAEJsA7atWt30Vz16tUz6uPhYKPe3kqht04IB3rUqFGGE20aSgjstfX4DGtDnT7WheBEz549jYy/3cBo6N69uyF2iPaB9uCDXQwRrAAEKuysAXNcBDkQxEBpAvZiGjCHqOI333xDn3zyifHXwYQEL1qo/guNgEYgIhHQAYCIPBa9KI1AZCEwjTPj+HHo1fyg/ptrUKWVo6XcDUWjadOJNNpz9m/PTr+5HjcVejt2qo4bxpFtY2jO7UVYDM7oy42ClzU4PR9eAgBuz5tI9t8cQzVg5LaGUH7u5pR6CWyICmHa9+clcKUadMAaVAMAIucjEmhRrclXYT14ycSrBBz8eEecgg72AACo+n369DHo6aiFR+0+nFi7HTlyxFDsN2n8EAgExR8Cf6j1h6HOHY47HNZffvmFtm3bZvw9rgWNH0EC0NYTEhLSx4L6PxxmOPPQAgC1H2sEnR90f2Tl4YCjVh9z3XHHHYagIOj/3333nVFCsGnTJsPhb926Nd1zzz3pgoNYDzLs2Nevv/5q0P6hX/DYY49dcJ11rxDvgy4BVPqxtoYNGxrBDwQWTD0DtFJE6QPKDRCIQKnCTTfdRC1btkxvWwh2AkoH4OTjc2gsPPLII4QSAqsBV7AuUH4AvJz2itaFCHrA4cc6UIIBQUAwCMxAip25IfKO6Ws0AhqByEJABwAi6zz0ajQCEYmAahs3+2a8qP7bx1INAIQCYIjQoc64LYu6iRQ1eMnEY/0ybQyt+/XSOUGVMu4l6OB2Vm61/9b7vWQ33daDT3HXAAAgAElEQVQRis9FnFLVjg6qAoDYpxc2kGoHAMyr6oCLnI1boAVjqAZBVVgPXp5VlYAD9uclmISg6jAWPL2eA6tWc2oDiKz3e++9Z2SbzYCA2dde5Kz0NeFFAKKEw4cPT8/+W9sDhnclejaNgEbATwR0AMBPNPVYGoFMioCXjJQJiYhDIwNfpAQAINKGdnwQEBM1L2rbmEM1e+slkONU4yuyXy/ibcHGl1U696K5ILJPv68REXlUzYqrlpBgj6pK+LhXpPtGIBy9PLvBzgYlSeOviWedgOAUfdXvGxUBQC8YqwQcgI9qMAn3Bnqe4Dya9f64zhSPg6AfMstaTM7vbw1/xwPDAowNa6cBp+4N/s6qR9MIaATCgYAOAIQDZT2HRiCDI+DVeUKGXLQ2XhQq1R/kouO7XQfKf7V8UezUxNEVQdT+ncbx4hR7aaXmxbFQZR1gr08vSqRjiXJt6tzwh4I+2iDmixfhXBCBddF9eSKtPOJB4dFtUT59LuqUqtLxnRTbRZeu+t6pakiY6wpVAEAk0OIlYKdSj6+KMbBSLbPwwg4K9Dyhht2s99cBANE3LDKuC6QZgNKIIUOGGAKK2jQCGoGMi4AOAGTcs9Mr1wiEDQGvNO5rWXBseJ04gvCZX+bFmfW6hvzsdLa8MsZoi4dMtKx5Cai4tTEMtBavZQeq9G3oLDz+y3k6718TCUIQpBP3dm9Rzl1s0YqHasZc9ny9Xi8ibIg5VN8BVTYH5uy8NIlWHJE/TC8tADHvxztTjPacfpqohoSqKF8ganywPXih4mPc/+P2ql1ZiFTWVINJmCfQ84S6+BdeeMEQ7DOu4zZ1s2bNou+//14zAGQPKIzXL1682BBJhI4B9AbQnWHhwoXGCgYNGkRPPvlkGFejp9IIaARCgYAOAIQCVT2mRiCTIeDlR6mqeJwbhF5qkd3GDvQ5BLag8N/yyljCn1XNiyOq6kh5ofhin6r07Vmbk+nVzd4FJK1YF+AAzAwIEuaQi76AgzB5QzJ98FeKb+KPqs9AoPtESxu8tFdUoaVjvWf4GB/48TwhIy5rCJrNbBxPJbLLnRnmwWxdliZy4MFf9gbaTE5rEO/6LqOFYL+VSdJBLJVSC6+imarlQV5ESYM9TxCvQ70/7OqrrzYCABChw99B7R697aOjxcunZJ87fb0cAnD+IcwIwcGHHnrIECXs3LkzrVu3jnLkyGEIEiKQo00joBHI2AjoAEDGPj+9eo1A2BBQVVFXdVjdNhaKjGCgOeG8INv8wBUxrs6C27rxOQIAvVckurYmcxpL1ZHyouOgksnE2pccSiU8N+fkE8ZBYRShbQcaAO3gBq1Ool8PpkZkEEC0tMELLV3FSYQTjgz8J5yJVzHV5xZzfcgBm4kcuPHaptO6bhkWiWp2XEWQDwEAlMyAdaBiKoE6r0GHYGUOy5YtMxx99JeHAzljxgyjBSBazelsssoJh+4e1PzD4Ucrxvvuu8/oBrB582bj/NClAN0R0OWgSJEioVuEHlkjoBEICwI6ABAWmPUkGoGMj4CqMjV+aEMk757SHlLmNvjgxHVYkkig0ofKoFtwVZ4oeoKp/qirVaH6O60NP+vHr08mOBUqpupIjf49mT7dpTanStkBzqYfO/9Hzqs5MoGwEaVtB8MWzw+YAPMYDy9OJZ5tPCduPeZlzhmlJe24m4SbqdLSMa6KkwgnHJilKB6n6nPrdd5AOBbJ9o+GRHEBRoJqqUWF3MwwaBhHuVkoVNR2nU6jJxYmUqJi0EzlbL0wktyCg+hP36ZNG6NFntV0Nln0iQjPdWg3OHjwYEPtH0yNmTNnEhT/EbAZP368sQjN2AjPWehZNALhQEAHAMKBsp5DI5AJEPDyI1FVQM4JNjhbI39Lovn7/M/gwqHDj3ZQWm8rEU1Q+PfTTMfzE3Y8uTxWyVQcqaMswNd+MWcVz6hNKlvGsf1UGnVblkSHfHb+AZhohlwE3HUcpEBmedOJNKlAAJz+OgWjDVbI9D+TaetJfwJRouJ/2JsqLV0lmINg1ZQ/kj0FOlSeWzBIwNZA6YHfJsoi8VJqUb9QNE2qHye8dAhldl2eRJv5eVQ1lQCAl+CgW5kDdACQNR47duwFW3rggQfo+eefp2zZsqluVd/nIwILFiww2jKCqTF58mS68847CV0coAWwZMkSYyaUbzRp0sTHWfVQGgGNwKVCQAcALhXyel6NQAZDwIsTqUKFDeT8+03fhtNVLV803cIO/w3cxzqbf0SFC7awkym9g9d4+3GPAVUcqa/3pNIIDpqkqvn/UnNC9b/PiiTaxkGAUJiqyFmwtRzmQAX6zKMs4C8+p9NMw7ZmunOyx5+H/biruevDrfyc1GPnH4KWXqnT9jXJiPOpquLLBgCAyRB+br064W6Ooh0LdGvA++J39wjM45a1tq7FyxnLBADOcpAD+13EeHsx2QAAtEHaM5sKQq8qJtJRwt5L/o477jCU5AsUKKAypb7HZwSSk5ON85g7d266TgNo/taggKb/+wy6Hk4jcIkR0AGAS3wAenqNQEZBAD8Pe3B2Clk5WQN9vhsrU0M1X9VOsVM2kLOBy7l+3g8DlXxQjTi6qXhoBajgdL+/I4Ughocf+V4N4oNj6sVTnQJiLRUwZ0cWUPvzuDpuokEH0P278zOyxaeMuB0rWefVK9Zu93txDp3GlmkZN42ZByjLkTUZDP1y/rFGmTaAoSofMbEScVrNa72IZ4oGAPxy/rFm2W4deIZmbFTXVxANWqWlpdHJkycpKiqKcuXKRVmy+Muukn0P9PX/IXD06FFq3bq1IfR3991308iRIw0mQK9evWj+/PnGhRAGbN++vT43/eBoBDIJAjoAkEkOUm9DIxAOBFBDPoaFwFTqpsvniqKpDeKE+7Zb94Oscn+uJ/dCjXXCpyLX+E+6Rm1NInhvYKd7Itf7499+GcoU+lePM8oUROw9Dj5MZfq2avYfc4gEAEKd+cc6VGqqRTBSvcbPAIBshlxVtR3BuME14wzGSzADI2LMOu+Zf+scIuKDoXb+sR6ZLggIZnXi1ocqnQ+qcJeBqdxlIBiryO/AJvRKxtUTKzvYz9+rHTg4iH+rmgyWqnPo+0KLwNatW+mpp56ivXv3UokSJWjChAlGq0azfWOFChUMTYDSpUuHdiF6dI2ARiBsCOgAQNig1hNpBDI+Aqh1xo/h4wptwOC4NmcGQBdmAojmfvCzFI4IRPPwQzkUdi3/YB5eJ86gdPtloJSjTeHPB/zXKcAaReuX/arFd6NMo4Yegn9eHAkR7ENB/xeZN9A1fgYARDOp5lq6ssbCMm5Pp2LBcMRb9hZnhWdt8lbz77Qut7Z7oL8/vzZ07zrW5PYs29ftRfvErV1lKAKbouKGyRyTBKNqAX9HeTEZ1oqXefS9oUMgISGBnnnmGVqzZs1Fk8TExNCIESMImg2atRG6M9AjawTCjYAOAIQbcT2fRiADI4Afjd2XJxLqc1UMQQBQ7vtWiwvaTg9OCEoNXtmUQps56KDCOBBdH9aEmu4htWIJYndeDD/oX2bH6Zf9qZ4E09zWAHFCZPmq5w8ctfBDUMy6jtpccjCxfvwFgRK/yxuC7VvWcXPD0K/PvTji1jWIZMet13uZt3DWLHyWcVSOWTlWQ2BvyJpkWnEkNIEriCciAPigrRQIz9FMfm/mbk8J6XuDvcrqkXgJAAQKeoYysIk5n6wQQ09XDNxJAvO/uTWFv1/VuzoAS1E2iV/vmh4nNAgEEmrEbJ06dTL+iY4WY5yFZoV6VI2ARsBvBHQAwG9E9XgagUyOgFdBOcADB7YpBwJAQy7IzgjsJDsfv7Mq+9JDabTuWKpn0THZY0Bt/VMVYql52RgpNgCU/ZdysGIO/6CWVZOXXaP1etDhJ3D5gomf9TPU4kMscW2CWqAm0LpAaX62ciwVis9Cy9hJhLbBHsXOArJ7l3XcZMdXvd6LI27OmZPfh4l8llVZZFDUvM5bMkcW43lHEAnPC9rtoeb/vLeEsOvywbS5rWQM3Vs6mnJwRGAxvztz+TlSFaFzndB2gWxHEi8BAEyNoMdtJaPp/itijP3ivQHWeG9CFdiEsOmQWnH0P2Y32c0v5x/jyuqRyJ6Vvj58CCQlJdHnn39OL774Iu3YsYOqVq1qOP5Q/dfOf/jOQc+kEQgXAjoAEC6k9TwagUyCADLLUI2GWnpmNDgocIqu444AENqDg23t453A+9/NP95Bv/71YBrtYLV71d7oXvFDbT7o3HexHkA+/vM51oT7ak+KEYyAU5eZrGHhaBrPTrI3job/iKj2iLeuREXbwGsAwH8kIn9EZMd7V4ule0qLi5F6DQBcKlTwPXZ9sWhqeWWMwfRAsAFtL2eweCQ0SfwIPuC78eVG8VQ8e6S9lZcKdT2vRkAjoBHIGAjoAEDGOCe9So1ARCHwEqtGv85OpjaNQLgQiNRaY1U1fituKkJqqiKA4TqvSJxHVmgRe/AiAhiJGPi5JpXAlZ/z67E0AhoBjYBGQA0BHQBQw03fpRG4rBHw2jv6sgZPb14aARWKvPQkijd8xp0xRv2erHg3kWxXB3MiPwIPyovOoDei68f0hnGUE7x8QfPSBlBwigx7mWibwwy7Qb1wjYBGQCOQSRHQAYBMerB6WxqBUCPwCve1n7MlxRcqqR9rrcQ/7kF7hY6AtuAIQASuTK4stPxwxsBKpm97uM/eK0VcJSuNPaI7xtC1SZ7aO3rBCoELP2jkXtYge68K0wJlNZ24VZ6frTxl1x2p10daV45IxUmvSyOgEdAIRBoCOgAQaSei16MRyCAIoNVdR/5hvCsCtABqca3+iNpxdIyFBLtxe7RDGaj+HdnI02EUETCV2EHf7cEdHc6EoZIDauFwGNFFQsVkepurjO/lHnR+eGZRIkEbQsVUadSXkppeigUEC3EQafVRxQNVAYrvQYAPopsqplL/b85zqcotsOa/+bFSe7JUUJK7p1/1WLpbQk9BbnR9tUZAI6AR0AiECgEdAAgVsnpcjcBlgAD63A9Zk0SJIVYODwSlU1tBKPH3XhH5QQA4My3KxbDQYDT1XxUeR9zalgyYDliVRD9xy8JQGvbZktuSfb4rlQ6ck3dlsOZO3HkAWEWiec0Qq2SlgQOCKZ05AOd3pwc3jCtzJ4gxdeOMjhcDuNNEuN59CM7dy87m7C3JSqwHVaYF8PiFv+fQVUM1gOWGqdPneG/aXBVLP+5LpY2MdaRZVm4wMIqfgwaFdHu4SDsbvR6NgEZAI+CGgA4AuCGkP9cIaAQCIgB3bvKGZPqA21qFmw6MH8iPlud+1/wj2V7Ru57LAPqxcxupSvhlmX4/jBkL5VmdO5wYXsttwYbXiUtvcwgnDmry6P8eCkM7st7V4qgJq5GrOqteHLdQ7MlpTNUMcSw/w3gOrueOEyo2d3sKTWVV93C8e/ZgG5xhvGOLuHVgqA0lIGPrxVMib7TT0iQ6ofC81uTOHlMaxBMwl7Vwdz5BR4/BNWMN53oJt0lE8CGUTB1obJxOlvsOyBv3TweA0jnF9RRkcdfXawQ0AhoBjUBoENABgNDgqkfVCFw2CICSO5AdgYVhcARMUK0/kAMBDWp2f17X5gjKnqFvdpuKsfQQt+4DLd60cGAIAbRJ3EYP2FntPe7BPvUPtaxqsIe8SLYsNJydW7O3/dvbUgjCdbJWt2AUTbhGzXGTnUv1etUMcRl2nmY0jL/oTETXcZKdto5Lkgyl+lCamY1+jANu1qcn1AEkBB0gNPd8rVjKxU6qKuvBDxbJRxzknMjBzlQ5P1n6WPCejuQgXQlLa70PeW4EWkNRKYT3FO/oD8w0kDG0FpzBgooI0GnTCGgENAIagYyFgA4AZKzz0qvVCEQkAme5jnwwlwKEOhuIH/L1CkbTEHYIkIFyM6wLGVIotYcjSxpoPXCgkAXvWiXwupFl7Lo8NAELUyPB7vxjvQg+IMP4Kwdw/MII2VZktkHbNm0rO6nI3sqwDRAkGVAjjm4vqZYhd3s+/PpcNUOMHu3tKsV6Wsb/s3cd4FEVXfsAKbRAqCEgvYj03qwoiKCf5UcU5QNBRJHee+9Ib0oXFUVRPguiIghIld6RKlIDoXdIAv7nnXDjzebu7i27KeSc5+FR2bkzZ96ZXe9p7/F3Gc5DHH0fUCGIyrKRaCT+Mk7dOR3sZD3AyIWjxUm/enxPOm+84zfeA3Bz/F+hAHqPM5rgKNSLv7KE8P0cyc6GBZxJssJiKVC1XOxQrB6cIPvK0WWWhwUBQUAQEAQSBQFxACQKzLKIIPDgI4AXZESpvvOTsY2X1Y6lAumZvOksv3Tu5pKAETuj6PiNf3xm5Jo5Uc3wb8s17CBN8yYwJFFXvd1H5GpwmNRlvJCG72pU6HXxlRNA4zV4l40YfYaDttZEvh/IODArdgnyzM6vH7fv/B2av/cy7Yq8TVcZEGAXnjmQ3ngkKz1fLDPvx/P5WY0Q4z4gJR1ZAE4ExuGM/dGEDAtfRohxlq8UDCCcpae744/14WyA46egATZ2sh58xVYPwtPum5n4lH9HfClIo+/H+3XnZMFavsY5nDMMYPwXyJTWVpeDhuys6FbGmfPKlxjKXIKAICAICALmERAHgHmsZKQgIAiYQACRJKTK+qr+Hqm/bzIBHNLmPRki3lTDC/QONqyREYDUZV9Fu43WhbOiEb8gv1IwnUpdtiJIMZ55IJoQ6bTLeI71rDpMnKwLYxnGS+9yxkabtn8rWQ4ZOOgPvoJauf0b/b/JeeXjNl2g345dN7wT2NujD2WkgY/mpiAjr8b9zVkp48CcbTjyDw4LXwju9nx2AMzme+PkzkAXRKIfY66Iduxs06ehe9IT6//Ijr+JXEqCrBu7gjvbjp1lddhp5QFqS3XxMK6nsqPFjAPOjN6+LC1CZkJzzgL5D5MbetqvXq8/zt2l4Tvt/77i7j3FnBPdy8ZmI11gp2Ob9dadGtIBwMxtkTGCgCAgCCRPBMQBkDzPRbQSBFI0AjBCvj0Wo4wSO44AGCEPcy0sjH5E/M2+HJsFDS0Mfzxxl345GUMnmSvAqTMAL9UwMPBi/Z8C6Qj1sdbM/oSaw9CYygYVUvOtRHZhRKFWG9FbRHGtCrIlxu+JpoOcsu8NF+y7BLcTbPVwANVkQ93Mns1EUWH8dykTRC/k96/xf+n2Xeq56iztv3DHI0zYZ8OHs1C7yjk87tFMBgfu9hvs0HqPHQC+vtfguxjLZ4ee9d7OznXDuDfP8ncN3RbsGsso7xizO5pWM2u+2TsLbFFm0LRooCr1MIsJvr/j90TRLQ+l6yAPHMFM9SDb9KXg9w0Ouk8OW3d44PzLc4kMftvQ3tLsfvX6w8mykDNpvmAdrpkk79OcdO3ZsVOaOzlA4PRD9ghKAMyeF57D93NklWDmZ/Atrr48I5lLEBAEBAFBwD0C4gCQ2yEICAJ+ReA0G7JLT90lRK5g/IFtWv+yCSM1E0fJ0Vv8ETb6n+Za+ZL8gmrHeLWzEbzM/3XtHm06d4/QPQD/fpONihusp2s0FS/RWVjXYH4BLpQ5LZUKTaNIymAEZ/BNMDfBFtBmDnXeaNcHoxxGpqYX9MnEFgXSeavkSEsN2GD2hfMBSvzNZwXDYMv5uxTJ7fu0M8vM6+Xls4KzAwa6HWMRBswidhDBSXSW54axCsMIHAU4f0TG7cxr5fzNGv/anCF8IUc9FUZlc6X3uAyMqp9P3lXYHb9+T+GGc0K0FYSGLYoHOk7797ZP7TuHexPB378brITmENDuTBbO3kaJRc3caakGO29ymyhR8bau9rl2Z3/l7/1h/j5dZceA/s7iO4TSB2QagBvDbm0+nGTIlvkjkte4bwjjexieIS29XjgdPfeQPSeY2X1iT5v5+4Hzxm+H/ruJOfz924a79ic7exazM2TXxbvsbCW6rvtxxXc1P+MMx0odxlnPAQLHwcDt0bSRf5ftOIvQAcDuuZnFV8YJAoKAICAI+AcBcQD4B1eZVRAQBASBZIdA9J0o+u2Lb+m7afPo6vmLVP/txvRy+7cpJFvWZKerPxVCyvrkLRdo0YGrlpb5T7EQ6l49p6VnZLAgkNwQOMJOmT5bYjlR7Ag6FUzjDgBwMIgIAoKAICAIpDwExAGQ8s5MNBYEBAFBwBYCqxYupnGtusd7tv2UYfRss1dtzZdSH1p94gYNXXeO7ljs6VYsWxBNrBNOWRIrPSWlAix6J1sElnO7vw+4TMNs6YDRRpClM5z5OUQEAUFAEBAEUiYC4gBImecmWgsCgoAgYAmBqNt3aE7f0fTT7C/iPdekbwdq3KONpblS8mAw/HdaHkGHL0Ul2AbS40OC0tGtmHsUZeAcCOXaj6nPhlMB5M+LCAIpCAG79f5GWwRRo68ILFMQhKKqICAICAIPDALiAHhgjlI2IggIAoKAZwS+Hj+TPh08Pm5QhsyZqPvccVS13lOpBrpvD17l9P+LTIAWP/1ZT/S3/O/rNHLDeYpxKY5OzynPw58Io6rhGVINXrLRlI+Ak3p/190HMmfL0EpB9CRzgIgIAoKAICAIpEwExAGQMs9NtBYEBAFBwDICV7ju/7MhE2n1oiUUVjAfNer6Hj360nOULiB1vMyD+K8DR/+PXYlOgJ0+vf8iU8u353EnrsYfJw4Ay1dOHkhiBECU2HNzFKHu3xcCMksQAKK9ooggIAgIAoJAykRAHAAp89xEa0FAEBAEBAGLCPzy13Ua/cf5BNH/dGnSUM8aOem5IpnVjCgB6PzbGdp3Pn57QHEAWARchicpAuhM0HtrlK1WrO4UFwLAJD1SWVwQEAQEAZ8gIA4An8AokwgCgoAgIAgkZwRuRnPtPxv1+y/EN+qhc8GsgTSZyf2ypf83E6LbijO0KeJWvC1l5PznkU+GUcUwz60AkzMOolvqQAAtGD/YHcUtIH27XyEA9C2eMpsgIAgIAkmBgDgAkgJ1WVMQEAQSBYF/7t2jA1t20a+ffUM7V66nyBOn6eEq5enF95tRzf/UpcDgf5msb9+8Rb9+8jX9NGcBnTp0lMo/WZNe7dKKyj9Rg9KkTUv4fMWC72jFF9/xnDvV8036dKCCpYrTP1xPvnvNRvpi5FT6a9ef1G7yEHr8/xqof/+G6+63Ll9DBUoWoxfbNHObcm9F19NHjnEq/wQ1b92mDemtQV0pKH0w3Y25Szt/30A/zpxPm39ZRU+99h9qObwXhebOofDeu34LTe82hC6cPkvNBnah51q8nuAczp2MUPtc/8My1n8f5c6fl556/UWFWdac2ePGA49vJ8+h5fP/R9ny5KKus8ZQeOEC6vPI46foh+mf0YYffqWMWTJT67EDqHStKgnW0jBd87+faM/azZSveGFq0PINevatRpQ+Y/w6+2sXL9Pv3yyhdd//osaidWGtF+vRa93eo9wF8nm9T+tP3aSBayINmf9d2/tFM2NaF3YA7Izkxuo6yc4Ogmn1wilfZiEB9Aq4hwEx/L1ccnI/LYs4zNHpGyojIzhdAJXNlodaFqtMOdNnivf0josRNPvQZoq8dZ17z2ehgeWfofN3btLcQ1vo6PWLamzhzNnpvYerUaHM2QxXxhyLju2hv65dpKh7dwlZH3jm7eJVqHiW2O8H5BzrM3HfOk6Zv0CBadNRu5I1qXqu/OqzrRdO0Rd/7aRTN69Q2jRpqWHB0vynjBMofP4smC0+OxxDsw5EU4y9Ln8edRICQJ8fmUwoCAgCgkCiIyAOgESHXBYUBASBxEAAxuXXY6fTwnEzDJdrMaQ7vdyuOaVNl04Zzl+MmGw49q3BXal6/adpVq8RtH3FunhzvdS2OTVn4/vW9Rs09p1utO23terzJn3aU95ihWh61yF07dKVuGdAutd24mB64tXnKQ0bIJpY0TX6ThR9PGAMLWYDG6LpEB0VpZwCi2fMj6cjDHM4Am5cvUZT2vVjA3qp+vyNXu34T9s4PeDE2LB4Oc3pM1I5SlwFDg/orjkB4CAY2bS9GvZI9YrUbc44yvVQuOEcDd55kx0RPZWTQpMjO/fRjB7D6M8/tiVY6zXmJniTnSsaN8H+TTvow86D6Oie/QnGwqHTZeYHlLdoQY/XaszG87T48LUEY4zS+t11CigcGkRT0AYwmJnQRGwh8Pf1S8rAPnXzquHzWYPSU7fSj1PJrLniPu+/fRntv3JO/XdIYDC98FBJ+u74Prp1Nz5HQz52DvQtV5ty6RwIuNez2HmwIuJIgtIPzBfK6/Us8yQVu+8EmHlwEy07fVitlSFdIHUq9ShVzB5uOAfWG1yhDkHn5CBg+p+yL5q+/juGXPgrfaJeBk6QGVklmB0icv99AqhMIggIAoJAEiEgDoAkAl6WFQQEAf8hACP5s6ET6NspH7tdRDNaEeG+GBGpDPjdazclGI9Ic3DGjHT+VESCzxBBbzWyN925dTueA6BwmZJ048pVQ0MaBiuY98MKPqTms6orjPOxLbvSnxu3q+dh4Nd4oQ593H9MghZ/+LzHx+NVNsLfew+wwd6BkD0AgTGvzwDYuOQ3GvduD+XMcCf9FnxI1Rs8TTFR0TRv0Dj6fto8NbR245fo/XED6MiOfTShdc8E+9ZwCsoQayidOHCEJrXpozIpjKRYhdKs9wQKL1KADm3fQ6NYbyOnhPbsOyN6KUeIO4m8GUPtfo2gMwb50HryP+35U9ejqe3SCLrIpIF6qZUvI416KsztOvKBZwQQXR++a6Vb4197GoY1ovzZgmOzQPQOAETu03H0HVF8I6mbtxi9W6Ja3EdzOEtg6amD5CkY/ly+EtSSMwGuR0fRwB3L6fiNy+p5OBKgx+qzR1X2gGvniPCMITS4fJ04PZPy/Lm7JY3YGcXOi7t+Mf6xtzwZ0tB0JgAM43/6Q+CsOX36NC1btozWrFlDR44coRMnTsSeRa5cVKlSJWrUqBHVrFmT0qdPHk4Xf+AgcwoCgoAg4G8ExAHgb4RlfkFAEEh0BKIZ5OcAACAASURBVFyN2eeav0b/1/EdOr7/MM3kqDOMSUTjh343lx6uWp4i/jpOH7ToTId37FUlAs0Gdqal875WbPl6QWS6BH/+YeeBdPHMOWrco42Kot+4ci2eAwDPwHHQdEBnqvBULVo0cTYt/WRh3FRYt0LtWuq/req6g0sZ+r/8tnoWUe/en02mXas3qgwFV8nOqfn9v5pOMKiRZv9Biy6GOiBlf2yr7nHR+EdqVKL/9utI2XLnVI6FzUtXqedQNtCoy7sJHCYwwKs+V5vGswPByKjXZxvcvHadZnQfpsoM9DiVe7w6zR82idZ+90vc2aAkYFrHAervIPjvZgO6UJFyJbm0YlYcpkYZBnos0NZv+PqE5H8YU5+J/3rX/DfarM7k9C3qv+Ys3XbJoW5RNpRalDNOMU/0S54CF5zy5wZlTGuSIzgj/Sd/SfqVI+6ndRkBadnIb1qkIr3An0H0DgDt2fAMIfRa4XL0x7njtOnciTgDv0hIdhrCUXmUFGzhlP3J+9bHZQogov/8Qw+zIRtCnx7ZRlejY/kgSoXmVpH8vZfP0gd7VtPNmNjMgvIc+X86T1H68MAfXDqSsJhev1ZSHgfa/PXbFsU4+Ibp391eKmRPS5NrBHNphG93e49LQtatW0fTpk2jzZs3e528YMGCNGrUKKpatWq8TCqvD8oAQUAQEAQEAYWAOADkIggCgsADhQDS6VHn/tvn36p9Pf3Gy/TemH6UMSQzoY5cS9XXjOdCpR9WUXjU7y+d9xW9PawnPdPkFVr55fccze4Vh40Wuc+UNQsbsEPpLBvNHacOV0apfl484Jrqv2fdZurdoGncXFpavh1df/n4K5rWaaCaq2q9p1QZw/RuQ1VUHcZ5QFAQLRg1VX1e9rFq1G32WFWjD+N6IZdEQJCh0HPeBKU75NdPv6Ep7fupf8//cFGVNQBcIF9+8CF9Pnyy+ncta8A1m6D/lx/RnnWbVMYF5i5WqQwt4zk16Tx9lDoHCDgKhr/ZLi7TQCvFiOasgpk9hyseBi0DIPLEqbixwBTOjopPP6rmWbVwMY1jpwUE+4bDAuUcRoLa/5XHE2Y2IJrct1ZOqlMolv1fk493XaKPd8dGgTWRDgCG0Jr+y5Ns4A/Z8RtdioolVszCqfzdyjxOeTNwtJ+j7q4lAdVyPqRKAU7fukYjd6+is1z/r4k+1f/w1Qs0jLMKbsREqY/1Uflxe9cqBwEkkHk83i5WhepwhgBE71TAWt3LPEHLmZMAGQPgKIA0YGfBvsuRhLKFIOYDQEaCXg84CPpxyUFSyqU7/1BfNv63X/Cv8Y89vl44gDqV9i3/BSL8w4cPV1F/KxIcHKyee/nll8UJYAU4GSsICAKCACMgDgC5BoKAIPBAIeBqnPb+bAqTxdVVe9y1+g9lNCJ6j5r2DmzAZw7NYrh/1Kb3qPdm3GdarX1AUMIXYFcHQMNO71DT/p3jathd59IcAFZ1zRiSSRnyXzOxIOSZN1+mQDb4f5m3kBAFbzG0O6366oc4BwGI97rNGUu3r9+kwa+9R2eOxqbTPvpSPWo/dRhlyhKiDPGPmKsADg/If1o3JRjlIEi8dPa8cgwgAwDZBH2/mEYlKpcjfRYCDH4QBKLkIiAwkDpPH632rWGnz7S4d/duPP31jgg9hq+0b8E8Ch3pqzEfxu1Vf15wnMzuNTIuA0B/xq6HefHWXWq/PIJOXI1fL45x2bmoGTX9+bP8e6buWgAalQo8UF8cP2/G1bjWjG4sqzfUvamRISBQOQbKMWEg5Cgb50N3rqBr96P5mgMAJQKDd/6mSP0g+TNlVVF+cAj8eYVLfvasURkA+myDz//aobgFICAArJwjH206f4KQ8A6yP/wdxmiilQ5409lfn8P477o5iv687H/jPx2DMKBCED2bz9jJZnWPiPovXryYBg8eTFeu/MuTYmWegIAAmjBhAjVo0MDKYzJWEBAEBIFUj4A4AFL9FRAABIEHC4GNP62gYW+0UZvSovx5ixSkdcxI/9WYjxTDP+r+YaiWeayq283rjVwM0kexXR9ydQA06dtBlQdootcJfzfyp8+ozKNVyaquUcw1MKv3SEIWAAQG/tULl9S/a1F7fcTe3eb0zgxXTgFE+esxC/9hJulDJgG6CUBAhvhKu7eVca+PviNan4vx3LB4mSoRaNixJTsMfo87Az3XgisRod4Rgfrfg1t3qfKCis88xsSMMfFICxHlb9K3I507eZr1mhZXQqA5Ply7Bmh738yt/PquTpjOj8/L505P45/OQ4Gwbu7LrnO3qefKs3SD2wbqpWmZUGpVXtL/7f5aILL+C9fia/J6oXL0aqFYBn0Q/I3du4auRMXvumC0Fgz4/uWfZgb/2LPYduG0IhXUCAFLZMlJwyrWpe3M+q//ezgcOpd6jMsNDql6fi39v3RoGPUq+ySl55IBfYkCHA2ZA4KUAwElAn3KPkXf8HOagwCOg7eKVlJZAkkhMP47bYqig1esGf8BfNVhxG/kcoELPIdZCQ1KQzO4/r9AZuf1/7dv36apU6fSrFmzKIa/506kcOHCNGPGDCpatKiTaeRZQUAQEARSFQLiAEhVxy2bFQQefAT0ximi1gVLlVBGv0Yih7T3t9hQBXEemPjB0o8Ud0S5YWRqxHj6VHugpkXtjRDczuz/k9r2pQsRZ9XHegeAa9RbbxDrdQW7fpFyj3jWlUsYkD6/d8OWeGpoXARIgdez87s7bT0BILAZ9VZHJgmMNc5Qi3+dOQ3QAhCCCD4i/K8yNpqRPZ/x+opLA/SiJzdEhsKng8erjzWCQMwDR8kYJjDUuim4kgPq53N1qsDRkD5zRtUCUBOtBaK+PaHrno3S+bUxr5bMQh0q/9sCDn9v1C0gNDgdTaiTh4pyFwARewi41v83KVKBXi5QKm4y1Ot/uP+PuEi+fhUY2/fYQQRxdQDoo/b4XIvKr408Rh/xfBpZYCY25qM5K0D7b5ixRZn5vws7BbSuAb22/sLt/2LbCmoCLoGOj9SiquxAGMP8AJvOn1QfoSTg/ZI16LHcnrtP2EPL81N2I/9g8e9SJojbLBL13hJFLhyXHhctHZqWpnD9f4YAZzu6efMmjR07lj755BNnE+mebt68OfXp04fSuSkB8tlCMpEgIAgIAg8IAuIAeEAOUrYhCAgCsQi4kt1puCDqX49Z+xHd1gxGGOdoL7eU684h/3nvv/TuB/0UJ4C+1R4+c+cAQO39iP+2p5MH/4o7Ar0DAAb26Oad41rY6VPsQYSn5xnwpCs+27Vmo1rrxuV/W6jpU/MxBunx37AB/sNHn8bV2RerWIauX74SVwKg38tJ1q/fi83pwulY54UmMNiRdg+OAfABaG0L4TAZ1LCVitbrRXNCoEOAPktBX5+PbIW+/2muOhJAar5Qlzp+NEKVIrgKxg569V06tG13Ar0q13lclSrAmcKKqTPfwG0JW3MnAr0zIJr7onVZcYZ2RiaMLBvV/0dcj6EOXC5w1qVbwJMFMtGQx3OrVHARewi4OgBg/MMJoImegA84v8Sf12Lj+tytG4qET6vx1zsALt25RQN3LqeIm7HtHfXG+obI4zTpz3UJmPsxd05m93+lQGmqE1407l6jzr/vtl8TdBcozk4CdAKAwd+P2xEevHpereXqiLCHivWn7Nb8hwSmoYEVAunRsHQ0+2A0zTloLfLesFAAczY4q/+P4laliPyD7M+XkjVrVpozZw5VrMi/ByKCgCAgCAgCXhEQB4BXiGSAICAIpCQEDmzeqVjytXZ2j71SX6XjP1SiSFxNPvYDQ/nHGfNVTTrSzSEgknu9+/vKQAVjPox7TfSGu/Z3x/88TJPa9aWDLu3sNAcA1tC354MTohcT2RVng1wRAHYdTL99EcuGD/GkK2r0EVW/rjP+8Yw+wq4/p9s3bipHRlpO2b/EnAfYz9E9+9UQzQFwN+auah04p+8oxiC2rVqBR4pR80HdqOwT1eMi/vj7f7hmd++GrfTpkAlx3QK09fROCHflEEjxXz7/f4qfQMM7W1gu6rcglldAL9B7BeMyo+cwtQdIlhzZFDcBMjc03gbMuWHxcprTZySBnFFPbIhnPLX/yxKcliY+E06o7ddk1s5L9Nme+OR/mZjyfHTtMCqXS9qOxTski//xw4k/af6R7XFs/UWZrX8Q1+Qj9R7nOGX/Blpz9m81K6L1PZiU75GsuWgEEwDu4HR+TTTDu1CmUJrGjoHVZ47GzVmBSfmQqg+ZwGUBG+4TAOK/Ub+PFoEvPFQyLuKPvwfhH9L6oZ9WRqCtpecHcHU2gMRwADsGCmYOtYiE/eFo9ddvaxTjZNwC0d3MOdOnoZGVg6hMtrQKq65cOrAh0vwcvqj/v8vO1ilTpqg//pCWLVtSz549JQvAH+DKnIKAIPDAISAOgAfuSGVDgkDqRgAG8mQ2ylGTDkEk+7m3X6cnGj5PYQXyKfb+nas2cB37D3Fp7xpiaFeHuvRPuMe91vpO+0ybp36Lxsw2n5b++HG5irIb9aeHA6D+241p0aTZ9O3kuXEHAiZ8OBlOH/mbvv/wk7j6etc1zOiqPaNP53d38q51/uhy0JDbIq5e9BN9P21enLNEe77qc0/R862aUNFypejOrVu0jw3/Nd/+nEBfbby+lv/8qQj64O2ucU4Cba2NP6+ghWOmJ1gLRIDIMij3ZA26Gx3D3QS20JJZnyeI/GMtdAAAwSIyEi5HXqDfFnxLv8z9Ss2JdoudZ4xWZIWauGvnh88Lczo/CADhCIAcuxLN2QIRdO5mfMPo6YLcC/4xif47/VU5dv0ys/WvoMv36/wRiS/DRH7IBFjObQBBtnf3fpq/ZsivYwNen8YPHeAA6Fr6MVoRcYTWcZq/9gwM/MbcFhCf/3TyAB3jiL5rhTuM9ifzFCHwAYA0cD3Pv4udCxofgOseswVlYOK7Z+ihjFnckg2iM0BiCIz/ETujaNnpu1wOYX7F8IxpaGzVICoSEnvPUfffZv0dOn7D/CQ5gtPQh6j/z2QvBwYOnkWLFlHfvn0d1/y723nZsmUVF0BYWJh5cGSkICAICAKpFAFxAKTSg5dtCwIPMgIbl/xG47gnvZYF4GmvqBtFdMpIYEyiY4BVyZkvnO5wrSvS5b1JiSrlCJkEiNh7EzghkMmgpcVDv/5fTVdt8zyJa7tB17FFyj5CadKmoSNM/GdGinObv0Pb9sQNhVPjtW6tYzkVdK0WjeYq8HAxCswQTEd27PW6FCL94UUKxFvL6CHXtovamC//vEIfbotf0619Vi08A41lAkAITKHJWy7QogP/llbg77Ny7f84HlMiu9T+ez0sEwNQ47/qzF8JDHP9o6FB6alnmSdjWfuZxf8Qt/nTC+4YTFnN8Pe0LCL4+KO19fOmItL8NY4AjC3JGQhDOEsBa7rrNpAYDgDcz0l7o+nrv2McGf/YE8j/em+5w9kO3tD49/MK2dPSZK7/52QYW3Lo0CF6//336ejRo7aeN/MQOgJ8+umnVL16dTPDZYwgIAgIAqkaAXEApOrjl80LAg8mAkhXR3R7RvehHo3w4pXKcvp5WY44f5EAiMdefo6aDeqiygQQ6TeSkOyhyuAtULIY3bx2gxD9tiJgsG/Sp70ixTOja3Nm4v9r935OeR+lljGKertbH2uMbNrBMNr/zojehNr9qZ0GJEjv188Xki2rKpGA02JUs47KOQLju+8XU6n8kzXVUPAqgKUf3QhcBRH8d0f35TH3vK6FLIQmfTpQcIb0NJlbEaKVopFgfXQfQMYFOhToZeCaSFp5PLYNnKs0fiQrtamUXf31bmb+77XqLF1DmPW+sD+EGpXMSm3vj7FyrjLWGIHbd2No9J7fae+ls4ZOABj/7z9cgyrlyKscBTMPblLkf2nTpFUEflYkQ7pAerNIeVViMPfQ1gTp/fq5YOCjrSBKDhb+vVutiVj3KwVL0xuFy6uhrg6AfJwVgLaCWVlnf8s3bPjDARBjPmhPrpF/TUc79f8tSwTQOyXs1f9fuHCBOnbsSBs2bPA3TNS/f38CIaCIICAICAKCgGcExAEgN0QQEAQeWATOnYyg1d8sUQY2SOuQEYAuAJW4zRwI7kpWjSUhQ7kAjPwDXMsPNvun33yZkK4P1nvUoIN8b/lni2jn7xuUQ6EIp8ZXeuZROsxRbLQLROkASgK0GnvMiXWq1kMq/Zt08+o1+nrcTNq6fA0FBAZQFf77Z5u+ym38KnPkPTasZkbXwOAg5WSY0WM4/cXR+hZDu9Oj7KjQCPo8HSScImjP97/Jc2jv+i1qn/VbvsHP14ur9UemwCZO1UddPXgNUDoAox/GPWrvgRucHsAE8yxm50jt119UXQ/0bfiA0XdT5tLPc7+kGE7rL1WjkuIqqP78M/HWwtms/34p7WPjHmcDXMsx98CTjV7g8gNkJcRiA72Mxlat96Qai6wIVwzQxq/Dsgg6dCmWQ0AvMO571shF9YtkpigmCuy+8gxtPxufKLAIlwhMeCYPZUvvm77nD+yXzOLGEI1fcnI/LYs4TJHcYg/p4aj5r5IzHzXm1oAg6LvDjgLU/u+7HEm502eme+wuOM9jNcFZw1lQm9P5K2XPR/MOb2UD/aLKCsBcZdmYf6toRTUXBM/CsN956Qy3GrylxmlzwPB/nnkB0FYQZQEfMNP/ASb6K8AZCMhE0DoEQM+JTCq44dwJCmCHREN2DjQsGNvG0J+y6+I96rY5inUzb/3n5pr/CdX/TfvX9LNT/4/OASOrBFP1XNbD/8is+vDDD2nixIn+hChu7mbNmlG/fv2EByBR0JZFBAFBICUjIA6AlHx6orsgIAgkGQJauz1E4Rt1e49m9xqZgGQvyZSThQmM/m1/PU3nDXKdM3Iu88gnw6hiWHpasO8KzdhxMV5qdXpulg7W/xp5MwqSSYDAZm61N+nP9eyciVFt/XZciohj+g/PGEKDy9ehxEi9T4Ktx1sSjP+dmLDv4JV/M1O86ZSN6/WHVIRDJaHBfvbWP9Sa6//P8D/NCur+Uf8PHgCrsnHjRpX6f+WK91IozI00/s6dO6soPp5Ba79Vq1aZXrZOnTo0fvx4ypQp1vEjIggIAoKAIGCMgDgA5GYIAoKAIGARAX1NPToMPNGwAfe37xbnABj63VyqULuWxVlluC8RQES/9+9n6SZnArhKdo7qT6sXThfZOWCU+t/w4SzUrnIOafvnywOxMNe4vWvpDyboQzS/TcnqNP+vHXEOgCLcPQB1+Wj59yALTPQJe2Lr/s1KJoZkaKUgqpnbOGvl9zN3qf+2KC6nMDsj0dPh6Wg4dxCwKteuXaPu3bvTsmWxZKxmpH379oQ/4GWBbNu2TTkDbtwwLuNxnbNChQo0e/ZsypYtm5nlZIwgIAgIAqkWAXEApNqjl40LAoKAXQRA2jfqrY6cjn+GBi+apabpUe/NuOk+WPoFPcJp7yJJh8DPf12n0X+cMyRNQ+u/QczsP3htZIISgeL8GcgBJfU/ac7uHKfrD9rxG5cHXFckfM2LVabhu1aq9HwI/m5oxbpJo1wirrqKjfVB26O4HMLcopy0Qh1LB9Krhdw7Rkbtiqbvj5t3KKBUpkfZQHqpgHVny9dff029evUypzyPqlu3Lo0ZM4ZCQkLinrl69apyCKxdu9bUPOIAMAWTDBIEBAFBgMQBIJdAEBAEBAGLCPz66Tc0hYnpyj5WjbrNHktnj52McwCgrZ1rP3qL06f64SDj23DqJl25c0/Va2fmlP3qeTNQrozmDRGw/6MLgJFUypOBMrDFtO5k/M4Lwvqf9FdPI/+LZq4AtAislbsgDd25Is4B8ERYYWr/SCzh5IMqSP1v/0cUHblmPlTfiA3/zmUC3WatXGUOgXYborirgvk57bb/i4iIoHfffZf27TPXVQQp+9OnT6dateJnTYF3YfTo0TRrVqyT1ZsUKFCA5s6dS4ULF/Y2VD4XBAQBQSBVIyAOgFR9/LJ5QUAQsIpA1K3bNKv3SPrl46/opbbNqfmgrrThx2X0QYsuaipwAnSbM5ay5oxlmBcxjwCM/dk7L9PX+68ocj695M0cQFPqhpt2AnjqAIAaf8yv76cewOHO9pWz0yslsqhlocuGU7fo872XVZYAxgelS0NV2XnQvkoOgj52BTs7cOGOaju47ewtunT7Hreq+4egQ6OSWah1xey2yw/2cEeD2bsu05/nudVbzD1m0CcqkzM9jXgqjLIEGRO5Ge01Q0BaqpkvA3XivYaaJELEPJsjbhGyL6CHti/okCUoHZXJFUxvlspKpXOld7u/KX9uoNVnjxJY/DuVepTb8sXQVG4fCGJAyOtMFPhqIf+T77me7WqOyE/bH00nb/zDuhE1Lx5ITYoG2D4nT3dnyr5o+vKo+ZZ/JbKmpYnVgpgXwX2d/k4mE+y66Q7dMJ8AoHgExlez1v4PRvuMGTNUNN+sNGrUiIYMGUJBQQlLDUAiOG7cOFNTiQPAFEwySBAQBAQByQCQOyAICAKCgBUEwIw/tmVX+nPjduo8fZTqFrBiwXc0oXVsuuuzbzVSre7Qvk7EGgJGhHzaDDnZ6pr2bF4KN2F4R7Ox3mXFGdoZGZ/Z3502MFD1df8wXkf9cZ6OX402fOTh7ME0jjsEuDOo3a0DA3nJ4ev0GTsVzrqxxDKzkT6mdh4qnTPYGng8+tuDV2nK1ovKmaAXODyGPxFGVcMzJJjT216hxzguiQBxoqd9fXvwGs3fc5ku3vacsw6sK4RloIGP5kpQZnE9OooG7lhOx29cpjwZQmhQhWdUJ4CPDmxUbQAD06bjNoHV6fGwQpaxcfKAURs+pNz3qxBE9fL5tkvEASb867Qxii5HmSPqCwlMQ2OrBlG57J5Z+u20/2v3SKyTw4ocP35cRf8PHTpk6jF30X/tYSulBFICYApyGSQICAKCgDgA5A4IAoKAIGAFgQObd1L/l99Wj4Ds7+Gq5VXP+8+HT1Z/h5aAb/Rqa6o1n5V1H/Sxl9hw7LA8go5dMTa6K3Pk/QOOYgdyFN6bXOXSgfY819HLCVsAGj376EMZaTBzAmDu2Tsvqc4Arka0/rl03Iaub62cVKdQZm+qxH0OZ4IR54DRBNXYUE/HlvLx+1hUzJOempTOSvkyu+/FDty6rIigczcTGuAa6aH+eZVtseMSfbX/qse9BjMmg7kjQq18xh0R0GVh6LpI5Wxx8Tt4xMaIa+HY9cs0ZOdvdJXr/UuFMkcDk/19d3wffc4kgBCQAvYrV5uKZclhGnenAzdExhLnGflrKrDRPbmGtQi5J31g8g/gtZafNlf4D2dK8+IB1KqE+3uB9W5x1L/9H3do72Xz6f9Zg9LQlBpBVDyL+fZ/dqL/9erVo7Fjx1LGjMb3SxwATm+wPC8ICAKCQEIEpARAboUgIAgIAhYQWLVwMY1r1Z20Wv9cD4XHlQRgmn4LPqTqDZ62MKMMBQK/KNK+8yr13lVgcPeskZOeK2LO4D51PZraLo3wGo3GOpohmiU4LU3l6Dmi6GYM2RZlQ6lFOXNs4yuO3aBxm84TuA3sSsGsgTS5TrhbckLwHYD3wEiwx8lcPpHpfhQf5QyTtlygJUeumdprj+o56YVi/5KzaWvAwdJz1Vk6YyWvXKfg80VDqAefq+bSWRt5jD7idP8ojvZrtf5aSQAeK5ApVDkFMgdaZ6W3g/tNNpw7brxDey7FntujzK5fIHMa+up+en6RkLT0Yc0ggrHsC7Gapl+SU/8nsZGehbMAPAn078ztBK8zD4BZsZP+b7X2H7pMmjSJXnjhBbdqWXEAVK5cmWbOnEmhoaFmtynjBAFBQBBIlQiIAyBVHrtsWhAQBOwi8P20eTS7z6g4B0DmbFm5JKAb7Vi1Pu7v8hUXEior+MIg7b7yDKF1n5GUzBFMEznl3lMauv65vVz/jvmuezG4QSo4tnYYFQoNYuP/gqrJN2P8Yy2zDgA4FKaxYe7KaWAFH4w1iuJrc8Cs68n7/eP0LcNp67PjpHfNXOozjLW6VyMHAIz/bivPcsaBhaJyF+1Cg9PRhDp5qCjjD/np5AH65Mg2PoN/lAOgXcka1G/7Mjp49bz6PLEJAH8+eZeG74xipxRR6P2IOPADQd8VTtHPkyENTa8VTGH8T6diNfrP0NGgikH0VB7vJQjTmbvgk8PmzwmZBe05/b9xEWvp//Pnz6eBAweahgJkfSDtQ+2+O7HiAHjxxRdpxIgRlCFDwlIX00rJQEFAEBAEUgEC4gBIBYcsWxQEBAHfIaCl+2sZALdu3KShr7emi2fO0TNNXqHWYwdQ+ozyAmoF8fXM+A/SvjsuxH/aHGaNbW08iOj6rj5Lt2PcRzwRDR/Iaf81uLuAu9p5T3twFxXXP4MIOyLtnvQwi5MnDoRINsLb/RphGImHMde1Wk76z/0IvtW9GpU7eHPYmN0TdOtZIxfBQQHRp/vD2H+lYGkawi0BL0Xd4vr/tPRuiWps8BYxO72jcdEc9O/CpHlbzsdG/2uHp6PhlYPo9M1/6N11d+giM/UjPX4qZwB4i8CbUeQws/PDsWC29r9SjrQ0oXowueF1jFvSDvu/5uwoZiH9//Lly9SuXTvasGGDme2qMY0bN6ZBgwZRYKD7EgYrJIDNmjWjfv36Ubp03p0ippWUgYKAICAIPIAIiAPgATxU2ZIgIAj4DwGw/0/rFBvlajtxMJ08dJSQFQBpP2UYPdvsVf8t/gDOrCKfbPz/fvyG4e5AYDf08TDVBtCs/Hj4Gn2wMTZqbCR6xv+DF6OoKxMGXjHbcJ0nDGTLFc6DJ/Ib1y1jzd1MJNiL0+O9pf3nCwmkNx7JSk8VzESLuPvBx7svG+pcjNP4J3IJgBHx4OoTNxW/QLRB+gJKGyY+E0543qxOegWMSAk9kTXi2VJMHNiuUnbF9n+enRMjubRjCztljORV7nrQoXJsTf/yiMM059AW5iS4p0gAi4Vkp3VcFoA7kjt9ZkUKs8tksQAAIABJREFUmCt9JrPXwNE4fTo+aCcGMOHfs0z4t/HcPeq9hTsscJn+o2HpFAGfL8RKlB7R/+GVgtT63mTd2bvUl3kFLFzvOGeHlbyG1atXU6tWrSgmxnymwdSpU6l+/fput2C1DWDXrl2pTZs23iCRzwUBQUAQSPUIiAMg1V8BAUAQEASsILBj5fo4EkD9c+Uer05dZn5AOfKGWZku1Y/1ZoB7Sn13B54nBwCizo1KZqU2bKDe4jAvjH+UDFgRb0z9V7n0oOtvZ+jARffzwrHRqnx2ggGsGVpwGCAbwkhADDiW2fiN5ONdl7w6DsBab2eveTIF0NRnwyk3l0tAIq7HKLJGd10MQBY4gBn+9eUah7mNYqffIgjkjK6idwDsvXyWPtizmm7GxCeCBD4vFihF/y1SwcoxORqrN8j1qf6fH+G2hH9Gq/aKPcoG0ksFrKXJGyllNUr/SChnHjD54P0jcW9A8yd9t0bRyghzpIKYCM6OvuWDqP5D3p0L2sJRUVE0YMAAQrq+WSlWrBjNnj2b8ufP7/aRmzdvUq9evWjJkiWmpvXmUDA1iQwSBAQBQSAVICAOgFRwyLJFQUAQ8B0CV85doCkd+tPGn1bETRrCPACdPhpF1erX9t1CqWSmMRypX8wRe3diJtru+izI8ECKZyT6SLq3SLY7nVyNYtdxc9kg/5Rb4rnjE0D5QT82kh/VMet761ygN5Rd1/PkOKhdIJNi8be7V0TzJzD/QoaAWDb4Wdwl4TPem5GEsbMALQMLZImf0g2HSCd2GsAR4Cr6fd25G0Mjdq9Srf/0UoQzAcD+HxJovTWina+RK2t+tVycRcHp9vj7dsym/yez6aPu/8OawZQ3o5U4ubE2+qwCM/q2LBFA73hh/sc8VssK8EwhJjnEvrIFm9/X4cOH6e2336ZTp06ZUV+NMZP+f/bsWXrnnXdo3759XufNkSMHzZs3j0qVKuV1rAwQBAQBQSC1IyAOgNR+A2T/goAgYBmBv3b/SV+O/pA2LF5GpWtVoTd7t6OynAGQhtnqRcwj4Kl1nX6WJ9mIHcJGrFl0JzOh3zfc3s5INAfATY7+d1iWsG4etfZoC7j87xt0A4XgBlI+d3oaz4auUUtCb3vSlx/op/YUJcc4d5wDnoxrPIdMh6cYP6O9BnG4Fx0CjjChnzueAj2BoLdWjU3LhHJWQ8LOCGiBCI6CywZ56NCvMZdAaPL39Us0/cBG+ov/CZdD2Wx5qA2TAWYLMl8CYv4GGo88dL8eH0R/EM3g1qfTv144gDqV9tx+z6wesw9G05yD5lLnMzPj/4RqQVQmm/f2fKN2RdP3x83Nq+n6VrEAal3S2r6skv9hrVGjRlGjRo08QrRjxw5CXf+NG8blQfqHy5YtS3PmzCE4AkQEAUFAEBAEPCMgDgC5IYKAICAICAJJgoCnaLJeIRjNvWvmpLqFzLUBNOMA+IozBFwj2VpXgBycW+0uYg299EaxK3Ce1sbYp7nWH/wBrs6M5X9fp+HrjdsgIp1+5JNhVDEsfYJz8tTyUONP2MV8BK571ZMgduMyiE1uavT1BronskZXRn+9ou6yD6Df8CfCqCqXNyQn+fXUXSYfjGX/R+fEoVxvX5NbAHbmloDbLtyjcI76T+MUfPzTqcDH1IGzCnZcNNci0mzrQTvRf07goHHVgql8du/OBW3fMM67dOlCy5cvNw2F2Wg9IvpDhw41Na+ZjAJTE8kgQUAQEARSAQLiAEgFhyxbFAQEAUEguSHgrZbcVV/NOC98v2Wcp/14SolHBkAvZp5HlwB9HTuMUWQZ1MibkS4yw1t7Tlk/wZFrI+lcNQe9UiJLgo+87SlXxnScORBOBbMmjLB6KlvwVHLgqeMBjPL+XGoAQkT9XvVZCLdiuEc88xXsc8ODoN+rJx3dZUV4ahcIHCYzsWG29ObrzRPjHk/cG01fHY2NnIMRfwa3+tt+8S6N3R17H7r5qPYfc5299Q+1Xn+HzvA/zUj1XOm4HMEz8SBmGsHtC388Yb72H2uDVHAkdzqA08OsWInSa3M+9thjNGXKFMqSJeF3SBtz69Yt6tOnD/3www+mVDGTUWBqIhkkCAgCgkAqQEAcAKngkGWLgoAgIAgkNwS8RcqN9H04ezCN43p0IyZ8/XhPEW2Q6VXjjgIwZvU1+s8XDaEeNXKqyLynlHVP0fhf/rpOo5nx/i73sTcStOLrXj1ngo8wGgR97pjyXevw9RN4yhyAs+RJ7lTgykegz0Lwxj2glV9gzda/nKY/LxgTG8IhAmeBXjaevkUjNpwjlA64CtoLdqiS3dCRkpR3FWfRiSP9m5jtH4KIe3c2+Acyk37k7X+oTt50NIQzApzH/mN3uZUzCnpsvsPEh+Z23bBQAHUr4zlFH60Le3Gnghsm58TKVjoL6DW10qZPew7dAnr27OmxZOr48eOKV+Do0aNegQkLC6O5c+dSyZIlvY6VAYKAICAICAJE4gCQWyAICAKCgCCQqAh4Y/53pwyY1xs+nIXacds4TwaYJwcAItV3OLd7v86QBXkdItHhmWMZ3WG49l9z1rAu3lM0fiC3M1zppp0hUu5H1w6jctwaz1W8ZRx4Kjnw1PEA2Q5wcvzFNf6auGYheCohwDPAHLrDML7OZH7upEXZUGpRLrb+/xxbs1O2XqTVJ264JUIEz8JgLoUAD0FyEtT9t9kQRX9di90rGPc5SYLAC1AiK5MBcv29FYI8b3vTlxt4G4vPvXEPwJHQkR0Yey6ZKynQ1jTbWUCv49WrV6l9+/a0du1aM6rHjTHD1o+OAugAYEbq1atHY8eOpYwZ3bflNDOPjBEEBAFBILUgIA6A1HLSsk9BQBAQBJIBAlFsfPfj9Ps/2Mh2FRinl27fY4PLfTq0PlXf3XY8OQBCgtISdIATAAIDtxmT171933jF36GDADIEjMRdqrs3I17ffcB1XrQh7L7yjFsD25UoT/+8p0wK173iOVeiPm8OALNX5h0m/4Oj4Oe/rim2fw9HqIgH0dLQbur/XmbhB2neDk7LBzP/E3nS0TCOyntLXT9+ne8eR/KPsHGPtogDKwbR0+Hxyw9O3fyH3l13hy7eiX8Hc6dn8j1OvUfmwpR90bTx3F2CiV2KHQS9ygVSUc4UsCM/MEnfSCbrMyvQdzin6buTWUwoOO9QjEf8XZ+10/oPc4Cdv3nz5nThwgWz6iuSPm9s/Wj/161bN1q6dKmpeSX93xRMMkgQEAQEgTgExAEgl0EQEAQEAUEg0RBwRwiXlXOQxz4dRr8evU6LDlz1aMAU4dR2tKZzZ0B6cgC4btQ1+o/PPUXyjVLd8Yw3Fn9PUfyfVenAOcM9e2uDaKWUwmiv3koAfH0xynEGxiCO/KPbglVBdPuD3VG07DQb3zr7nH06lJVr9eHM+b+CAdSMmexdBcP7bo2ilRGx5QjuCO+MWvJhLNL+z3EJwCTmB2CKiHhSgFvnTWVSwFzsJLAqVh0AniL1GyLvUn92cFhJ/Ye+6CgwidscMvelJbFC0qdNXLlyZZo5cyaFhoa6XWvbtm3KsWCG/b9w4cIq/b9AgQKWdJfBgoAgIAikZgTEAZCaT1/2LggIAoJAIiKw9cwtjv5HGrbX0/rBIzo/cG0krTt5061mRlF7/eAuHurpXSd1jYh7I8Vz147PU9kA1vQUxZ+w+QJ9e9C4bWGWYE47fyackEFgJIMZq9+OeW+Thmc1jF3nGcMkgYsPX/PrTUDmRqOSWTnTIlRF0TVBBsLX3LKxclgGepz5CtzJtejY6L1Wm+9uXGmOyE9hYzyDizF74Mo9ru2Posv3W/tVyZmWxjPjvWvWgGtKPoz/HmWD6CqvD+M/xiA5BfexT7kgej6/dafGor9jaOwe8xkAqNUfxJkLT3HWg16QkdB/WzQBJyuCTIh+FYKoXj5rulsl6dN0Qlu/fv36Ubp0xuvdvXuXRo8erVr6mZGWLVsqPgF385mZQ8YIAoKAIJDaEBAHQGo7cdmvICAICAJJgACI4BCZP8Tp4a6CuvrJdcMJ/4R4Yo7XnjWKZuMzmD+vf3eCzpgIgxq1rgOTf9tfT9N51zAvz+upbZ2nWnzo5c5x4M3hgEj5tGfzxvET6LGDs+RV3utlA5I9V4w9tekzg7fdKwPMniscogz/UBe2f/26KFcY9VQYlTXgSDBitYfRXYtb89VlUr4JbJhrhr27FPlRnGb/Pafba9LukUBqUjRhyNs1Iv9+yUCqwG3xum2OUsb1Q5nSUOfSgbSQuwQgW0ATb7X57vCzmgGAecBB0LFUoCIkvMkeic+PxNCCv2LIA0WD2+NDe8NRVYIIWRRW5MSJE/TOO+/Q4cOHrTxGw4cPJ7TscyeYD+R/p06d8jqvkP95hUgGCAKCgCBgiIA4AORiCAKCgCAgCPgVgWg2VAeti6Q1JxJG9dGSDuzxYMjXi7tSAW0MDMCu1XImeA6R9IlbLpAbIv54a9TgbgCja+eJRyi4/ext6v37WbqJBu0uAiN66rPhVCBLQhb2yUx6983+K25xdOcA8Fb/7447AJ0GpvKa/+NyCTMxX6O96pXdFHGLkE1wzY4V6bJrnGmJ7EH0f9wZ4KkCmQyJ/owcQu4wWnXmLg3aHsW8DbELaVH5Zzlq/QdHvntviSLNB9KyRAC9UyL++fzNtf8d/rijUvg1eYvLBFqzce8qs7mGHvwCEPgrBnO0HS0BtzFbv8YDgM4A+laBTjIArJIA+vKLGhKYhsZWDaJy7OCwKitXrlQOACsSEBBAn3/+OVWpUsXwMUT/J02aRNOmTTM1LcoE0CpQov+m4JJBgoAgIAjEISAOALkMgoAgIAgIAn5FAEY5WOGNyP2Q9j3o0dwU6MIGDyZ59KdHSz534lqP72kd1zmQht6T2/49VyRzvI88tdXLzhbhtHrhlC9zfMMRxjOIDW8b5Yffn92dcest/d6oBSDM2KlbL3jlStA25m6vrpggk+DzfVfod+5kEMn4o84exi32XTlPBpVVsTPyttvzqMJjGpfKShW4zt8Tuz+M/56rzsbrxIBJ9Z0EtEXgh+my6Q6htR0E+jQvHkCt7hv5eoMd6fxDuVb/SZf0eL2xrs3rzvjVjwVNwcvMKfC/Y7EOAS31Hj6SXux0QM09JJT5B6bUCKJiWawb0mDr77wpiq5bTN13+oUFjo0LB1B7ziSwKv+w82ncuHH00UcfWXq0WLFiNHv2bMqfP7/hc1aj/7NmzaLSpUtb0kEGCwKCgCAgCEgbQLkDgoAgIAgIAn5EAGz/iCzfMIioe2ODH8k95EGQ506qhWdQbPIwiD/fe5nm7rrssYOAfh53JQRwIqAm30iMHADbmNdg8DrjXvf6OYzq7z1hoz3r2nUAe0WHgq8528AT075+bU+tC60c/ce7LtHHuy+7faQwkzOO4/PwRPCH0oo+nGGhb8OoTWjkJEH7vfZ/RBHa80FcCfeQmr/u7L+G+IxawWqMJq61/3rljdr66R0AcChkYMcU6v8fDUtHI5l9H9d4EncB+PHEvw6SRoUCqCOXBVinACQ1dztuO4h9JqaU5JaGk9hpkYWzAKyK3fZ/derUofHjx1OmTJkSLBkVFUVDhgyhBQsWmFKnbdu21LFjR4n+m0JLBgkCgoAgEB8ByQCQGyEICAKCgCDgFwQQMe6wLMKwHj8XU46PrR1GMBrdibe6+tqcXo7ygWHrz9EWNsTNGsRY70l+dsjjuRMYbZ5Y9fWRdKTgf8PkdXPYKPYU+df2hhZ5A5n9Hqn4EKT+9+esASOuAT0e6I4Aoxop9YjQj910ntYyQaKVvQKnwbxXp+KtXAHzw7HSsUoOevShjPGwBV8BnDmf7L5kuOeMjM/IJ8OoYlj6eGouOXGXRuz6t60giPb6lY+9Mxe4VV+b9Xfo+I1Y5wBS8z+sGaQ6AkCYzoFarb1NKAGAlOdU98NsaOvpIV7g+frwfJoZbJQtgEyAkVwnj3lmHojmuvtYFRFFBwcBnrdaQ6/fpCs/gdNz8va8vpTB21ijzw8dOkQtWrSgiIgIS497IgBcvXo1tWvXzhTzf6lSpVQngfDwcEvry2BBQBAQBASBWATEASA3QRAQBAQBQcAvCMzaeYk+25MwYqw3hmGareaUc0TvT1xjlnW2bJE+jnp7tPk7dOmOW2MXkebrHJI1Y4DrN+iOPwBjvLXVQ317ZjZWo1lPo6wGT0Bi3ZCgWPbza1HxW9l5eg54ADOsB0Painjaq5V5MBZcDj04dR/dHLxJhoC0ijQRAj4GnJNRCYg2T+mcwcrRAUeAXkBwN/XPf8tA9OR9runz1XJxbT63s8OqqMZ4e82duMi6ljnwO/MJ6Nn8Y437YKrOz0J6cmr/ah6jF5AAduBUeaTqa5kIIOLrwlH/Z9gBYD2GHh+9nRfvUVcuczDBW+kNdq+fgz8BZRIg/7MrP//8szLWrYo7AsCzZ89S+/btaevWrV6nBI/AhAkTqEGDBl7HygBBQBAQBAQBYwTEASA3QxAQBAQBQcAvCID1H/XxeoEB3b5ydkL9PsRK3b6vlPTUWs9TCYCv1jeaB8ZyDGeBezKS7azvrY2g1Tk383n29cJ3YHVO7B3ZGDXyJmwDCOMfTgBNNAeAUWeA6rnSsQMgiOAj6crGOlrjQeAEGc7p+2idh/r9zhvvKFI/TbSsAvAMdNt8J45sUL9mSW4v2IM/06L/YRlQ9x9M+bkrgFPBXgZwi8Plp+M7HpzO6/o8/DEoVXiVSxbsit36f6z32WefUa1ateItDeI/GPRm+QTeeOMNGjBgAAUFuc8csrs3eU4QEAQEgdSCgDgAUstJyz4FAUFAEEhkBFwJ7mD8t6mYnRqWzKKipmi512F5BJ1NjNCnbu/umPUxZDV3KgBnASL8VgXt7dPyzlAeYEWAS/fqOenXo9dNRdf1c6fn7ADwx911oy94FtBiERkEvhCrBITe1oRx3vDhLNSucg7DSLprCUDhELTAC2ID/i59wY4BPe9iIa79b8vt/WYziz9q/zV5gg1/tLrTTPVFf8fQ2D3/ZhUg+l//oQAax3+HVn96QTkBCP5QK9+ayw3O3Pr3cxAJPhaWlurlC6AqOdOSC4+lt63H+/w4OhWwY+Ksbn5LE3gZDOO/1cOB1JS7HzhxWdy4cYO6dOlCy5cvt6Qe0vU//vhjKl68eNxzcCYsWrSI+vbtSzEx/zp53E1cuXJlmjJlCqH9n4ggIAgIAoKAfQTEAWAfO3lSEBAEBAFBwAMC6PMOtndwASC1G5H/BkVD4gwQJ8a2u2VhUKJ04AKTzbmTpmVCqVX5bIYfg6EeToljV9x3HzB6EGn671bIpljyjdodetJXM4DXnLhBQ5lQ8I7JNP8QLjx/r0J2mst19Rfd7BftFeFc8KWgDGEgO0nWMReBE8FZPc/3AZwB7roGoGYfJICX75MAuq6Huv9TN+8liNpr46rmTEej2fgfuyeK0HIPbgG099Mi+RgHPSDwocCJo/ffgChwGvMKZGILesTOKCb/S3iv8Hx7djw0LmI/so710VWgP2cC+NofBn6CdlzCgMi/E+MfOp44cUK1/wNjvxWpUKGC6gCQLdu/37v169erUoIrV9y3z9TWyJo1K02dOjVBBoEVHWSsICAICAKCQCwC4gCQmyAICAKCgCDgNwQQDYdxmp2LrUGipxdfOwBgRLYol40i2YJCKr+RgKQOteYFsrhvf7aAW+HN2HHRNNEeuAh61shF1Zngz6i/vTtwYTiCLG8gt0GE7lai6/lZ/6GcNp8/JNBtXX4wzwnyv1r5EqbWOz3wm1zTP3bTBVpx7LppnPRrYr+NSmald8qHJrgXrrpNYdb9L4/Gsu7rBcY5jPuhO6LipfRjDLBF5H9wxSBaFXGXhvAYb34V9Qyz/W/h8gCtLd9LBQKoV7nYu3KJSQc7cWnBQV12gbaWLxwAmAtlC/23JcxEsHteKFUYWCGIKubwTQbIli1bqEmTJqYi9nqdn3/+eRo1ahRlzBh7F0Ek+P7779PRo0e9bg11/+APaNiwITtonLowvC4nAwQBQUAQeOAREAfAA3/EskFBQBAQBJInAieuRlN7jra7i16b1Rop9DBy36+UjfJlDqSVTCqISLprPb0rE7+7+RHhHv3HefrNi3ELIxYM+x04go1ovCZg9h+6LlJlA7irJHBnAHtbG0bqk/kzUTeO6mtrumsniI4Dw54IcxtdN4uvu3Gwx1ceu0Efbb9ouowD+qO1YddqOT06YfRrYp2F7ACYdyhGZQIggl87PB115np2pOHDMB/EBj5q+JHqDsO/a5lACr3fDWAXk+yhXaBrer+2RmZ+qCwT/bUsEUAlsrBTYXcU/XzyLuXNmEY5GJBloAkyBz45HE0/HL+rdMF6z+ZjB1A5Z50A9Ps9cu2eygQ4es1aKYl+DlzHVwoG0Luc9s8NN3wmX3/9NfXq1cvyfK1ataKePXsqAz4yMpI6depEGzduNDUPCALxJ106+8SFphaSQYKAICAIpBIExAGQSg5atikICAKCQHJEYJqFnvYaiz7K2REBz8fR76fYAK/ABqU+hRxGNDoQfH/oquoQAEb6Stxe7v1K2S0ZnRtP3+S2dZe5E0FUHPs+nAh5MwdQnUKZ6QVOr9cb/q5GK57/8s+r9Ce3/LvFDH/QP5StV5DdNS2TVTkrjETrjDCbWwzCSQLJwt0DqoRnoLe4fKFg1oTPrWKnB7AEnwKweIwzCzqxYwLr+VuQ5bH/QhT9wHjvirxDF7mMAvuFYM/ALA9nXqD1Yv0imQktIBNbVnAWAAgFtRr7Akze937JQOUsSI6CbAVwFXzGPAfnb5t3BOC4sScY/vnYgeFLQc3+6NGjadasWZan1ToAwPjv0aMHrVmzxtQcr7zyCg0ZMiQuc8DUQzJIEBAEBAFBwCMC4gCQCyIICAKCgCCQZAjAWJ+69SL9cPiqx1RypNkj0g6DX0QQSC0IwPTff/keLWX+ApQHnL/NLRV1zIcZ2JeSnTMdSmUDGWE6AueBLhnFpzDdvHlTRf+XLFlieV7U/5cuXdqS8f/yyy/T4MGDKXPmzJbXkwcEAUFAEBAE3CMgDgC5HYKAICAICAJJjsA+jpLPYzK73ee4HzrXl0MQyUaUvxGzxD9bOLPfUtmTfPOigCCQAhC4cOECtWzZknbv3m1J20yZMqko/hdffEFbt2419ewLL7ygjP/Q0FBT42WQICAICAKCgHkExAFgHisZKQgIAoKAICAICAKCQKpEAMR9LVq0oIiICEv7B4lfYGAg3bp1y9RzYvybgkkGCQKCgCBgGwFxANiGTh4UBAQBQUAQEAQEAUEgdSCAtn1Nmzb162Zfe+016t+/v9T8+xVlmVwQEARSOwLiAEjtN0D2Lwg8gAjcu3ePTp06pVimd+3apf4cP348Xr/pokWLUrFixahmzZr01FNPUb58+ShtWt+0yrIKaXR0NP3999/0xx9/0M6dO+nAgQN05MgRunPnTtxUuXLlorx581KZMmWUzhUrVqTcuXMnmc5W95jSxye3O3X79m1CS7bffvuNtm/fHu9+o2d6+fLl6e2336ZHH33UJ3fk2rVrtGHDBvr111/V9wn3E4K1Hn74YXruueeoQYMGhHuaGAJCukuXLqnvC/aP1PJz587F6QUdEHnG97xQoUL09NNPU/Xq1ZP0e+4NF+13AHvCb8Hhw4fjnWtwcDBVq1ZNpeH76lyh04kTJ2j69OnqLgHDlCg46ypVqlDnzp2pcuXKPmkXiIwF/BbjbuEPcHL9Xc6fP7+6U4899pj6XQbPAbIdRAQBQUAQSM4IiAMgOZ+O6CYICAKmEYBBcPLkSfrqq6/om2++sfwiCyOme/fu9MQTTyRKu6m7d+8qAw66glRLb+yb3XR4eDi99dZbBLKsxDK8zOr2IIxLjncqKorZ9n/4gcaOHev1jqP2et68eVSpUiVbx4H9I+0bBG7ff/+9197vMFC7deum7qQ/WrZBn9OnT9PixYvV98ZMD3nXjeN7jv7z9erVo6CgIFu4+PIhO78DMHYnTJigHC5OBVH9du3axXOOOp0zKZ+HMT537lzl3LUjcHStXbuW5s+fr36fY2K476MFgUPsv//9LzVr1oxy5sxp4UkZKggIAoJA4iEgDoDEw1pWEgQEAT8goBkpkyZNouXLl1t+YXNVqXbt2op8Ci+S/hC88K9evZrGjBmjoku+EBheb7zxhjJs5KXTOaLJ9U6BhX3o0KG0cOFC05scNWoUNWrUyPR4bSCinWjdtmzZMsvPwpH23nvv+SQKi8V9fR6Ys2rVqtSnTx8qW7asz/S0AhTOEk6VadOmWa6pxzqINk+dOtURSR5q+d99913at2+fFdWT/Vg4x9A+0IogmwQkhXPmzPGJMwQOWTjDXnzxxWThaLKChYwVBASBBx8BcQA8+GcsOxQEHlgEzp8/r16CFyxY4Njw14NUuHBhNW/JkiV9hh2MGLBnjxgxgjZv3uyzefUT4aUTRg1ItJKqnMEvG0vESZPrnYLjCHcHEX0rYtUBAMMUa+D+28lKgW5hYWEqCuuL74+/zgN6wnGGenPUnfsjY8HonKxkcHg6Z2R3fPrpp1ShQgUr1yHe2J9//llF/x80sXLnfXUe7jCEI6Jfv36OHDUP2vnIfgQBQSDpERAHQNKfgWggCAgCFhFAPfaPP/6oDCJ/1azCCfDRRx9R8eLFLWqXcDheMvGyPn78eNtGlRUlkH7atWtX6Z9tAbTkfqdWrlxJrVu3tuzogiFfv359U0gg6t+7d29V6+9UunTpQm3atLEdXU+M88AekU6PSC34EvzpBPCHA7BVq1YqUwllGnv27Il3ZNgXshzgDETZg6tDEPqMHj2aZs2a5fSok93zZh0AwA0OIH85ZDVg6tSpo/5flSNHjmSHlSgkCAgCqRMBcQCkznOXXQsCKRaB69evq/pX1Gharc+0uum6deuqVP2QkBCrj8aNv3z5Mg3tVwezAAAgAElEQVQbNoy+/fZb23PYeVBeOs2jltzvFKLyMFKXLl1qflM80kqUGEYQnEYgz/SF4P7B4QUdrAr2i+84nGb+/o5rTgCUOzRs2NC2w8LTHhPbAeiqCzgZcH8yZswY9xEI7pAtBD6JB03AWYFSLncC58dPP/2kymn85UB2XRuZAEOGDJHuBg/aZZP9CAIpFAFxAKTQgxO1BYHUiMCFCxfUSytq/RNLBg4cqFpfpUmTxvKSiKjCqAKDdFLI448/Th988IHqFiBijEBKuFM7duxQpGI3btywdIylSpVSBH5IyfdkDK1Zs4Y6derkk9pnbR3U1qOe2mrUMynOAzoj42fGjBmqa4Av5ezZszRgwIBE/c0y0h+8JiCn0+RBdQDgHFF+UqBAAcNjRCkNPgdPQGI4lzQlkJGBzASr3AS+vIsylyAgCAgCGgLiAJC7IAgIAikCgcjISGWkoLVfYgoMGRgGnowoI31AsAXjP7H1ddVFIk/ub0tKuVMffvghjRs3zvK1BwEZUo8zZMjg9ll/scDbYWNPqvPQwAGRJox1X3UH2L9/v/rNQqp5UovrXXhQHQDAG6UnRuUcMP6nTJmi/iSFoJxs5syZbp0TSaGTrCkICAKpEwFxAKTOc5ddCwIpCoGkNgzQYQC1tGYlqfV11bN9+/aEP/6scTaLTXIZl9RnZPZOIeqPeno7WS9wQMEYcif+Mv6xHiKwiLQiImtGkvo8oKMvyQt9XVJhBkNPY6pXr05wJIWGhqphDyIHgKeMp6Q2/rWzcc3EcHqu8rwgIAgIAnYQEAeAHdTkGUFAEEg0BFAPjKhcYtfQ6zfYuHFjGjRoEAUGBnrdd3LQ11VJ9KYGGVytWrW86p8aBiSHMzJ7pw4fPqwI6qzW5iPlGDX0MPyMBFFptI08evSoX44c7PQoP8iWLZvX+ZPDeWhKOiUvxDzJzfiHTkbZIGhHCiLBxEyF93oZbAzAXUf2BqL/moNDPw2cHYsWLaK+ffsm+V590b7RBkTyiCAgCAgC8RAQB4BcCEFAEEi2CCSXqI3Zema8aH799deKST25CaJjEydOTPbtqMD+fvXqVcLZHz9+nGAcZsmSRbWUM+OA8YZ7SrtTdlu1FStWTBng+fPnTwBJYkTbn3/+eVXzrCeeMzqb5HIemm6PPfaYShHHnbMjSPtHaz1/OVbs6IRnUAoEokO0PtQEZQAgwvvqq6/sTpukz2EvIPtDlgv4LtzxtPgz08UqAFaIOa3OLeMFAUFAEDCLgDgAzCIl4wQBQSDREUCECi/TVsnPfK1oeHg4ffzxx15bAu7du1dF1ED8lRzFbHssf+gOQ+/atWvKoIdhDyP/4MGD6r937typ/vvIkSNu2yTiZR/RWZDhOanRTkl3CpihgwQi+VbFXf1/YkXbcU7of+6t7CQ5GWfA2Ox33eg8fJ1VgfZ9r776KqGjQq5cuQjOMbvlIO+99x716NEjgdroUIAzWLhwIe3bt49AXJocBfvPmzcvFSlShB555BGqXLmyam/oid8C+0gMZ5dVvOCIQQaQiCAgCAgCSYWAOACSCnlZVxAQBDwiABK9d999V72U2hUYja+99hqhDRZqktEL+8yZM4pQzWpJwRdffOE2nRr6wbjt3r07LVu2zK66fn+uWrVqNHnyZGVM+EoQRbx9+7baP4wHtD2EIXTx4kXVmxwt9mDY+0qc8BmktDsFLPEdsNNFAv3NmzdvHg92ZKh89tlnhDpkf4s3/gGsD0cZztPO/jT9UWrwzjvvqO8myg2wR5wz+tsvWLDAVso3MLJaLuNLQxNR7Q4dOlCZMmXUb5Ym+H5hrygLsSpOnH+XLl1S66IbhVVxmlFhdT39eDjQ0E7yo48+sj0NfivhzAIHDIgt4dCCsxItOfH/ETttBOEk7tmzp63OMrY3Ig8KAoKAIKBDQBwAch0EAUEg2SHgixc3MC6jBV65cuUS7M+OIejNAYC+0p07d7ZlcGgKwmGB1OkGDRpQ6dKlVco7DGvMPX/+fGXYOBWz5HNG6+Bl95dffqFVq1Ypoz4pooXgM0B7uYoVK1qCIiXeKTi/YMSjNZ4VcVf/j44UqPu/cuWKlelsjQXnRP369d0+i/MAKR3KUuwI9ggnA/AxyghxUvdt1Vj2VRkDjE04EV9++WXDzIktW7ZQkyZNbP3G2HFqaOfixAFgphOFnfM384zT+47MiyFDhrjtAGM34yMpMTGDm4wRBASBBx8BcQA8+GcsOxQEUhwC27dvp5YtW9o2VJAeiuiMUf0zwLCTWu3JAQDDGBG7TZs22cYa5FBI9y5UqJDhHIikY0920sH1E9arV0/1wPZWm61/BmnCWHf8+PFuU/Rtb9zGgzBiYfy5q/k1mjKl3SnswZf1/3AidOzYkTZs2GADcWuP5MiRg+bNm6fqst2Jk3IZGP9Io27YsKHHO4Byh27duqlorRUxk72gn88Xzj84LOEMAdeFO0HWEvZjVZyUNWAt3B38Hu/evdvq0obkg5YnsfGA04wss+1T4ZgdOHCgJQ2TMivCkqIyWBAQBB5YBMQB8MAerWxMEEiZCMDYBOs/yPTsCNqOIeUTL9SeBNkBM2bMML2EJwcAdO3Vq5fpuVwHIuKHtOzMmTN7nAPYILI6bdo022tZbXWGSCpwGjNmjO01ff2gWYI5bd2UeKegOxwuds7aFZ/EPkMY/iAgxF0zEjjgRowYoZwEdsRKGYid76a7enkjXcFngTINRIPtijeHJeZ10rbP23l409tuJwrMm1TR7pUrV1Lr1q1tZUugnATOmNy5c3uDRpVjWO3SYaVDhlcFZIAgIAgIAjYQEAeADdDkEUFAEPAfAtu2bVNpvXaI/xAZRM0nUug9idUMAE/MzajTBlGh3ciqlZdN7MlpZAtzWOlFDQMHL7jJidXc6gt0SrtTOCNEr+FUWrJkieUvW9u2bRVZnCZOou2WF+cHvDlowJSPO2WHLLNu3brKGRUSEmJKNaSBv/nmm6bGaoPMOgCcOjKwnhnjH+Pwe2iXABCp7HAm4XfMjtgxcrV1ksIBYDfzAzrDaQX+CJRgmRE75RFWf7/M6CFjBAFBQBCwgoA4AKygJWMFAUHArwg4jdSafdkEiROiiGvXrjW1HxAIzp07l5Bd4CpOemlbfdnU1naazm7UEswdEHbTjk0Ba3OQlRfolHinAAuMYxCv2SHBRPQdRHIQkDT26dOHfvjhB5toW3/ME8kZItmo/YdBalXs8D/YcQCYZWkHez6izHacldi72Wwlp/fBKelcSnMAOHH4gYMBDiCz5UV2HADeHGRWvxcyXhAQBAQBqwiIA8AqYjJeEBAE/IaAk8ggoltIKa5UqZJX/aySq7mr2bSaSeCqGCJ66GFt9mVTe96pUWslJdhqqYRX8H0wwIoDIKXdKQ0eMK6Dfdyqcela7201FRpEdOCj2Lx5s23SSU8kenBswMCyU0/+xhtvqPIgK20gYaQ3bdrU0q0zQwLoNBMH2UpYB844M2L3PmBusw4Nd3o4cQCYzaYwg4GZMfhNHj16tCIKtSr4XZw5c6ZqBWlW7PAjmHVUm9VBxgkCgoAgYBUBcQBYRUzGCwKCgN8QsEOopCljhdzOalTbHemck7ZciP4hqwDZBXYEhh0ixHbEU0mD63zJ0QFgJYMhpd0pDX+7BIBIKYcRExoaqloydurUidasWWPqmsDhAAI8cFHs2rVL3S+rHQiwkCe+DLv7suLg028WTsGhQ4ea2r82yFvHD4xzSvyHMidkZqCtnBmx+puln9NJBwDMY9Vhql87sR0ATn6T7Thk7WCT2JiYuV8yRhAQBFIXAuIASF3nLbsVBJItAk5qXLEps+3trJJpeTI8nBjhMLb69etn2gBwPTgnL7qYy1ubNm295OgAMMthkBLvlIY70uTR9cGqNG7cmAYNGqRaSP7444+K+d+MuBLr2YlsYh30Sodjq1ixYgmWjY6OVrp9+eWXZlSKN8aKg0970E75g6dyH21eq44V182CoBROGivOP7uEkJ7Ow+wh2Cmj0OZObGPXroPJKjmqtj87DkZ0YTGb+WH2jGScICAICAJWEBAHgBW0ZKwgIAj4DQE7kRRNGSsp7VaNAneGBxwJMNDQccCO6Ou07TzvhCQO65ltdWbXELWzJzPPWDGeUtqd0vbvxFDWztUKOaVRyzO7DiZP30UnvAZmnT76O2SHK8MMYZ4T3g/oZ6bEQL8PJ991fUaIme+X0ZiU4gBwUpJlx8Fk5Tum4WqmRabdc5LnBAFBQBAwi4A4AMwiJeMEAUHArwjYadelKaSPenpT0ooDANF/RMqfeOKJBNNaJRLUT2AmyuhtH/jcSXTebGTOSZaDmT1YGQMSOJxHrVq1TD2W0u6UtiknmQtaZofZ6L+7LhR2674R+YdzK3/+/AnOCIYkMl9iYmJMnZ8TowlGc+/evVUWhBXx5hhzyr9RrVo1mjx5MoFrwaw4cZxY+W10p09KcQBcvHhRtWSE48eq9O/fX3WfMStwAOP3BXfMirjjk7Eyh4wVBAQBQcApAuIAcIqgPC8ICAKOEXASucHiViJqVkiiPPUbR1s8tDJDmzyrYibKaGZOpFL37dvXzNAEY8wSUTkhbbOlmJuHQEyHtnhlypQxNW1KvFPaxuwwi+NZjduhaNGiBDbzZcuWecTKk0PFLumcpwin3WwSq1FsGGeLFi1S3w0rzgYzaeBOSCVxGHYyGZxksnhzaJj5MqUUB4DdOwtCxs8//5yqVKliBg41BuSSaP965coV08/YPX9LC8hgQUAQEARMICAOABMgyRBBQBDwLwJOoulWCO20XZhJDX7ttdcIUaGMGTMabt7JS7HT+n9NIScRbrMOALuRLjs3BgYpsiNwpuXLl1fYlyxZksqWLUu5c+e21C0hJd4pDTO70XctswTp+2j95s349eTgcpL5MXDgQMW8r+9ucefOHeXAsdOO0EoUG/f1u+++U8Y/1rQijRo1oiFDhnjsMmDXiQE9cI9nzJihes1bEbt17VjDaakR5nDyW+e0BaEVnOwSJXrKWjFa/9ChQwRiWDiBrYhT4lcra8lYQUAQEAQ8ISAOALkfgoAgkOQIOImmW3150za7Z88eGjZsmGp3phek5nbr1o1gIHtqN+bE+LaaburugOy0ONPmMusAwPjbt2/TxIkTadasWbbuCjDNmzcv5cmTh0qUKEEhISGEWn78E0YrCOvw71bbIXpSJiXeKW0/diOZaI84bdo0dVa4n57EW8szJ9klcOSg9RwyXcByHxkZSQsXLiQYz+A3sCpmo9jI+liwYIFi/ffm/HDVAU6n6dOneywvceJUwnruuol4w8MuAaCv6s2dZCBY+Z3xhoO3z+3iZDYtH86lTZs2qeyaU6dOeVMnwedt27ZVpJxmOz9YXkAeEAQEAUHAJALiADAJlAwTBAQB/yGwZcsWatKkieWXdmhkNT1Yv4t79+4p4+Tvv/8mGA+IMhcqVEgZpN7ESf29lZIFT3o4icxZfTEHVuvWrVP9tfESjOgq6ryzZ89ORYoUoYceekj9QQ9t4JgzZ07lQIFhlRSSEu+UhpPdc33++edVHTNSk1G64U6Q8jxhwgRq0KCB2zFO7revz9vM9+X8+fOqFAhRYDvyxhtv0IABAzw6/ew6ZqCP3TaGVjhLXPeNjAN8X+EIcCJ2M1KwptXfGbt64vcIWR92zt+MjuB++PTTTwlOBquZJdiTFfJSuxjIc4KAICAImEVAHABmkZJxgoAg4DcE7KZuJuYLpn7zTljaMY+ZPuNmwLZrKCYVbmb25KsxKe1O6fdtN7vkpZdeUlkWSDP3JHXr1qUxY8aorAt3kpwcAJ6+LzDMUFaA1mrnzp2zdX2Qmg3MwJ3gSebNm6eyC+wIOCxA0BgaGmrpcbvtGLEIHEJwirgrYzKrSEpwADjJzvBEiArH586dO2n06NEJssXM4geHG85BWv+ZRUzGCQKCgL8REAeAvxGW+QUBQcArAk7SjfFShXTj4OBgr+v4aoCTqBx0EAeAr07C/Twp7U7pd2JXdxj2Z86cod27d7sFBsYISjmMOlvoH0ruDgCUpSxdupQmTZpEx44ds32hzHaWcOr0s5v+7yT93lf1907KaVCWAh6CbNmy2T4jMw/aJc7E3EYOAGSEoTwMTpsNGzaYUcHtGE9cG44mlocFAUFAELCJgDgAbAInjwkCgoDvEHBibJhtZ+c7bYmctGmzwzjtTne7kWJ3L72+xCip50ppd8oXxjfI5Tyl/mMNs/3OnZDd+frsNYcZjLIDBw7Q//73P/XHKgO7q174LsJ52LBhQ6/8E04i8VjXLhmfEzJG7A0Eik7FiXHtqzIEb3sA8eU777xDyFawKtr/QxDtR23/kiVLaP78+RQREWF1qgTj4aAGsaTTLAzHisgEgoAgIAjoEBAHgFwHQUAQSHIEUpqx5uSFOF++fDR37lwCeaFTceIAACFVly5dnKqQbJ9PaXfKFw4Ab4dhNvqPeZwwz3vTw+rnHTp0oNOnT6u2hk6Nfv3aViKzTiLxWncGlBpYFSeOmM8++8wjqaEZXeB0QUtFlD7cvHnTzCPxxvjy987T4k7KFEACCB4T3Hm7ZSRGulWvXl0RcoITRUQQEAQEgeSEgDgAktNpiC6CQCpEwGlqbVJkACQXB4AT48AMsVpKvY4p8U5pWDvV3dOZman91553YvAm93sDRwg6fbz99tumGdmdROLNssy74uaE2A5knB9//LEin7MrMP6nTJmi/tgVX2Y8+csBYHdvnp5DB4wRI0Y4JmD0h24ypyAgCAgC4gCQOyAICAJJioDTevpmzZpRv379TL/I+2KzThwAvnohxss52hiCmdqO+CI6aGfdxHgmJd4pDRenunvCF/XyL7zwgqkjcEKqZmqBJBqElpRIjX/66ae9pv3rVbTLy4A5kIY/aNAgU91F9Gs6+Z1Bm0eUHaAsxI6g5R0i/2DWt9pS0XU91NHXr1/fjhqmn3GSAWB6ERMD8fsO7gV04kifPr2JJ2SIICAICAKJj4A4ABIfc1lREBAEdAg4NXjMtHDyNeBOXsyhiy9IAJGO26tXL1WvalV8ER20umZijk+Jd0rDB7r37t2bFi9e7FPIUIsNpnsrBiHqoAcOHOhTPZJyMmRAwKBF+0qr4qSkxG65zaFDh6hFixa2atHtZh1ouKxfv14Zsb4ouejatSu1adPGKuSWxicHB0DBggXV9+Xxxx+ntGnTetUf33VkeWTJksXUeK8TygBBQBAQBEwiIA4Ak0DJMEFAEPAPAk5TnitXrkwzZ8603F7LyW6ckABiXbuEYHqdQfYG0iukaluVxCLmsqqXr8anxDul7f369euEnvR2ztUTfoMHD6b//ve/liBGPTTq7zdt2mTpueQ2GIZZ586dFQFiUFCQZfWc3ie75TZOyg6cdEeB4wFdC8D+7wtJDCetU5JGJ/tEBxo4S5o3b26K7A/f8QkTJiiiQWRXlC9fXrWxBA9BcpSTJ08q0k103di/f7/quFO7dm1VQlOpUiVLmTTJcX+ikyCQGhEQB0BqPHXZsyCQzBBwEl1zQrBlFwanUVq7BoFe3x07dhDKH+CMsCp2U5KtrpOU41PanQJWKOtAlH78+PGEFGxfiRMiNl9Ggn21H7PzIN0fTrI333zTlGHmbl6nGSV2U+BxD6ZNm2Z2u/HG2eVGiYyMpE6dOtHGjRttrWv0kNNyBDOKOM3KMrOG6xik+7/22muqjeBDDz1kagpkbg0YMIC+/fbbeOOt8HOYWsgHg6KiolSJGe4hMhWM9g/HB7I70qVL54MVZQpBQBBILATEAZBYSMs6goAg4BYBJy+6mDSx69kRtYHxbfcl2Rf9uefNm6eYue1I//79VbTqQZaUdqdg/KM7BCKBTmuuXc+1UaNGqhWZneg3HBHfffedSp03MgKS4x1CxB9GSYMGDRwZ/tre4ABABgG6ENgROyU/TrOM7HzH3Rmndvasf8ZK9wm7a0F3GKO///673SlMP5c1a1bF6wDHklnDH5N7IlUERjC20TkgOQjwxP9fFi5c6FEd6A2HNjJORAQBQSDlICAOgJRzVqKpIPDAIuCknR1AQboq6kzTpEnjd4xu376tWjvNmjXL9lpgiIaBmilTJltzODEOcuTIQXAeICr3IEtqu1PuztIXxhecACtWrFBOAF+2SfPl/dPSkuGYq1Klik8jkjt37qS33nqLrl27ZktlOw4ApFojxRqlPnbEapaRL37XPOnZsmVL6tmzp0/PRb/egQMHlEF++fJlO3CZeqZq1aoqowT8ClYJ/syQKtpx2phS3OIgs8a/Ni3+X4IyPHDLiAgCgkDKQEAcACnjnERLQeCBRgCRdLy82RU7BGd21sLLONI3ly9fbufxuGdAxIZob8mSJW3Ns23bNhXBt5P+75QczJbCSfBQartT7iD25Xfj/PnzKkqJ2mUr5HAwzp9//nnlPFizZo3PbgOcGyBcQxp2zZo1KSQkxGdzYyLN8dGnTx/C3u2KHQeAkwwf6GklK8oX7f68YVO4cGH1m4eSLV8LCAAR/Qd3ga+lTJky9H//93/03HPPUe7cuW07mc2U0tgt2/DlnnHn4TwFEakVsepwsjK3jBUEBAHfIyAOAN9jKjMKAoKARQR8weAM9uWmTZvafkHzpDJeilBzj5ciX71k2iFlg46oy4QTAi9pdiS5RJns6G7lmdR4p4zw8Ud2DKLFiIqvXr2aNm/eTMePH4+XGQCWffAOVKtWTRnocELAWB83bhx99NFHVo4xwVjU9aOl3DPPPKMIyDJmzOhoPncPIwqK2v05c+Y4Lsmw6gBAFBsG7YYNG2zvzeyaMP4XLFig0r19XXriqnz37t1VvbwvM7WQKQHOAl/9LiO9H2n4SGnH/Q0NDbV9BtqDZkkVk4MDYO/evaqNodXMEyekk44BlgkEAUHAMgLiALAMmTwgCAgCvkbAFz3HEWGCcVG8eHGfqgdDANE4GAO+rIG2mzYJZvDWrVvbell3mnngU2D9PFlqvFOukCa3umInrPYZMmRQpTcw/H1pQLpiBmff7t27acSIEcq54QsBr4OVGukff/yROnbs6GhpMw6Ae/fu0TfffENwCvrb+Mdm4BRCB5QSJUo42pv2MM4HpV+nTp3yyXyYC0a4LwntIiIilI5m+GKS2gHgiewSWTxFixZVjj6jMqAKFSqos82WLZtPzkImEQQEAf8iIA4A/+IrswsCgoAJBPDS7YvoICI3MBKQqulU8HKMdGVE6o8dO+Z0OsPn27dvT/hj9oXTbCTJnbJOyOD8AoAfJ02td0oPacWKFVVtbvbs2f2ItPmpT5w4oWqokZ1hR3z5/TZaH0zyn3zyiXIk+tIgbtu2LXXp0sXUlhF5xW/C1q1bTY13N8ibAyAxI/96HX1xhvhtXrx4sfpttlKK4g1QOJHRhQOGri/EivGP9ZI6OwtlCnAuu5aWwZE4fPhwatiwoWpPapQh4KTTiC+wljkEAUHAGgLiALCGl4wWBAQBPyGAdGK8WDh98UYt8LBhw6hQoUK2NMXL5Z49e2jy5MmEiKU/Rf9i5S2q6bQ9FwgHkcmAtOnUIqnxTunP1h/p/07ujtPyFayNSDo6Gvgy9R8lDTAo4YT0B8khfpOQQeQtndyXtfiejEmcw/Tp01WLQau/t8iwcppuDzxGjhxJKBWxKuBimDRpEsHB4Q/x1f3666+/qFu3bqpUxqwggl67dm2zw306Dplu0Hfp0qUJ5tU7jt0R0IoDwKfHIZMJAn5HQBwAfodYFhAEBAEzCCDyhRRIpN86Fa3/9+uvv26aGAwM32vXrlVpjKj3TyyBE6BDhw4ElmwjZmktJXnQoEGWXiZd9U9N0f//Z+86wKQqsu6dnBPMDAwIksEEmJAFxIg5rGtYw4I5ISqYQAEBwQCiIGJGUDDtuq5r/l1FzAlUkgiIZAQGmJwT/z01vJnXr1+o12Gme6bu980HTNerV3XqddM3naPtvbU+U9r+m9OhsHr/BCIoAydt3LhxlJmZ6dfbFE7Phx9+SE8//XTQqnywQLzHZ82aJWQJrUyGJd7NZq1ajFCFgWyuL5KGyJCDfwQBmE2bNrlZjtdYfEajNP7cc8+VYtRHYObtt98WRILBCNLoF3jOOeeI6gKngI0ZADhHVI5NmDDBVWtCczvQVsSyxsBxdXU14f+iN954w2P7zb1+vx5GdbFCoBUioAIArfDQ1ZYVAqGIAL444Ys45PECZehbBAnZsGHDqHfv3h6azfgi88cff4iAA7Sjly1b5jobFqh1Yh5ol//jH/8gSASCzRyVCL/99hv95z//oQ8++MCvtYHYCmRmKAlvTdaan6kePXqIYJYvWdZgPiOBILjD+tw6kNqe8L6CE/zPf/5TODGBLCG3ww3OM6oAzJQ/glXS3q9fP5HVPeSQQwSp2zvvvCNaHHzhMsFnCNaPEv7p06eLz5NAGOY9//zzafDgwUKaFFwPMGACcklk0BGsaOrPZ2CHKgr8GRkZKbXV7du3ixaCf/3rX64/r5szQGtXmXP66acTOCz0FTczZswQ+9SbCgBIPSJqkEIgZBBQAYCQOQq1EIWAQgBf+KB97W92SSHpiQBYskeOHCnNNdCS8Gutz9R5550niOw0hyqUzjQQJHfafuBAIsCHHziQ+DeylpqB2Ay9/ehd/uabb+ijjz4KegbZCmsELfD5BocXPCUIUCEYgUCNL05jU52psVXJV6b4plpvIO9z7LHHirYTtC3g/LT3E84OVWMIaEGt4d133/U5SAF8X3jhBRo6dGggly49F5QU8FyaMf8b5f3QpoIWO8iB6k2RAErDrQYqBEICARUACIljUItQCCgEgAC+VCGz8OijjypAAoRAIEi3ArSUZpmmtT5TzU0oZnfYcJwgCedLGXqzPESt/KZGslI4gQgugVNEmf8IoOUAnAiB5LVws6pXXnmFIKNrNLOsvpVSwJT1sMYAACAASURBVNlnn00IFjTXHtzsV41VCCgEiFQAQD0FCgGFQEghECgW7KbeFJj88cU4lEwr2x00aFAoLavJ1xKuz5SvQCEDjgwdsnKhar/88ovgvWiqEvxQxSHU12WlVAIlB2SNAyXBF+o4BGt9wZKvlV2vnVyqWRURqmmg5GHkyQGB79ixY4Mq0Sm7JzVOIaAQcEZABQCcMVIjFAIKgSZGAHJEo0aNChvnAJkSlPVCcs0tq3awoHWjMBCsNYTSvOH2TPkTUEIpPMrK27VrF0pH4LEWVGYsWrRIkK0ps0cAgTw4XcjUmpVpBws/OHVoH7IiJw3l8wP/y4knnmjKah8svNzOGwqf0XDkR4wY4SX9h72YVRFBAeLqq68mSBzqDTwBaJVQphBQCIQHAioAEB7npFapEGhVCCCTDkLA2bNnh/y+NdnBDh06CHbs119/PSTWbJW5C4nFNcMiwumZQt9xSUmJIIH0xfBFHEzvcIJC2cDCD1Z5sLuHi4EUDj3wTRnow3v5hhtuEJ8vb775ZpNAZef8awsI1fNDwAREdfhsRml7qD5fofAZjf9nIX9pNKsqIjP+jrZt24p2EAQelSkEFALhgYAKAITHOalVKgRaHQL4comsAlirQ9GQvQFr/5gxYyg5OVksMTc3V2TMfvjhh2Zd8iWXXCKyN6of0/MYwuWZQvULnn2j1JbsQ4WsOp7NcDAEOuCk/fe//w3p5SKYcscddxDeWyBBe+utt5pkvXpdeiuptkAuBJ9rt9xyC910000UGxvrODWUVCDfGirErajGgkOLIFoofSYbgZQJsDiC7+eA0tJS8Ux/+umnXjNBMQYVbW3atGl4zUotAMo1UO/Rk2/6uTR1uUJAIRBkBFQAIMgAq+kVAgoB3xGAwzZ16lTBkB1KBsk+OC2QGDRKRG3cuFFIb0G+qjnsyiuvFPdXzr85+uHyTCGjhmffrYVjNg5M6ng/IbsYigZnEmfRs2dPsTyUQd98881Bd3qNBJ7BJt+D84/A4WWXXeZKMaSp8HB6NpDxB5meUfoSfAUIqmGdoWCh4PwDBzseB7QFTJgwweM5sFJUCaeAYyicv1qDQiAUEFABgFA4BbUGhYBCwBKBiooKoT8NmaSmLLs1WxCygPhyjNLN9PR0yzU3RxAAX97vvPNOuuqqq6Qyd635kQuHZwqydTjLffv2uToqM91uVxM00+BQOhMNAsi+IZgGMjRjNjzYnBJW5HDBIrTEXtE2cvLJJ/tE5IZecmDVHJUA+OwDoSScfKvAZ3N8JhvfSvj/AwEWVJGA46O5DZKYwMzMjPJ/GGOmFoDndP78+dS5c+fm3o66v0JAIeACARUAcAGWGqoQUAg0DwJ1dXUiOwjpqT179jT5IvAFE2WO48aN88ouWS0GX9TR32xWXhnoDaAiYfLkyaIiISIiItDTt8j5Qv2ZQqUCHKqPP/7YFf5PPPEEQVYsHA1nsnjxYuEkNcf7XMMMjhoY7hGAyczMNIUSJIZoAxg/fnzAA5PgGUALSLdu3UzvjeADSrcDhRHuN3369IYKB1+fnW3bttG9995L3333na9TuL4OJf9oyZD57EOlCcY2BycAqkdQnQBljlD4jEY1CbCAWojRzPr/8azddttt9OOPP3oMR+AF7P+hENBw/fCoCxQCrRgBFQBoxYevtq4QCDcE4FTDwcEX76aoBoDjD3Z/MHDjC5zbL27omcQXLPRHVlZWBhxurA8VCcjiWDkqAb9pC5swlJ8pOHroxUavrowNGDCA5syZQ8jmhrPt3buXnnnmGUGoGYz3jRU2muM/fPhwKQUFBAE++OADEegLlJzhWWedJUqvnRQcAhEEMOMx8fe5QSUHMsKo2grm2fn62Ycg01dffSXUJ7Zs2eLvdh2vxzOFz2cEk0KpLctO/s9MRcSM/A9kiy+++CKBL0CZQkAhEF4IqABAeJ2XWq1CoNUjgC/d6OVEIADZ9WAEAnJycgi99H/9618D4kwhM4by2k8++SQg56dVJNx+++0+BSYCsogWNEmoPlPI0j355JPix8mQtYPTNXToUKehYfM6gjOvvvqqKD0OlINttvnevXuLjD/aJ1JSUlzjg88jVC0sXbrU9bXaBXbtBlaT+nNf8Brcd999dMQRR7gObMpsEp95eG7feeedgH5Ga0FZtGEZe/1l1qWNQYUNSDYRrDBK2rmZx2osnGMQcV5xxRWOwZxA3M/tHFZyfpjn7LPPJrQAaAELq+w/gs8IfsmQRbpdnxqvEFAIBBcBFQAILr5qdoWAQiCICOCLyWeffUavvfYarV692q87oZcRvb5nnHEG9ejRw4vcz6/J+WLNyYSqAXovfXFoEJhA/yiYwQ866KCgfHH3d5/hfn2oPVMyygVwNiARhy/ubqtUgn1eVbX76fOtpfThxhL6Pa+SSqvrqG4/UWxUBOUkR9MFPVPpnB4p4t9WhqzysmXL6L333hNBNF/eO8a5Dz/8cFHdM2zYMEIZuZHM0y0uqPb54osvaNasWbRu3Trpy/GeRvDh4osv9in4gOcDn3/z5s2TaglACfrIkSNFyXxTOG54P0Hh4Z///Kdf/AA4r8svv1xwFASywkV7tlBtsmTJEr+qFpDtB66XXnopgcAxlDL+xgcSe0Vlm5lBBQItJjD8v7Vo0SJRMaE3VKiAl+ewww6TftbVQIWAQiB0EFABgNA5C7UShYBCwA8EysvLBasxyKiQ3UBAABJjkKnSG5wlEBZ16NCBjj76aEL/a69evSg1NdWPu7u7FJldkGWhVxZqAVg3GJb1jg2+5GKN+OILdmuUWWZnZ/vtqLhbaeseHSrPFMqWf/rpJ/FF/OuvvxbPCZyNQw45RASsAlWpEsjTrmXH4d9ri2jBqgIqY6ffzjITomjswCw6rkOC4xKARV5eHq1du5ZWrlwp3ue7du0Sv0PWWW/IFnfv3l3IdPbt25f69Okj3u8IniUkON/LcTEmA7C+HTt20Oeffy7e33hv6z+DkLXGmuAgnnDCCSLYGIj+aTiyuB9aEhAs0bDA5wicNDimCHbgM6U5gkRwJPPz8wnklvjMg6QhZFOBjb5VAM818MFn3VFHHUXHHHOMeM6b4vMZn8s4O/S5a8+X9n+IvtLM+Fzhsxn/h3Tp0oViYmJ8eWya/Jqnn35ayCWaGfgnEGSGWck8IkiACrRAPLtNvnl1Q4WAQoBUAEA9BAoBhYBCQCGgEFAIBAyBjQVVNPnrXNpcWC09Z1JMJE0akk0DJYIA0pOqgQoBhYAXAgi4gLzSjAwRwQ203SDwgqoWVBahOkJv4Ah4/vnnCdUryhQCCoHwREAFAMLz3NSqFQIKAYWAQkAhEHII/LiznKaw819cZZ/1N1t4VmI0zTypHXVNjw25fakFKQRaCgJQQ7jhhhtEVZHRUB0HXgS0xH344Yc0ZswYDw4HBAieffZZOumkk1oKHGofCoFWiYAKALTKY1ebVggoBFoKArUV22l/bSlFxXeiiKjElrIttY8wROD7P+udf/T5+2qDOibS1OOzKcaGE8DXudV1CgGFAIn2M/BOoO3MaGiLQ3Yf3A0333yzF2+DIv5TT5BCoGUgoAIALeMc1S4UAgqBVoZATclaKlp3H+FPpmqiyNi2lHboHIpJO6qVIaG2GwoIbOKy/7uW7KY9ZTV+LSeOHf8pHABAIECZQkAhEHgEwBEBdQIzBR0Q4UKGEqX/kP7Tmyr9D/xZqBkVAs2FgAoANBfy6r4KAYWAQsBHBKoLf6bCNWOorirXY4aY1L6U3u9lioiM93HmlnMZE83Tun2V9Na6IvppVznlVdQ2sM934xLzKw5No6Gdk8iae77lYBHsneQztnd9tot+z68KyK1O4HN5gIMA6myc4dzCPAvvbiiir7eXcfCllmpYYiE6MoI6sMLChb1T6byeKRQV0fxIghxx48aNBGlHkGuChBGkec1FSuiMbMsdgd7/u+66y3SDqAyApKhRehTkuZAZHTRoUMsFRu1MIdCKEFABgFZ02GqrCgGFQPgjsL+2jPJXXEk1xd6yh5ExbTgAMJ+ik3qH/0b92MHqPRU0/Ye9tK2oWjj9ZsY+Eg3ISaCJg7MpJTbSj7u17ksB74zv99IHfxQHDIj2SdE097QcymZOAGXmCGzlZ/uxH/fSitwKy2ccV/bMiKWpQ9uJgEBzGVRZJk6cSEuXLvVYApxKyKIeccQR0ksDMR2kIN98803B1g/mfihhQI++bdu2DfPoZVcXL14sStpxP6gv/P3vfxeOrL8yiLg3lCg+/fRT+v777+m3334TigZQMoDqxJlnnklnnXWW37KFCJ5ATeL//u//hNSkdh+Q8IGxf+DAgdL4YaCdAgAkMRGkMVYHjB49WshHgvUf64HU5SuvvEIatlCbGDBggJAWhHKNv7KarjakBisEFAKuEVABANeQqQsUAgoBhUDzIVC65WnCDzf+U1RCZ0rpfh8VrZ/A1QB7ReY/tc8jFJd1evMtsBnvDM3555bn0dvri0UmVMYGH5RIU5h93k6HXmae1jrmy22lNPWbPVTJ2AfKYjg6A0WAoZ1UG4ARU6AMecUXVuRRRY0c5ggCzDy5PWXERwXqiKTn2blzpyCcg/yf0fSM8zIT7tu3j+677z7hcBsNAYarrrpK/Bokd5C4e+211yynPfXUU0WZO/Ts3RqCEB9//DHNmjWLtmzZYns5ggHItl955ZWuJfNwHzj8uA8cbjMbMmSIyNbLyiQiaDFt2jRauHCh9LYhCQisEhMThbzkgw8+KIIwZoYzHTFihCAPxHhlCgGFQGgioAIAoXkualUKAYWAQsALgdqKHVSw4ioC8R9xgXRS5xsooePllL/8Sqot30wR0SmUdthcik0f0OrQg9b8tG/30Lc7ymwzokZgUAkw4vB0uqZvRqvDzN8NFzHT/+hPd9IGh9J/VFiMG5hFR7WPp6d+zqMPuVrAKT4z8qg2dOkhaf4usUVdX7t/Pz3N+KGtxQk/48ZPPjhJBFWauhkAWeJJkyaZngMy/88995y0E/7CCy/QI488YjrXjTfeSPfccw8h4HDnnXfSDz/84Hj2qAaYPXs2ZWdnO47VBiA7DgcaDPlu7NZbbyX8IIMuY5s3bxa9+N99953tcFQ9XH755UKyb8WKFaLK4fTTT6dhw4aZOuBlZWU0btw4+uCDD2SWQSAFRIABGH322WdCPhDVFE7mdr9O86nXFQIKgcAioAIAgcVTzaYQUAgoBIKGQNn2l6hk40yR/Y+MzaT0vvMoMiajIQCgtQBEJXajkt8fpIrcd3loBSsEHEQpPe+n2DZDgra25pwYzv8DnIWG8++LZSVG0eMn59DBaTG+XN5qr3l9TaGouLBzRtGPfu9fMmlYl2SBE0gCxyzeRShht7MLeqXSmGMbS7pbLcgHNg7nf+5PqG5x7/xjivjoCHqQWwGO5baXpjJk4keNGmXpxN5xxx2irDxCgqMAvAHI/r/77rumy0cAABUAKFWXcf61SXAN5pVxzFGGj/2gpcGtycrnoXXBjaNttY5rr72Wxo4d67Wv/Px8Uaa/fPlyxy1off9oMfjPf/4j2izQ4iBj4BGAXKDiDJBBS41RCDQ9AioA0PSYqzsqBBQCCgHXCOyvq+Ds/5VUXbRSXBuTdjRl9F9IVQXLqPDXUbS/ppiiUw7j371CZdvmN7QJaDdqqQSBKPufxNJz3zAJmj82nKsAru+nqgBkMdxVWkO3fbKT8Kedmcn6PfzdHvpoY4ntdeBnQNm6Mmh8EDv/+3zK/Ovxa2pyxSVLltBNN91kyjYPnXnozUN3XsacAgDIeiOQgD55NwYn98UXX6QjjzzS9jI4/WayeG7uhTWiZ9+qNB7O/3//+1+RZZd1tK3uDzb/hx56SJAt6g0l/AgAIJhhZwhYoNT/b3/7m3D+sSYz1QC7OS699FKaPHkyxcSowKqb50SNVQg0BQIqANAUKKt7KAQUAgoBPxEA6V/BquuprrpAzJTY6TpK7nYnlW6aTaVbnxe/Q0tAUtfRXBEwnKoLl3ncMSqhCwcHXubKAflyVz+X3CSXz1+ZTwtXF7guiTYurgf3Sc8+NYdSFSGg1Lm9sCKfFjHudpYUE0nTT2pHfbM8VSne31BMM5ik0c5UAKARnU82l9DD3+2V5rWwwrVNQhQ9yc94p9TgO2QoNUfvO3rlzcytc+gUAJB6aC0GwbFH24BVJUJxcTHdfffdln3vsvdGsANBDwQ/jAbnH2X5yLIXFhbKTmk5Dn37cODBQaA3OP5g+t+xY4ftPbQSflRToOrBlzVBNnDevHnSLR5+b1pNoBBQCEgjoAIA0lCpgQoBhYBCoPkQKN+xiIr/mC7K/zWyv+jk3lSw8jrmBNghHPv0vi+wAkAvKlo3gSp2veWx2Ng2Qyn9iOeabwNBuPP3f5bTFM7+l3ILgL+WzI7/oye1p8MyPb8w+ztvS7x+Zwln/7n3f7dD9v/o9gk048R2FBPl2Xn+A5/bxK9225LYqQBA/ZOzqaCK7lqyW7RO+GuQAxw/KJNOPdCO4e98dtf//PPPoiS/tLTUdBicUwQBZM1tAAAZ7O7duwum/61bt9o6sOhzf/755yk9Pd1rOXDMFy1aRFOmTDFdKu6DAMIVV1wh2P7BEYDM+/vvv286HsSE4B4w2i+//EIo27dztHGv888/XxAK9urVi8CJALJDM9M4EYyvwaEHZ4CdYX4Eb7AWKwJHmXODogACHj169JAZrsYoBBQCTYiACgA0IdjqVgoBhYBCwFcEUOZfuXexuDwyNkv0/6PUv2I398RGRFLSwTfzzy3idQQEin67k9sFVvFrERSbMYhSez8ormspBu159JJvZAcpEAYywLFMVHdmt/pedWXWCMhUXcDZHDswk84wwXPpznIa/6UKADg9Y2hvmcA4IdAVKAOxIggWg2lgmocT/NJLL1nexsoRtroAJfEoQ4eGvZP95S9/EUR9Xbp0EUMRAAArvVXfu52jimuRMd+0aZPXbeGQT506lS666CIP2TsoHiD4AdUCo5ntG+Nuv/12W8K/fv36CSZ+SOzBnPAAWeLFF1/sdX+nAIDG+I/KAaczdDoHFQBwQki9rhBoPgRUAKD5sFd3VggoBBQCUgjU1RRSwfIRVFO6XoxHlh8Z/bLtC0RFAFj/0w5/hiKiWofsEnqi5yyr74m2s27psfTA8dki03zvF85Z1Iv6pNJtRyviOTtMEXhB9n9LoT2JH8rMUW6OsnOjqQCA1NteyP1BNQEEgFaWyfjez+z+B6XE0Nglu+h3B0WGpqisWLt2rXCakQ23Mr1snxwaRDNmzBCqAXZmxez/5ptvCvZ7KzNzzJH9f/rpp+nxxx83vezCCy8UlQHGPns7oj3jfXAP7OnRRx+1XBv2hEx/Tk5OwxgEDVAxsGoVB3lNzCrAggAKsvtmpjH+Qxrx22+/FfwNxgoOOPXY89ChQyk3N9dWcUEFAGSfbDVOIdD0CKgAQNNjru6oEFAIKARcIVBT9gcTAF5NdVX18ktoAYDjv39/datz/rH/VXsqaNznu6mYZeisLC0uih5jErlebWLFkDlMogaHys6Q/b/3Ly2nSsLVQyY5+P+YvG/693ttnVJMZYelTACgtQdjZEgW47i1YuLgLBraKUmc3nvMrfDYj3tt+TD6Zcez4kV7r7YMyeN3HIbs/xNPPEFPPfWU7Vhk6efOnWtadm91oVMAQO/AGudwynybOcwIYKCU3szJBss9KhyOOuoor+WCMPDqq68WkoR6g2QfrkFvvGZOPfngC3jmmWeoZ8+eHnPZVRnYOd52gRCNOBBBCTP+BlQhgMSwW7duDWvBflAFYWaKA8Dx7aIGKASaDQEVAGg26NWNFQLNj0Bt5U6Wi5tGVYVLBYt8REQMxWQMpJReUygqrjHbgJWCfK5s2wtccv4+O6Ig8Kpj3flUis86g4nnxrAcnWf/5P7aMipaew9V7fuSHdVaSu5+NyUedJXYNJjsSzbNpJrC5cxwXUfx7f7KJeoP8CuRYt6idffzff7LmtWRlHDQCCa7a8xY1JSspaL1E6mmeA3fP1kQ4SXkXOIBZk3Jbzz/bL7PL2JfmDcq4SBew70U1/bEhrGOa9z4qJgjIiKaEjvfKMrsva2OihlDrHd/bTkz8R9eL88XbadhXsfj32M8F1Bt2UbGp4bi218gyvQ1q6vKFf39NaVuJKciBBFgVFIPXtNUsfeY1CMo7YjnvdZjilF8R97ntYwnSkdxFo1W31ZwF1UXr+IARByl9nmE4jKHiQGV+z5nMsJZhECFPVZae0L9PLxxfiaG87lYZ+aMeFdzWfTEr3JtJf9Qzj+CWf2v6dvI6v/ltjLBF1Bto1nXFNnR5n/X+74CYH8PB15+2mVfkh7DBwDN+aGdzCtSZEgArz4ina7WnZ/vqw7PK2UCVicfnCRw1hgWNnD2f/TinVRUaR0YCzbZpV3JvPEkQKwHB1tGBhDX2gUANMk6K9k5K6dcW5NZAODLL7+k66+/3pT93o7R/5VXXqFJkyZ5PXhQGgDXQJs29S0YTsEStBjMmjWLzjrrLK+5PvroI0HOZ2Z2nAYyAYClS5d67dsqECEzn7FCIjzfkWrVCoGWhYAKALSs81S7UQhII1D+52usKf84O63eJE1wYjP6vdxQUl617wt2uicccPy9bwHd+XR2MqPYgdRMr1nPE1FK97GU0HE4O70vUunmuQRZO800/fropN7s8K7jbPc1HHDIEy/HpB3F7PWv1n9hYie0YNUNwmnWDOXw6SyHpzncZvNrYyOiEoSTHZd1pviVmzVijxn9+D6xniXi6MsvWnu3cP5h6LcHGZ/RgdbWUFu+hQrZka4p/pV/1Vjai7VFRLJkU2QsO/HXc0ClLc87zgMnmcONZ+e9pmhFQ7tAVEJncZaRcZqkWh2f+2NUvn2RqCDwtggOyJzHDv5DHnsoXj+Zynf+UwyPiEqitEMeo9i2x1Px+geofNe/RUWCZlZY4XX9PDxTg3KBzN4w5tsdZTSJAwCV7IxaWbukaJrD5ec5ydENQ37ZXSHaAMpsCANVAMD+FFZy5cVYJqRzIl20K//HHd74rZCe5tJ2O7vnuEw6p0eK7GPRosb9wbwWYz7dRQWVje8p4wbNFBZAznjL//6kveXW1wUzAOBUMm/cg5PTbhxvFwCwkr3T5vClAgCl/1aVDFYtDHZygSjZHzt2LEVF1bfFOAVL7PZktzY7hQW763A/qBCAa+Ddd5lb5oAhEPHss8/SSSed5HEkOG+0JqBCwczQKvCPf/yjRb031WYUAi0FARUAaCknqfahEHCBAIjjin+f3OC0Gi/VWObjsk5nObmfqXDNbez8exMa6a+LTR/ImWbuQ0d5Ohuy11X534i/R0SnUNphc6mucpfpfVE9kN53PkUnH0LITBesRACgXmJMHwBolLxrdP708nZlOxZSyR8zPJxR495iMwaLDL33GlOF415bttl0jcZAQ/28dVT462gm5/ukfp/svKf0nCyy+WaG6oXCNbdTbflW29PCGpMOvokKVt/CWXz7svXGiSIEN0AiVwCIsxWVD8wXkHIYB1BeaTiX0i1PUekW/sKmc9i9FsMBm6Qut7JzfmP9Lg0cBFHxHRirBVSR+57pXFaSg+AwKFjJUoZc3QCLij+I0vu95BE4sgNGNgN9LjuOd7MDqbcdJdV0y8c7KY972K1MBQBsH0t6lKX7UGbuZCd1TqIpzL1gZbOW7qO311s/1/HREfTg0HZ0bI6nhrnTfVvK6zI4myksFHFLzGjmZ0AlgJUFMwDgVM5utiZkltEDD8Z+J/MnAICe9uHDh5veAr31CxYs8Cizh4whOAMgzWdmUAbQVxvAGQbJ4L333ksIAhjNrCwfSgEg/zMzON1g+UevvdGc1gZJw5EjR5rOa4fhiBEj6Mwzz6TrrrvOo/cfhIb33XdfQ+BCmxgtDlYqAThXKABA+lCZQkAhEHoIqABA6J2JWpFCIKgI1JZvbpCOq79RJJdyn8RZ8TPYeX70gHMWIcruEzpeLhw2vaY8nMyEnIvY8Xu2IUuPWUR2vc+jPNcpwsEtWHk1Z+z/FHfANSi/R6a8vn3A0/RZarsAgD6ooM0Qk3Y0O7gLOeO9wcO5RDtDfPu/MVne8ZzxntHgdGvZaVQ+eK2R91y07l7TYIc+cKDdG7jonXTNMcZ+jIZ2g/wVV3Lmf3XDS1hjbObJFJ3YXVRG7K+rFK8ldLyCUnqg4iJXrEWw/ec2ykoldrqG4rPP8bgFKhMgBYixJRtn8mv1QRKcB4IvsOqi5VS4ehSf24FgDjv6KONHu0fZ9pd5RGPpcDS3EaT3WyRaO6oKfuRAx6iGoAKwSMi5kLEabxpEikntRxlHviaeLb0ZAzj6tXkBZvILmey/lfa8TABAcQBYn0IeZ5VvZedyW5E9+R/aL+4ckEkIwpgZgjh3fLaLVuQ2VgAZx4HY7qnTOnhUcMg8Hy1hjEz230phQSYAECwOABnmf6vz0ZjnExPtSUydnNcJEyZ4OanaPd32qtsR+aH/f+HChdS/f38xPbgCEBCAwwt2fqPBmYfsIUgDtXaH6upqmjx5Mr3xxhumsNhxJOB+cNLBA2Bm8+bN88rWa+PsMESFAuzFF19smBbcA2hbMDryCEKgWsBKlWH06NEiCKFVO7SE96bag0KgJSGgAgAt6TTVXhQCEggYnTAtc7+fM+5wUOG8axUA+LOQ5eS0NgE4tsjU768t8SjT126b2Ok65gO4jTXo/0slGx5scGjh6O2vq6KqvK8QKRAZX5Tza1lovcPoFQDQOZN6Kbz6e9aXkCNQgcx/Ra6WrYkgOMkad0DR2rH1cnlsWkYcPAR6pzY++2zOdBc1rpH3KjL1+tJ2/l3aobNFpQJMPy/+HRmbKaoL0MpgNDjlcM41xxxtD6m9H+Iy+hM4mPI0t0U8eWBLje0S2hzG+yR3vYMz/debnnbRb3frggWM8XXOKQAAIABJREFUT9fbGzL5xRumUfmO+nYKWHz2uZR6yCO8rpc8ggYC2QNVG9HJvamMKwbKdrzSgAVaOaqZNwIVDXhGIuOyPaoaEJxIPcST1RrBjPzleL42N9zfqV1Cv0GEM+7n0v8vtprrimtjrRwcmQBAayeeM32gDvzy080l9OC3zuR/qXGRNPuUHEKm2cxyWc9+1P92EkjurOzQzDiadUp7Soj2DCDZra+lvPbCinxatLq++snKrFosZAIAwapyQb88etKNrPGaBjyqA+zs4YcfFrJ1dnwAds6rle497unkbJ999tkE2Tx9AAKyf1AyQJm+0ZDNnz17NsEJfv3112nJkiWmjr923a233kr40TvDTk78zTffLBj2zfBApQGy9UascT8zokH9+u0wHDJkCO3atYv0ZwUuA1RO6Nexbds2oQSAfZuZlRJDS3mPqn0oBFoCAioA0BJOUe1BISCJAPru85f/40D/eT2bfErvaewInu1Reh+d3EeUeCMrXbatvlweBgcfpHuYp4CDBXCiZSw++ywmilvCvnSF6C+PbTOEitdNbOhvj29/ITvD08RURsZ7jxL/7QccVbvydZ4DPeoZR74qHHHBG8AtBVrZfULO35nkEP3sbzIBIhPlHeiDj8s8lZ3/r0XQIqHDZRTHMnv64Ie2T8359sqmHxiAioP0I57lfzU6L2INK67itWyvH8VBkOTu91BixxHin2btEpD200w+AFBH+b9czuey4sBttF79EwTWHmd/wMHHfYyVDHZnCgLA2LYnc9vD/8QwECNGRMQy6aImlVVfPYIAjN5EkIN/PFoPDK0GdveVyYziemicQ+vcaDIcAFbXyjzjLX0MeBeWOARfgEFPdvznDMshVGKYmYwCQGutxJCVWLTCR4YDIBjYWpWCa73jBx10EMGhhVNtZXCqkbnu1auX5RhfAwBwWJExtwpCmJXM+9LOYFw49o+5UUIfG+sZELNj8cc8dll8Oyk/J+Z9JyUF/R4wF7L/mvygU6UDrrUiC2zpn49qfwqBcENABQDC7cTUehUCfiBgdK4jY7O4zHuBKEFH+TfKwOEoo48cZeEejik7fim9p4qsMcyJR6Bhmcygj/L0usrdzMTfhcv1X6bKPR9T8R/T651BHUEgrjFmihsDAJke/fZ2METFd6I2x/yXOQi+5cqAR+qrDdj0ZIVlW19ocFrRuw9FA7QnaMEP8BcUr5vgQcLX2OZwkvVa4NSyU5x08C0NSzQGG/Qkiyjxz18xooHY0Ju0z7vSwKoCwIid/ny9Ayt6ckBWXlh734EqCWtyPWwIQSOoLwCrmLRjBG8Cqhu0yoJGgsATGvbv3XbSeHp4NtIOnSO4HuxMJjNql312UgFAWfX4QZl0apdkP95hoXMpKh7+s66Ivt5eRnvKaqnmgPoBHHNkkM/jEv3TuiZTLEvJOZlM1l6bw8nBdCIARAvB2IFZQkawtZmMxKKdwoKMCkCg1RXKy8sF4/1bb73ldVx6Ejv04KNCoLCw0PJYL7vsMlFWbnSWcQHug35zzGNmdhUAdr32xnJ+bW5/AwC9e/cWJf7HHnusaRbfjpPALosProHp06cLfgAzO/XUUwlEf9iXmWFNaFeQMU2loa6ujl5++WUhAWjW4qDNZSYTKHMfNUYhoBBoegRUAKDpMVd3VAg0GwLG8norsjZtgfnLrxAkgDBkflOYQR/VApqVbV8o5N/0jP6Wm0PWG5lhlgIsYse6Ylf9F0at1FzLeNdV7aJ9S89r6DfXHOKqgh8Eg7zMveCo88QNc+A+CAqkHjqTYlL6ivtC0q6xZeDAqnWZeSgfeFYANLLjQ8JPWwt65MHYDwdbM7EndmpjWVJR3Eu3X/xbq6TA34399cb++bqqPYLbAOoImgmCvoO9SZ7E+a64WpD2wfQEgMbXjGdfL4k4roHQ0PMc4SR6Bgb0nA/5y9ESsExcYuRBQLvIvqXnCgJI8XpiV9pfXejBH4EAVHq/+YLDwMxkM6N2peNOjmdybCQ9elJ7OozLz8PZipkIbiaT9X2xrdRWDx57RK89nO3jOtiT7TkFTzS8ZPr/nWQE0+OiaNap7al7unkLQTifjd3aZQku27PCxdzTcig7sVHhQpvX6ZwCHeSCMwrHf/z48V5SeWD4Ry85pO9g4Ah48sknxY+VwWlFr/5RR3kHA1999VURaMA9zcwqAFBQUEDoR//qK24/MzErOT9ku1H6/scfjZ/rMs8eHP8xY8bQCSecYBrI0OZA6wA4C8zMjDBQG1dUVCTaCb7++mvTa8GnAL6BuDjvzzG0LICHYP369Y5b0ZP4oeIAhIg1NeZtO6h0QPAGOKene8oBO95IDVAIKASaBQEVAGgW2NVNFQLNg4AxAOBZAWBcUx3t+54J/Q44biJT33PSAY34+rH6zDYyw8nd7qAYLilHdt3oXOsZ3/WBBaPDWLr5CS4Vf45nr/+iBwc7lSXnSjY81OBkw1FE5jkiKlE4+ZDWK/59SoNygH4n6LVP6PB3ShSl6jHiJTjVecsuaCTDO3CBnvgOFRHFv0+jip0scRfBRIkc+EjpwV90BZO/popQzzWAlgGjPKGWHRc8Cqtv5haIz+vvYsCxfMeixmoIflnfPw8lhMJfb/UgYcQUVuR51YW/CB4H9rDFrfQKCjUlv4r2AHAxCFy5bz+DSf70hIV6jgX8PqXXAxTFVSKQgMTceotJ7ctO+8tCpUDf2++pOlBHeT9dKDCr33oin+VMcWaeKhQRAsOUnhM97qH9Q4b8D2PtevidStidpOtMFxZiv/yTZeDuY6nDjSwjJ2uoCICW/ECbIMDD3+2hjzaWOE7pFEQBgSCIBEEoaGXBIqlzXHwzD5BtccE5TedAlVndxoKV+bRglTV/gBM/g1sIIK2H0n6zrL4ZCZwda7x2b7Pe999++004mMXF1goUZgEABAugUw9mfit74okn6JxzPAlVMRYVABdddJHtPbU5s7Ky6Nxzz6W//e1vhABAZKQ9dwWCEtdffz39/HN9cN1odgEAu/5/zGMVCKmqqqK5c+dayhoa1wCOAQQocB0UAPSygPqxyPoD32OOOcaWv8Hts6XGKwQUAsFFQAUAgouvml0hEFIIGNn5RS/6gay8fqFwPIt/f4BL9f+Pf92YcQFjfNphs/l3kVy9Xyac3urCn8Slegff2LOO17Xee+sS/2x2/L0l6hAAgDNduXdx/VpM+saNZfRC2YAlDJMOvtFAyFfHlQdvc+n/bFM1Ao193+rQgAuUAzSHVl/KX77zXweID+udL62yISblcNr7w8ki613/QmMgxUwZABwJqX2mi2CGh/OP4MUBxx4VB2mHz6WY1HoWapgYj/MoXtXwu8YAAAcz1j/AAZt/NrwWERlDyaw0kJBzifgdzrHwVw5sVNfrswM/EB7C9AEbbQ/ac2Ot2lAniCJRuaFZPKtHpPaaitV6tVCYyyzWXynjgNqVRssw2Ns5Vg0bCOG/gADuzsW7aF2eNwu507L7tI1j4r72lGjSty9DLKfN7xREgYTgYz/uta1MaK08DE4VKhrGVvjIqCsEUgIwNzdXZHwRBDAaGOzhWKOUXW9wyFF+DgI5KzMS8iETD+d/y5Ytto+xmeMLOT477oEBAwbQnDlzCA683hCouOOOO+jHH3+0vGdCQgLddtttQjYPDruT04+JsP+lS5eKbLrdfqwCAKiiQPm/nqXfuEAzPgOZ6gv9PHoJQgQr0Hrx00/1/88bzanlwOmzR72uEFAINA8CKgDQPLiruyoEmg2BglU3Mtndlw33R4YaBHjQrt9fW85O/4cHCPvKvdfIzmt81lmiDaBs+3x27pbiaw3/eGZwjSXv+r5w9IPnMyEeOAFgcPCTutwuHMXKvZ8cIInzLjnXFqOpFmDdekNJvoeDy20AyKZD3hBWue8zEUSov693GalZ77onAJ598sbedZS4ayoKuE5URHQHI/8HDW0U2nwxKUcwz8KNHIz4N6/rC4/1IKiQyNlwEOZp3AWRsW0oMroNV0A0MmlHxrHDdtCVIsuPdoVyrlRAcEVvDdjmf817B2Nzo8yfwD46jSsjbhKZ+VJm+tfK9IEFWPzj2p4kptOX+IvrdNwRIE4sXDO6USki/iA+z1up/M/XGsgIcU10YjfKOOpNcS9YRS63UQgiyHqH1aodRbb/3K40WoZ4Ltwdz3+tLaSnf85zLPv3fKbr/xUfHUEPDm1Hx+Z4twL8ureS7l6yi0o4wOBkx/D1j51snp2WKXFvreX/5TV1NIaDN2sYazuzq7CQqa5w4mdwOl/tdTsJOCcSOCfyO0jrgQAvIyODQN4H3oDVqxulU63WaAwA2AUoxOcRl63PmjWLzjrrLI8pETQYO3YsrVhRT6RqZ3/9619FMCM52ZmvAnuB0sCnn35qWUqv3Qtrg8wg2PT1JsOjMHHiREE6qBmc/6efflpk/61K+I17RNsGyP/atGkjuBfsKgDQtoG5hw4d6gSXel0hoBAIIQRUACCEDkMtRSHQFAhU5X8vSthRhu1skezstTHNluuvNfZw6wn2ME7v3JnJwXmsg4MMyAYjs2w0yOylHf5UQx+//vWa0vWiV97oBFvtEcR/Wjm8WCMc1H4LBWGhmaEHHxltZMgxJrUPStm5UoLlDkGIB46E/fu5R7JBoQBBDPw4OU4RwjmuKdvIY70DE3DSoVoAicJ6aUWH8m5uV+BB5tvm1xCYQOWBtTHXAQeDUpnvQTNjRUdM2tFM5riQX470UI+wmhNtHhn9X6XSrc9z0OM/Yg8CL+H81+85NmOwkFA0mlNfszbernTciUDQqXTd+X3SvCNksr9OK7znuEw6h4kBjSabmcZ1UF9AIMXMZAjqwr0Kwwljq9dlsMG1dhUWTgSCger/Rxb7ueeeo0cf9ZT5xPrQ9w9ncNCgQZZQ5OfnC0Z+lLKbGaToUD2ATDmc2T179kjBqg8AwNlGJtwqa40J0QsP5x2ZfFhFRQW999579Nhjj0nfE9eB5A+VEPjTqHkP+UGU+S9YsEBI5sk64JjXKKUHvO666y5bJQVcN2zYMHE2KSkptHfvXoHla6+9JoWhNkjfhoEAwrRp00RAwspQQQFeApA+4r7KFAIKgdBHQAUAQv+M1AoVAgFHAGXwcFz311prqqN3PqnLLSzZdzz3sN/CJHS/m64DjnMa9+iDPV8zI4GevpwcY5AxhhKA0eCcIiMdm3YkFay+VfSXawbSuZSek4WMoJUhuAFn1T4IwA43rzWBpQdLQGB4AAPjGo33gNNcuOZ2kZVP6X4fRaceQQXLRzAuzoRKCBhExmR6EPlp84P8MLn7vVwSP6oh46+9Bsc5tc8MzvIfzb86UMbPVQMeUnq6hSJAEp95OpXvetMrUAD8kg4eJXr/BYGh6dlHctXEGRxwmNqQqcf0njwFEZTEKhFJXUeLO9tKQnLAQZT2H/E8S0+uMZVVxBwIxiQzv4LWjqDHXqb8H+OtnE+ZEvZw152XkX9z+hCxCgA4cSc0PKsOKgpOQZhoZhC89y+ZNKyFqDA44a1/XTbIMqhjIj1yYjuvqRFCG8tVGt//aVK1dWC0XYWMm7Vu3bqVrrnmGi9HFFlrkM/BsYZmPJxPlPu/8847IpMPUrru3bvT4YcfLpx7K0nAgw8+WBDJyWTg9etGAACOK3rVQTToFDjAerGe+Ph4gqMOsj87hnsnjLT9xcTU88wgoIA53Tj9xnsgoNK5c2fRh+9mrk6dOgkMcVZ2qgtWezJKENqpKOjnAKZHHHEEHX/88YIEsW/fvlKtEU7YqtcVAgqBwCOgAgCBx1TNqBAICwRqK3eyRN50qubS+zrRn75fZIejEg5mR+xCiu9waSNpHveXl21jYr/d77BzXd8jjsqA+HbnMwne9aKM39O4x3vNXcLJh8OJAIFe5g0kfEXrxguZPjiz6JePST2SktmpjE4+RExVtm2+KEuHowp+gZSeLA/VZogjtuiFR3tCZe5Hotx/v+ibj+A1pvE9jqKEjsMPsPPbr9HxRuyQF6y6idspzNml0esvHHJulwBGcHIRdKnc85FotYiIShavJXe/Rzjb1cUrWZngbiY03Mb/RlvG6fzaWC9sQSZYyhwGID6sV0RAlQbfp905B84ilbF7iX9eFNUKID6MST9WcD1o2KK6AjwI1YVLxVqwVlRxgNAwvh1kHj1JrOr5CEYJIsDopJ6iCiMqvmMDROBEKFo/UTj5eI6AdWybEzhIcLuQk4RZV2g0qisY7yvjvGNuu+ymE4EgmOuRtb6kT5rzkYfoCEj+3fIxk+tVWJPr2S3dCj8Z7gRtXrsqChkVBzseghCFPSDLknHetRtZSfjJEAiey9Udd3OVh7+Gnv/LL7/caxpkgPGDLLhT+b2/azC7Hpl8OPL+ONxW60KJf0mJMwlmMPZlNSec/Ly8PCottQ7i+7KeHj16iBYMzK+ZVdDHaX4QCYIg0EzW0ela9bpCQCEQXARUACC4+KrZFQIKgRaMQH0ggxny878TgQZk2WMzBgm1BPTJK/NEAHwBxRumcvBiO7/AgQIOIoH9P4kVGozOP66U6d3HOCt2czhX93+VS19stf6S3I5l1eacmkM5yd6yauFyfrI8CVb7scLPTf+/XXn62+uLaM6yPKq1kHBDAOK2Y9rQBb1SwwXygK1TpncfN7MjuXSqroDSw/ST2lHfLE/eFF82sXbtWlEBAHI+zW655RbRqw9HDy0C6DmHFn1LMLD1oyph8uTJAQ8uZGdn0759+4REohvr2bOn4C9ApcPHH3tX0tnNdeihh4rqDARpzAxl/A899FBDawTG2LV92N0LJJCQdcQ9lSkEFAKhhYAKAITWeajVKAQUAgoBhcABBGRLo7uyZvyT7MTDkdXbyj0VXBq9m0qrrXkY7KQDw+Ug/OUAOLp9As3g0vKYKE9xORnWfg0jKw6GMsZ+NBPcrd1nTXAXSHb6cDkzbZ2yHBcgSJx7Wg51Tq0vMdcM7R+3sbTi7lJzjXaMQ+vA1OOzvc7XF6z0pHLI9oMtH5leLcuLjDR+B7K7QBraClBmj9L6pjCUs6PnHsEO2Pz582nmzJkBCwKgigJtC1AheOutt6S3pOdZAK/ATTfdJL0mlOaD4BDcCr/84inrqi3ASCKo/d6O+NFq8cDw1VdfFRKByhQCCoHQQkAFAELrPNRqFAIKAYWAQoARcFMabdYbjeunfJ1Ln22xzv5nJUbR4yfn0MFpnk5VOB6AryoAyA5PGpJNIOAzmiz/Aq6zYph3asFA9n/swEw6o5szk3o4novTmuf8tI/+vbaR68RqfM+MWJozLIdwXnqbvzKfFq4usFR/sFN4cFqb3etw9OH0az3v2thgBQAgN4dM9OLFkIN1Zzk5OYITQLY9ADJ8IL6Dw4zAA6yuro7QC4/suBO/gN3qevfuLZxwzA3pQDftEgiAgGcB6gNYlxt5PwRpQIyIVgkrKcF27dqJQEefPo18Pvq9oFoBigCywR3IQYIUEnwEyhQCCoHQQkAFAELrPNRqFAIKAYWAQoARcFPWbkYA6NQ+gN7/EYen0zV9M1oE3si03/nZLkLZvqyBeG/kkW3owj6pQq9Cb26rCsxkFGWk/45sF0+PntSeYg3VB7J7COdxsvJ/2KNZkGtLYTXd8dlO2lNmXUJ+8sFJIsBjPN9g4QYnHUz6zzzzTMBugUwy2OxR7g6SP1mDpCAY+gcOHEj//ve/aerUqbZEf3CwL7vsMkEmmJlpzpeA8nns7fXXX3dFGgiVALQTwPE39sSjnQIBhw8//NBya2hDgIwg5tGCEhiMzDwqE15++WXTa8HQf/fdd4uggaZS8Ouvv4q16Ns4cDHkA+HgG9UM9BOjAgNBAjj2dqSJCKLgOcB6lSkEFAKhh4AKAITemagVKQQUAgqBVo/AL7sr6N4vdhMcWzszI7CTcYZRSj3rlPaUlRi+vf9GXEC2N+WbPbR8d7llRli7JjMhivvu29KJnZNM4XUTgLHqT3dqwQhWdjpc3jxu1BuMBIAyFS5p3Dbw2MntqVeb2CaFBIz1KG+3Yvo3LgZs/CDa69atG6Ev/pNPPqGNGyGLWm/IJMN5R+bcTtoPDjyY58FAf8oppxAI7ZBl12z79u30xhtviEw+lAlgILtDj/rpp59OJ598srSMHRxvSPx9/fXXYk3Ys8a4rykMYN7BgwcLWUTsS++4GzFAhQHmQTvA559/LqoMsJ8BAwbQ+eefL9aXmJhoeo649ptvvqFnn32Wli1bJhx44HDRRReJ64zSfAjSQIkB1QSrV68mBAnQkoB2B5yDjBUXF9Nnn30mgjLAQauKwFmeeeaZNHz4cMsgisz8aoxCQCEQXARUACC4+KrZFQIKAYWAQsAHBGT7/83Y553KouM42zxxcBYN7WTu/Pqw3JC5BI7hr8x98NqaQlrD1QAFlbUNwQCUj4Os7zxmhD+ta7Jt1l02AIONm52BDAHj2d1T6B4u/2+q7HTIHNKBhcj2/5sFuT7ZXEIPf7eXauqAtLehwuXG/m3oskObR91i5cqVdM8999Dvv5vLx2LFZtlpM8k59KXDCb7uuuto+fLlpvuF1v1xxx0Xakes1qMQUAgoBEISARUACMljUYtSCCgEFAKtGwFZ/Xmjvjm00NH7b0f8d2HvVJH9bq2Op8yT9f6GYprxw16ZoWSmMb8+r0q0JBRyAMLMWmIFhhRYukELuH9/waoCx8uMAZZNBVV0F5Nb7imzJv4Dp8O0oe2atbUCWXKUtaP8HgEBlIxrWXqz7DTGg3hPz2yv9aXjT6sAgGKbd3yE1ACFgEJAIeCBgAoAqAdCIaAQUAgoBEIKATjvt32yk37Pr3Jcl54cbWtRtXA67RjRMX4ml0VnxEc5zt2aB8xauo8g3ydjRhZ/5KRnfL+XPvij2PTyllyBIYOXNmbc57sJJIlOhnaNp07rIKQqi6qY64FVFdblWXM9oK1lJsv+QR0jnAyl5OhD12vba7J0RUVFIgCwZs0ary2h3xx96Sj5V6YQUAgoBBQCzgioAIAzRmqEQkAhoBBQCDQhAjtKqumWj3dSHve0O5lGjob+97vY+bcLGoSrY+SEQaBfhwOPQMqyneVSUw/ISRBBFc3+4Az1mE93ifYDM1MVGCQc+dEs37fBRZBLcC1wdcs3262DBnaqDlKH2UyD0Jf+9NNP0+OPP+6xApD/nXPOObRhwwbRo75jxw6vFaLXft68eYQqAWX2CNTVFFJl7odUV7WPImPbUlz2WRQZ3TxtIuqsFAIKgeZDQAUAmg97dWeFgEJAIaAQMEHgBy7jn/jVbqqoMe9v1l9yETPY38S9zi3VMWqOB6Soso5uZecUpeYydkGvVBpzbNuGoY9y68B73EJgZqoCox4VVKuM+t9OyyCJHjsEWB7lAMtclgx8a12RJcEjVB1uPboN4TzCzcBID+LAVatWNSy9a9euIrPfuXNn2wAA2P4RAMjIaBmKHsE4u/21ZVS84UF2/j+g/XWN1SMRUQmUdPBISux0Dd/WU2IyGOtQcyoEFAKhgYAKAITGOahVKAQUAgoBhcABBFB6jhJ0GYPjuWxXuciKWvChUTg7RjIYBHqMmwoM3FvPUG+X/U+JjaRHTmxHR2TFB3rJYTefqyAXc1ZEsXP/5tpCy2ccpH+orBh1dHhyW3z55ZdCmq6mppHX4OKLL6YHHnhAyOaB3f6KK67weF07dK1NABr3yrwRqK3YQYVrRlNN8WpzeCKiKKH9RZTS634VBFAPkEKglSCgAgCt5KDVNhUCCgGFQLggINt/jpLodO7ltyNDU86/+1NfyqX/47+Uq8DA7Pccl0nnsLKAXe+/OgfPc3AT5ELvP3gtrAJc4e78o/wfmvHPPPOMB0jQvUcQAPbDDz8IqTozGzFiBE2YMMFWv979u6BlXIHMf+Hqm6mq4EfbDaESIKXnZIpvd17L2LjahUJAIWD/nucPXucaSwWiQkAhoBBQCCgEmggB9PL/KNl/brekWJb7u+Wo8CyJbiKoTW/jRgEgPjqCHmS2+WO5TN2O+f/QzDi6jbPTB7EMYSpXArR2m8Pl/P9eK0eyaIcVnP+L+6TRSH7Ow1XVIi8vj2644Qb65ZdfGrZqZPb/6KOPaNSoUaZQ3HnnnTRy5MjW/kiZ7r9k40wq2zafX3P+qh+d3IfS+y6gyJh0haVCQCHQwhFQFQAt/IDV9hQCrRGBLYXV9NmWEvqay8J3ceYMrPJa9iwhOpKyk6JoSMdE+huXzIIYLhhWVbuffuLS9E82l9JvB/TY9dJ0cE7T46LosKw4OoH16IcclBg0ya5iJhyDU/cpa4f/WVKPBwxZ2a5pMTRpSDZBls2NIev+0cYS3l8J7eQ5sV84I8jIg5jvhn4Z4u9mtpp16mf+uI82F1ZZZjXdrCUQY7H2bsyaPtkCi2BgCNze/b2IvmYmeDMMUVrv5vks43N9+/diep9/9pTXnwkMz/wh7IBf1zedDpcov3/65zx647dCKVhT4yJp9ik51J3VFeyY//WT4bkf1jWJLj0kzdX+pBZ0wNUBgSGy7GsOvPe09z/uDd6I4Yenu3KYazlX8sXWMoELPl/KaxrfQ51SYmjMgLbUP7uxtQE9/o/9uJdW7amkGqvUveyGAjQOz3g2f96NG5hJR7V3Vy6P/aLN5tsd5aafZ9rn6sAOiXRO9xQ6mD9XZG358uWELL6e/X/IkCH05JNPUmpqPZ/Bm2++SePGjTOdcubMmXTBBRfI3q7VjKspXU8FK69nwr9cuT1zK0BK97GU0HG43Hg1SiGgEAhbBFQAIGyPTi1cIaAQ0CMAZ+cddnxeX1NAe8ud2eNxLb4QD2Xn+w7uI7dyVt2iDIdjPut7/7y7wtUXf2RSEQhAxjpQa8HaP9tSKhwROLBWdlLnJJpyfLbUVtHjPWfZPlqRW2HrvKPfG4EFEJjpDUGRCV/mNgQhpG7ahIPO5VL2u7mkXW+BxhABkDnmMVgyAAAgAElEQVQ/5XHGvNInDM3gkFFBAEP8tKHZdLSD8/fwd3tEcEfG2nCQ56nTcyiP33OQtbN7zozzBeP9hyDItG/3CHk9O06IiYOzCM+9jOGzZco39ez7VnO6laOUuW+wxuD8ZzAXQwwHIe0M4aNf+Vl9bnk+/cqfa7KBDJxrJw4ojuX3kUzA6aWXXqKpU6d6LOXmm28mZPYjIurXOGPGDHruuee8lhsdHU2vvvoqHXPMMcGCK2znLd00m0q3Ps/r12f/Iwjl/vtrK/j33v8nxGYM5iqAeWG7Z7VwhYBCQA4BFQCQw0mNUggoBEIUAXy1WcJOLhiyZR1/41agsz2Vy5gP4yypr6Zl/JwcY6f5EQi4tm+GyFJGHfjy63SN1evfM5v+FJYN01cemI01yriZjYFj9Rhn7RdzZYVsQhNZwDmn5lDGgUoAnNX9X+VyJrXU1y0F/bpjOGDxGDOua65RIDEsYKnCx5nc8MttpdIYojJj1intbTPlwBXnjECFkxkZ+83Gu2nB6MGZ/8cZr9kcFJK5v9n98Hzc95csOq6Du6y0cS47DgLjWLy/0JIgY09xRYQdAR/mwGfIU6d1IPTrv7AinxatLpCZulnGdOVKlyf5fYnqDSvD5xkqOlbvtQ/02W0AVU5X82fZ5YemWVZbVFZW0vjx4+ntt9/2mGru3Ll05plnit/V1tbStGnTaOHChV63g0IAlAKgGKCsEYG66gIqWDGcako3eMASmzGI0o54lorXTaSK3e/ya56tAZGxWZTebwFFJ3ZXcCoEFAItGAEVAGjBh6u2phBo6QjA4Z/KmTl/nW7g5KtGPL4+oZf3hRV5UrJ1MmeCDBrK6CcMyqJEztr6YijRH7N4l5AbczInp3AjZ/0nsuO+TWIu/b0QwBg/KJNO7ZIsfo0sMeTl3M7jtP5Avo5edTjcKGl2g6GTQwnW9+nf73EdpDJiaLZXO+Z943inag83+vSYG5nvEVxO/yBXDcjINlqdVSD4GtyQF6JnHi0IToZy/zs+28nPgn1VEQIhs9mpTmCn9w7msMBnUqha+6RomntajmgHMBpaHV79tZAWcgBDayHxZx9OBIX79u2ja6+91kP+LycnhxYsWEA9e/YUty4vL6f77ruP3n0XDqunHX300fT8889TerrqW9cjU7l3MRWtvZsz/eUNv46IiKHknhMpIedigjJAwYqr+M/tHoBGRMZTap9HKC7rdH+OXV2rEFAIhDgCKgAQ4geklqcQUAiYI4CS1Mmc9QQ7dqDsyHbx9OhJ7aV78ZEVRy87+AZks+Ju1jqYeQGmcBk9nCO3Bh12lP7LrAtSelba4SDjQ3bZTWm3fq16x9itvJzbPQdiPAIvkKqDyWIIJ2fswCw6s1t9oMNoH/xRTE9whtxXB9kpuLCAW04WrJLLODvN5TZIg3LyOH4+UXLvr6FFAW0jA32oBHBTXYIqm6nHt5OqOPgXS++BE8HpfaRVjuB9MpqDXBvyq/yFI2jX69sV9DfB2hFQxXveab9uFgeuEXzGoL3GaGvWrKGrrrqKEAjQrH///jRv3jzKyMgQv8rPz6frrruOwBVgtEsvvZQmT55MMTHynANu1h6uY4s3TKPyHa96LD8iOpXL+1+gmJS+4veQBqzc87HXFpO73kGJna8P162rdSsEFAISCKgAgARIaohCQCEQWgjIlmW7XTW+qN77l0wadiBjbXc9vixPYscYZGPBMqfsmdV94QyNXbKLgJOTocLg4RPaEYIfRgsEznqHOtQDAMAbmeFLmFXdDYbJzHeAwJFZCwmI6J7kfn/Z/mmz89JjaHy9mvvT3WSc7YI9mNvtGYHrAZniygOEg07Pm9PrvlbioKoE1SUIYDiZvlzfbqybZwDBn3u5jcFtBYXTWoPxuhnPBTgkxjKHw9p9lcG4pSAZNWtlMWP3P++88+ihhx6ihIT6lpBNmzbRNddcQ1u3bvVa28SJE0UAQZkegTrK/+Vyqi5a4QFLVEJnyuj3MkXGtRe/L9/5JpX8PpX27/esEoMUYGqf6QpShYBCoAUjoAIALfhw1dYUAi0RgUA4pXa4IPs4nZ05u5w7HB44/yAFC7b5op8ORvnb2BmSqY4AWRf6gdtwD7PeAoVzOAUAUBo9Z1gO4U83GFr1VMP5R/+4v6XUmnNp9qwh0zx68U4qqrQmedSui+EIBzLsQzslWj62vzB55b1f7CZUtzSXua3EwTr/j0kLp3PPOkrYnawfs/WDt8CJBC+X22hG/W+nUBJxMq2lINQDAAjYoMLlCJ0aRLCdf2CnD67psTQjALzxxhvpnnvuaRhmphKAF0EACF6A4447zul4WtXrteVbmf3/ai7v/9Nj31EJXSijPwcAYusJX6uLVwqVgP01nnKUcZmnUNphc1sVZmqzCoHWhoAKALS2E1f7VQiEMQKbuBf9riW7RW92sMwpOwj3AoSDb60rCmiZrN1+2rFDCmI6Wak+yP09+K2cM2SWXQ4kzvqS81B2jkBEN4mZ4TV5NDcYmvXVByqAgucCcoAgUzMzN+vUJPvQr25lbvrog/UeBO/Bbce0sWxLMbvvJOaoWCJJLunUBqHN/+W2MtH+Uu1QD69vKXBTNRAs/KzmxTpvP6Ytnc0yfZo1ZTBTz6+h3d+M3R/s/yNHjmxYo1mVAF7s0aOHaBXo1KlTU0MZ0verKviRCn8dxY59scc6Y1L7UcaRr/Hv6nll6ip3Uf6KKwkBA73FpB3FgQLP9oGQ3rBanEJAIeAaARUAcA2ZukAhoBBoDgSQkbyTybXQ+x9Mw5fkB1kR4FiDfF2jU1DKfbJ7AlbyLLsXs7Jdq2tnMdM8ss8yZiRDk5GTk5lXGwOiNdxDs0CUxLu5v9NYZCahgjD62EzqwAzumsliiOvvHJDp0d8cyACKE7+AG8k+q2oPPUZuAgp22KJyJSsxSlRTQBrTbYuAUUHC7l5ueAtkqiC0e83hQB8IPp0sPS5KkOppAbpABn+c7i3zOp6hnhlx/Jy2pT5tPZVOmvL9aMTJitzvkUceoYsvvrhha48//jg99dRTXls1tgrIYNEaxlTkvidY/vfXef5faXTs66pyKX85AgCbPWBRAYDW8JSoPbZ2BFQAoLU/AWr/CoEwQWA+E52BmVqWnApfeg/NjKcb+2ewFnUcVdbsp7lcjv0hE7LZzWHncLlhhQ80rPjyPOvU9tSdJbzsrLymTrD/w+lyMmP/vxsZNae5tdfvYS3wc3TkX7jHl5ypnc+kdblcWu0kUSh7H5lxcEqTmfMApIo928TSYCb8A9GiJlOozeEGQ2NWPdCBKjuOBmB32yc76XdJwjmjxKEZZu8zeeSMH/bKwGk6BgG0fxyWThf1ThUKFr5WFKAKYOzATDrDglhRf3M390CrC1peEAyxM5zjaH4fyfTEm5Hqrd5TIdo/oMKBc5L93PIZ+AMX4vMrJTaKIB7ShT8rjmWSxhM7Jwl5QqNB3QOSj7LyqcbPVMy3gltGHmUi1B3FzmojxuCqTACgrKyMxo0bRx988IHX+lX/v/nTUrb1BSrZ9LjXi7IBAMUB4O+7UF2vEAh9BFQAIPTPSK1QIdDqEVifVyWy/4WVzgRfAAuO3jV90+kKdkT0vfyymUKj06odgNsgBK7Dl94zuqbQZayFjS/hyLghu+yLDWe5tev7mZeCa/PB4UDfcoEEVsaM8CfcOvDwd3v9IqzT78upmsKIAfrYQeSGDLqTOWXGna63e90Nhpr8Wyr3VsNkNOPdrM1Oss3NOnFPJ7lHjPEnAID2malcPaMnQ/xI9Obv8ckBhsLADO5Xd+rVd6OCINv/j0qju5lIs4TJPp3MSVpRfz0CYPgskyUPNVbQOK1F9nWsA+0Nn20plboEn6kjj2xDF/ZJ9eJHcVPxov9stXLuH3zwQQK7P2zbtm1CAWDDBk89+6SkJNH/D8UAZZ4ImCkAYISRA8CqAiCh4xWU0mOCglUhoBBowQioAEALPly1NYVAS0DA7RdVO+Z8mR50K8dSVg9cj3k3zsA9cHy2R+++bFmx2dkZnU2zMbJ9y7hW3/8PojNkk2UIz2SfK2PJr9N1bhjo3QYXnO6tf90NhnqCvp92ldOEL3MDWtVg1jetrdVNub5swMTXAJWVhJ8/AQUZzgK3Kgiy/f9uggrGNhq7Z03mM0h/vVUw0s3zbDbWTdWEDBGpbMuMfj9WFQAjRoygCRMmUFRUFL3//vt0++23e21hyJAh9OSTT1Jqaqq/ULS464vWjqWK3e967csYAKgp+Y1JAK+humqdhGhEFKV0H0sJHYe3OFzUhhQCCoFGBFQAQD0NCgGFQEgjsIpLacexPJWsDj1Y/KdxFhJl3kaTyTBbOZYvrMinRdyCIGsoC57JxH3G8nJ/AgB2cnPauqBZ/sZvhVLL1MjlglH6jwVYseNbLS5UAgBuMNRk9QJd+q9hZKcA4GadMs8O7unL84ly/VuY5wHOtdH8CQCY8SsY53fD1I91jh+USac6yHy6CSroCQBl3nShEADA+/1+Jk38QpI00e4zVduz7DnLBAAOPfRQev7554UM4OjRo+mrr77yglaV/1s/bbIBgMo9H1PR2nHMFVDRMFlEdIpQAIhNHyDzOKsxCgGFQJgioAIAYXpwatkKgdaCwKPcj/we9yXLmJnElf46Gck0MxUAEONBVg9VADJmtw5fHCz9PZ103BEs+XaHszyh3nEJRuYaawa5HoIgshYqAQBZDPVONTLnc5bl2crQ4bkAURx69mWlAa3O220puQwBoK8BAJT8Q6UCPf+BDABgLrsACF53k8mWqSjAnDKfE9o+7Vo0zJ77UAgAuGlvSGPuEZxtL+bMsDOZyhFjAKa6upomT55Mb7zxhtfUGrM/WgCM1q5dO5o/fz716dNH9qOlVY2zCgBExqRTet/5FJ18iMCjbNt8Ktk4k//WKJ0ZndSL0vsvpMjotFaFmdqsQqC1IaACAK3txNV+FQJhhICb7B62dQKTXaHk3jv3X79pmS+pZj3CcKghMybLZG5XZuwma2t2VHYOkRvnQgt04M97OGiAIICVQYZw/KAsQp+7G9Iwt/3LbhyTYLUAuMFQc6qhPQ/iRfTkWxkI+KYMyWaCtkjxLMlI1tlll2WqWfRrkSEAxHi3ASonsj437RRm2Nm1QGD861zt8gxXvciYbEWKm/J/WU4BbX1uP9OC0QLgpprJ6TNV25eMGoVZFcpLL71EU6dOlTm+hjHXXnstjR07VrQIKPNGwCoAEBGdygGAFygmpa+4CFKBlXsXe0yQkPN3Suk1WcGqEFAItHAEVACghR+w2p5CIJwRcNPjHMcl/1PY+Udfu5U5fUlFyTH6eS/p45n9cFOF4MTW7w8pGvald+SQRd5XXktr8yrpD84q//BnOa3nvzfmc6xPX3OsfmEWb7vgRlZiNM08qZ0o53fjHMuWW+tX6CabG6wAgJsqBO0s4DDaKVQY20Fk+6XtMtYINtzCZI+yxJiywRi3AQCnDLibbLrZ06qvXNA/72DZX87P7h9MGCnLsC8TBHHD/o/1yhAr6vfl5vnCdYEOALjZn8xnKtYoWyFlVoXyww8/EHr+a2pqpP6r6tixI82bN4969eolNb41DrIMAETGU0rvaRSffTaZEQBGRCVR2iGPUWzbE1ojbGrPCoFWhYAKALSq41abVQiEFwJODrt+NzIlzshe/7jTOtNtRrLnVmoN/bLTT2pvWYXgr0MUqBMEc/kEzurbZf/hAEwcnEVDOyWJ27oJAMj2nIdaAMBNEALOH9Qd7MgT9QEUba9Oz6E2zi4AgODYtG/l2PXdBGPcBgCcGPDdSCoG6tm2mkeGAHAlBxbGLtktReQoS6wYSgEAN1U2B6fF0ByWTDTymBjxfX1NIT23PM8xEGP2rBQUFFj2+Zud46RJk2j48OEUwXwOyswRsAoAkI7gr2LX21T8+2Tu/29UXIlJO0ZUCERwoECZQkAh0LIRUAGAln2+ancKgbBFwK3j7eSIAAg758aKxdyt1JoTI3ioOETICPdvF2+b/b+QtdxvO6ZtQzDDTfZSJiBjfDjdON/BqgBwU6GB/vxqTj+jrcMsCw32dIw5t0dKw1bdEMxZlddDmx48BXnMTSFjsr3vTu8Rs3s5Pe+4xk3Jucx+fB0jk013U+3jS5DLzXsI+5RZsxs83DzfMp+p33PVEeQE8XltZ3atIkuWLKGbbrrJsQrgkksuIZD/JSZaV3m5waKljrUMAPCGEztdR8ndxjD7//VUlf9tAwQRkbGU0nMyxbe/QAdLHVUX/kK15Vsort25HHSJaamQqX0pBFodAioA0OqOXG1YIRAeCATa8cauUao6lh0nOFB6Q1/2nQMy6eSD6zPdekNZ/cSvdlNFjXNhvaxT+q+1hZZOY1Odzt3HZYpqCCsmcJDVzTqlPSGDrZmb7KFMubVxr6EQAICCAhx6J4th5/6OAW2F4oIVOeTxnRJp8uBsDx37PG7ZuJUJJbfZ8AXo7w0pSVRh4E/orc9fWSBIHmtk6955MjfBGDccFbIM+CjTH/PpLiqolAtYOGHvy+sgKHz4hHZ0JAe9rGxnCUth8tnsZklMGXODqzZfcwcAZNtPsF6n4A4+DyZ+uZv28jPtZH3axtFs/jwxI4qsra0VpH4zZ840DQJER0fT9ddfT6NGjaL4eJWddsK6eMM0Kt/xqumw+OxzKC77LCr67W7aX1vaMEbL/nNJAPMC/I8qdr1D1cUreEx9xVx8u/Motc90p1ur1xUCCoEwQUAFAMLkoNQyFQKtDQE3jjecsUlMsDaUHS4nA2Hbz7sqBAkbeorBGTDkoERT2UDMJUMcqN2zTXwUPXV6DnVMts+U7CmrcSSNc9qHP6/DcbuhfxtauKrA1ClD5vrev2TSMINcmhtOBk1i0M06QyEAIFsCDwxP65pMH2woMWX+t2JPd+sAusHPaqybYIysnBvuJVtZgNAZssSfbWl0OAKxLzdzyLw33Qbm3OCqrdXt+QeyAsCNcoTdZyo+Q/+9toheZO4LmcCo1eeJ/vz285xr1qyhRYsW0eeff0579uyhrKwsOvHEE0XJP6QBVdm/3BNftvUFKtn0uOngmNS+XOKfSFUF3ze8jux/bNsTqbb0D6op38yiAN4BnaiEzpTR72WKjJNXdZFbrRqlEFAINAcCKgDQHKireyoEFAKOCLhxRGSye443tBgg6xDiclmWcYyFtCGycW4yub7uwXgdHLej2yVYMtEjS/oo8xjEMgeA3mTZ0d0EZPTzu+FHkK22cIuZrAQgMERvtFX236rf3K0D6Hb9ZuNlet+169y872Scam1eVC/cxb31CH41h5nxe+jX4YYcT7tOllhRfx+3FSCBDAC44fAwe38hgLAit4JmsjSrneKF8XzNKmGa4xloLfcs37GIiv/gbL2JI08EqU6cpHNFmx4vo4Rga8FS7VMh0FIRUAGAlnqyal8KgTBHwE0pshtHxC0sbogInZwM/b3x9WvuT/vorXVFjuRZbtfsNB7kfnDui6u8+3btmL9lnWMoIcw9LUdo3rsxt85xIJ0jbZ2yBH12+8pKjKLHT84hkKgZza0MnBv8rMa6wcmNbJ/b9x2qaZ78Ka9Zgl4DWIZxJuvZW9mX20pp6jd7pKU+3RAr6u/pxgnHdW6CN07Pipvgg766A5VS/9tUItpdthdXu/q8MipgOK1Rve4/AhW5H1DxuglczV/h/2QHZohO6kXp/RdSZLSnQk7AbqAmUggoBJoUARUAaFK41c0UAgoBWQTcZN7dOiKya8A4Nw6hmwAA5sYX6ynf5NI328tcfal2s363Y49un0AzTmzn0beOOdyQMrrFAfMjIPJflw4iCPbAxB8oc7NHu3vaOW1uSAADsS+3lRJu2jDcvu9wxvNW5BNY45u68sVOrg9nYqeGYXYOsu0PxmvXMP/I3axGYhZ8M7uPW5lBu2fGTYANpKhnd08hqCKgMseX8wJHAngX3AYCA/Hct+Y5akp+Y5K/a6iuuiAgMEREJdQTBDIPgDKFgEKgZSCgAgAt4xzVLhQCLQ6B1hAA0IIAczkr+u6Gpq8EMD40dtl/N6SM4FV4hIMIbsyX7HAgs6NYq9vsrNn+UP0w69T21J1J+6ysKVnx3VZjwEkc+fFOQZjpZG4DAJgPQQC0GTzJ1S8y/eNOa5B93Y7Qzm32H/f0hQBQljFfvyenygXZ/WOcmwCAm3nNxiLzP3VoO+qQ3Egi6u+c6npnBGordlD5n68xCeBrAakAiIxpQ0ldbqWEDpc631yNUAgoBMIGARUACJujUgtVCLQuBNwEAHyR45JFM5gVANoaQkUa0Kr3H+t0Uxrutjf6gz+K6Yll7h3CQDpH2GMgAgBQkgAhpZ1KeVOy4rt1VFEmfvWHO4IWANCe+Ulf5VpyUMi+N92Ms2qDQBXO3Ut20S+73ZVLuyUA9JUDwZdqGitcmiIAwPyhdA7LXo48so0p47+bM1Nj5RBApr908xzB3l9XBQUTd/39ZneJiE6lhPZ/pcTONxP6/5UpBBQCLQsBFQBoWeepdqMQaDEIuAkAyMqR+QKObN875nbrbGnrgSQcpOHgfMkavminxEYRsvZduNc8hzNtUE7YJSlhZryPnU43xsrK42FdYwdm0ZndkqW24ktWVJvYV7ytFlZUWUcj//enK4Iz/Vwom55+Ujvqm+UsVYYy+OeW5wW99QOZ2DnDcghrkzEEeu5n2UsZlUG37QXa/X0JtOC5wh7wvOPc4RjDaUd5upPZrROVJ3OW5ZkqOdjN66Y0H9UUCCT+LrFW4z19bTUwW3uw+SdQ6j9uYCYdbvH8Qz0AMpZvsgwq7O+HpNE1fTNsg2VOZ9vaX4fzX7DyaqopWesnFBEUGduGYjOGUELOxRSTdiTPJ/eZ4eeN1eUKAYVAMyCgAgDNALq6pUJAIeCMgJsAAGZz0qx2vqP5CGQH4VjLmK9f1mXl9donRQtyvexE77Jaf7N7IKybc2qOYLY3M1kyRDeKDL5mRbX1Bbry4zfuzx75v51UK+P9moDULzueyf/ae/EnmOEJZwitH3BAfbydzCNJbqok3J4HnPI7B2TSuZzxdWPQj8f7qsSEhFI/j9P5ylbnWAUA0NZyJzvmu30ImsnyT6DXfxJLIC7bKfcZYsTRV7JBs/NA4OX2T3YSKlACaR1TYuj6fhl0QudEwnrNzIz01NcAUiDXHu5zVe37ggp/u5MJ/32R2IykqPiO3Nt/LsW3/5v4uzKFgEKgdSCgAgCt45zVLhUCYYeAbMZZ29jADgmcfW0fsGwSvrD+hxn65/7M2UFJD80Xhwj3uZ/Lob/Y6vwFzm6P/gYAhh+eLr7Em5kb4jrZvnB/sqL6Ndqt281Dv5erL+5YvJM2F1a7uaxhLM4eQahL+sizZOPsl2wpFWoQuL+MpcRGUn+WafyKM/UyJhsA8PU8UOlx71+yZJbSMEaWA8Gu/N1N24xZhRBK/+GYg4DTrcnKXPpzD/2aTuicRA8cb99WIrMHkFxe9s52KqiUe9bs5ozmB/4ofg6vOiKdDuOMv13LC+ax4vhw2y4ks8+WNaaOaop/o6r8b7mnv5Kz9G0pLvMU/jNbbLOq4Ecq/HUU7a8pdrVtEPol97hPsfq7Qk0NVgi0HARUAKDlnKXaiUKgRSEgmxXXNp3G5GuPcfa1Vxtr8jVZgPDF3VdiPrdf1tfnVYksZKHDl3InB9OfAIBT5YIb+bCuTH73JFcSYE4r89XZNJvPqXJB5sz/LKmh+77YTRv9yIy24+oMVFCgFcOtoRoA7PsfbSyhX/dUCsUF/GhtHtksKwinf1iXZOrdNo4+YBK9GazFLmMyAQCcx9jPd9NaroBwa273vaeshsYs3iXVZoHKgruPyzRdkts2An3G3l8JTpnMNT5DwGsBfgvJ+KEl9DLEkk7n5m8lAuaH04+gzDmsDjCsaxIlRMuViNu1+cg8n057a4mvg8m/ZNNsqi5cytl9Y/VIJEWnHEopPSZy1r495S+/kmrLN7uCITZjMKX3nefqGjVYIaAQaDkIqABAyzlLtROFQItCAL29ozkji75sWZMhYHOaC2XBUzgz6Eu/LuZGhhYM+EdI9IEjsz6ZZQBlsrlOToA//b1W0n8aVm4UAJxIy+BsggBuea470jWrc4OTfGP/NnTZofKZd/1cKEefzOftSxm4fh63gR+n59DudbDoywYAnM7DX8fQDf5uHG8nJ9ttAABcCA+yJF08cwjM/HEvfe2H9KbT2oLR3gFJvnu4v94p02723CDANfHL3T59puHzDKoew7omU39ucYll/NyYU1uJCgB4oome/pI/HqHK3A9p/377aqSIqCQOAoynmrI/qGzbfJ5II/+LpMi4bNEWYFUZEBXfgQMACygqobOb41RjFQIKgRaCgAoAtJCDVNtQCLQ0BNx+wcf+kaG69eg2PmnDl3HG9cWV+fTO78WE7J0/Zsemr5/XjfSdk4PpC15Yi1NlAca40Ya34ynwJ9Nsdx4ghwPzPlokZA0njCqT2Uv3SWuyW83tRKAouybZcW4UGdokRImKDBDnGc1f51+bL5PvMZOrb7rZSB9i7Dc7ymjaN3tEdYOT9eFKh9mntLdkkvf1ebe7L94LMKeMvR3paCAz//q1+vrZhkDbg9/u8TnAhTOdxedgxQ1ihycCh/dyZQ1ITq3MlxYSp2cnXF+vLl5JRWvGUG3Fn9JbiIhOobRDHqea0nVUXfQLxaQeRXFZp4t+frQGVO5dbDpXRGQ8pfSeRvHZZ0vfSw1UCCgEWg4CKgDQcs5S7UQh0OIQeJTLnN/jbKcbwxflv/ZMoeu4nx2EdE4GJwiO+GvMyo4gQCAMjgSyZhMGZZmuAc7nq78WCEbsGidvg8eC+XwK9wBjTivz1SFyqizA/dw4nFZrRXn9RM782zkD2t60LKObQAwylaOPbUuncpm8U46ygKsQHmfHH/rvEvA7PhJ2TrbjxT4MAPs9HOKkYMoAACAASURBVCuZ59UqQ+9PVthsyXAUH+IMu5nuO553VC08yVwHFTXOwTXZgIosCaAsxKgS2FZcLbVGM+4JPFfT2Nletqvc8bnCueA5l8FD/74YwVwdVxyWZkm2p40NZEAT1QdooXCT/ZetrAkWeavsmYfKuOrCn6mQnf+6qlzXS4pJO4az+S8QnHq9lW59jko3PcG/Mn/PJXS8gisIJri+n7pAIaAQCH8EVAAg/M9Q7UAh0GIRWLmngsYu2S2VMTSCAIcQZavIMHVNi2348oqvQij3Biv3J5wBXsU91zJOuC8gQxbrJtbD/kvHBPGFHQ4tFAUWri7gctxKRydBu6dMRYGvAQAZ5no3JedYM5xBkJZh/+j5fpn3+3/c3y7j0COAM4KJxb7lEm23PelwqnpmxNGFvVNp0EGJlMrPgGbAZxU/T28zsePP7EAH8swDTUDp9Kzt5JLuW1iuUJY4ENlbyLMN5AAS2k7+wwGvl1YVSAUQnNaifx28D8MPS6fzOACH/nCUwq/m99dzy/Npzd4K6efdKfuv3dONRKfTPkDsd0P/DA7MFUqR5KHqBAGn0/gzBpiicghBvTwOAsjYYH4+8bzKtP8Y5wPr/kX8jA/tlEhZOkUQECOidQnkpd9ytYWb4ILdmrHOIbzeu1jxId1CJUS7Hmf+77VFoprK6f5uZDNlMA3XMbUVO6hg1Q1UW7bRpy1ERCVQap9HBTmg3pwIAqOTelF6/4WKCNAn1NVFCoHwRkAFAML7/NTqFQItGgF8sb6Hycl+4oxaazWnfmM9Lr5kRK9mZ/tq1uK2M7eEjL6eFRwNOO+jjm4rtMKfZgWGQGTofV2P7HVNncV0w4AvuwezcaikcM7X+3MH72tRQTJxcBY7t0mOE+P5gFpIIAxkkuMGZtF4rqyQdeJ9vS8qDdAyAdlJ8GFU+tly5Os63F6HiqrjORBwLgd4sAeNBBDBtc2FVfTpplJavKVEuqXmsMw4QdwqU6nldq3hNL5o3Xiq2PW2X+82s2x+XQ0Hs5aP4PaA9aZwiPaBw+ZSbPqAcIJLrVUhoBAIAAIqABAAENUUCgGFQPAQcNN/HrxVNN/McIhvO6atY1k7VghnYomEnKC2G9ngQlOdAbKiU7iXH6XG4Au47dOdtMVHWb6mOjE4Lw9z6TuqNJrSHv5uj1ANCKZBeWBTQbWjQkUg1+CGyNNNa4rTGlHS//dD0mg0P3MgIA2WwXGGXCl4E1pzgNNNoCdYZxG4ee2l+uzuU5X/PZf+32ZO1hcRRfFZZ1Fy97spIiadSv+YSWV/vspROe8qk5i0oyijP79msKK1Y6li97uWS0jsdB0ld7szcFComRQCCoGwQEAFAMLimNQiFQKtFwFkIGd8v1fIaTW3QfIMbPtc5dokpmUKZQm43GZEQQwHgjj0sNuZGxUAX4HRO//aHGjRePi7vQEt1/d1fVbXyWIY6PsG0vk1Wxv4Ju7nTPw8LuVGSXdTmNvnHa0QCBL5q+Cg58EIZFuBETM8KwgWoTVGM7Sl4J7gImlqQ7tNIFth3KzfTWDTzbxNOVZWqi8mta/lsgrXjKbKPR+bvB5B8e3O49L+h/i1+lam/XUVVLDiSib7W+k1PiqhCwcAXqbI2GyP1ypyP6DidRPEtWYWndSD0vstokgOMChTCCgEWg8CKgDQes5a7VQhELYIBFI33hcQUJp+Xo9UupLL5fFlfV2ee710t/dFb+/Mk9pRVwdmdf28yAhP/36PdNm8bO+6r/wCMnsGtnD+Jw2uz/zrzY1Mosy9gjEGjjJkH5vaglkhcUxOgqjEAI/GLubLuO2TneLPYJovzzvicPdz1csXLqpezPZwUR+usuG2ExhaChBIC7TZkSQ+xfdDy0tTtrtgPZf0SRPEjDKqDIHEw22gJ5D3DsRcvkj1xbe/wOvWteVbqWDl1aas/1HxB7Fj/pJg89db8YZpVL7DO9NvFQAAqWD+8iuptnyz6daVGkAgngg1h0Ig/BBQAYDwOzO1YoVAq0TASU86WKAY2eWbYh3I+E/i7OtR7eVl7bB/lC6PXryTiirlsoluetd9UWRwOhMtsDKKpRutGMabMviD9ZzAvec/7S6XwlBGQtEJA39ef52VK55bHjieBCv1iu+ZuHLK17lBcxR9kXHUcPO3PQXZeMjcaWR6YK+/e8kuKglgRr5/drxQ8bCq5AE55iTG9xsmvgy24YwHcIBnIgfc8NnmRoo0EGvTt0AEYr6mnsNnqb5D51BsxkCP5ZbvfJNKfp/KFWXeMokg9EN/vtFKNj5GZdvmef3ejtCveP1kKt/5T0uoYjMGCRUBrdLAaqCmVMBCmVyZMJ33M6ip4Vf3UwgoBAKEgAoABAhINY1CQCEQfATW51XRhC93Bz0biZ3gi/Ix7IBDys/IfI11QIYNDPeBNvQGTx3ajkCQ5dbcZOrB2D77lBzqwT3JMhboUmXwD9zKWddzeqQ48htAsu4+xhtSgsEybT1DOyfRGMk+cBkJxWCtF/MiODJm8a6A4IJy8L9zJvw6ZsKHYoXRguUo+hrs0tbnT5WIWeAhkH35MgEubR9oAUAQAOokwTKzM3YrSerP2vpyIGQyV5bgMy4cLdBSfVbZfGCT1OVWSjp4pBdMBSuvo6r8b7x+bxUwwMDSLU9R6ean+G/mvWsRUUmUegirCLQ9yfJYUPWAaoWakrViTHRyHw4aLFCtA+H4IKs1KwQYARUAUI+BQkAhEFYIQPps6je5tCJXXlbM7QaRFYRs2uFZ1sRugdZRxxpxPwQczLTUZffwwop8WsSye052NAc3ZnDpeoyh7N7qOnx1nMvlwm+xxJi/pcrAF/uE3Jus4dwns4O0ks890Ias5CR2TLTebFkMT+BgAeQOvd3lQK/Qer5AZOfhhEPn/UTej935Q17umV/ypOQcZRDowsz7cAhRju6P+VKVA2f4Vq48uaBXqtet/a0qwITGyiGZ/ZVV19HMH/fRZ8yk7+97zHg/8JeM5/ccqhHM7LMtpfTYj3uDwkUArC/olUI39reu9JHBpznHBEOqz8qZj4iIoeSeEykh52KPLVcXLafC1aOornqfJxRMFpjSfSwldBzuBZEdb4B+cEza0ZR+xPMUEZXoPQdXKBSvZaWC3Pf5tfogAloHUvs8QnFZpzfnsah7KwQUAj4ioAIAPgKnLlMIKASaDwFNa3ohO7qBIs/SNOSv7ZdOx3VIlHLq8IUdetfQAJfRuLdCDEzykONDL7JZ9tUN0iDsu/OzXbbEaLLs/8b7+luqjDL/81lC7FqWHfRF+ks79wUB0rC3wj2YGLo5S9mxIMh8Ytk+R91143x45iG3dwc7/0767tq1q5m07hEm5QRGvpq/z4HZfX/kzDnaFGQ+D+CQXtM3na44LN30fe5PsMsXTPX7wb2XsDOOYBuCXv6aG6wR1ASHSKCCq8ACxIdjj7MPpvq7x6a4PhhSffnLryBUFRjNrC9/f20ZO/83U1XBj17jrfgCMBDygsW/T2YSQKfqKW/SQVyPzD+UBKryvuJ/eVYQJHe9gxI7X98U8Kt7KAQUAgFGQAUAAgyomk4hoBBoOgTgkP5vU4kg7tpeXO1T1gxl3Cd3SaILeqYStMB9sR0l1fTMz/n07Y4yV6zacMTP6JoinBFZB0xmfZ8zKdp0dtLMyL3wpRwM3KO4/N6XzDUwf355Pv339yLpoAeyoWd0S6bh7HAFYp9w8l77tYDe3VAs5fAZMUMJ8oVMgHYBByOsAhHBxFDmDN2OWcua8tO+3SPlmOMZ6NUmjonv2thWuVitAYGYt9cXizNw46TC8QZp4s1HZVDHZN/ea3a4oH8fVSJ2qgA4e8hq2lU74B7Y47wVBYKcTya4h70dy731N3ALRXc/Kxpwf9wTgcXX17jDWMPHn/fcH9xqg/c4KiF8UQkAFkexhORVHNQ8jKuafPmccfv8y4wHEV7plme5hP5r9mxrKDK+A6X0GE/IfttZMKT66moKqWD5CKopXW96a0/nuo6d8PsOyPkZyvg5+y/aBTrf6DUPggb5rBpQU7xaBh4eE8Gl/b0pof3fKDKuAzv9X1Dl3k9EEMDbIlg+8C5K7HSN5NxqmEJAIRBKCKgAQCidhlqLQkAh4DMC6IdGOTS+tP7GjkBRVa1wgPWltOj5xU/PNrE0mB2R4zokNJB/+Xxj3YXlNXWCyOvbHfVryOM14XeaJURHUhsut+6bHUendklmkr94vzP+VuuGQ4is8O9MDAhnApnAjikxdA1/KUefu79fysF/gJLwrznokVvauE84l8AY0oIgGzv54GQu9Y8Nyj7xVRjl32CBX7argrZxVrqEz1zvtGDfqRyA6MJO2bHc9gDHLyc5Wuq4g42hcDRrGLuSUs7QeRI3JiQnUXSsOycZePzKGfo3+VyQqc+vaMQCz152UhQN4+fuTA7GaKR3UkBYDNLj/zU/97lltRyQqW14z8ERTGOuCfBMnMLPwQmdEwnrCKZpQcE3WbpwGwcF8SxgHZ342b+YK2xO65psSThpti4E9xatLuTPljIq4Pez9nmCZxzBw0OYq2MYBxDRUmNFZOnvfiF3iIDU0l3ltJmfd3B96IMS2F8yrwfZ9mP4MwWtKVAP8fc9jnss55abH3jvy3dXMOdJrdf76//bu+/4qKq8j+PfFEISEnpHujRBQAQVRMQCsiLtEVcBUUFEBaQKsggoikoRUCk2BIS164qyulhwUbCgSGdpUqSpICUQSEh97h0lEjIzmZlM7p3yua+Xr8fHnPo+s3/c3z3nd872XS4+SvWMIz3m/77MYwaFZeGbZZbM5Hkp+xflSbgXGVNWJRrNVpFEq6/qy9KxtT2NK/3WO51SbMWbVbzeRJkv8Se3jzO23y81yuVN7hpT8jJj/M873bp/au+Lxtn/mcaH+4LvJDl/kBHRiY4khWb/PAggEHwCBACCb80YMQIIIIBAkAqkpaRq248btHbZSv34+Urt2vA/lzOp1fgiXXp9azVvf7XqXtrY64BAkBIxbAT8KODm6/mfvcRW6OzIau/sKcyr+lwdATDHUaR4EyXUHm1s35+Qk3jv/PFFxddynNs//6pAs9wfCQsHKyvtvHwBZljITPKZ7dlNMa4WIqb0VUbfLxh/LtyAnh9/CDSFAALnCBAA4OeAAAIIIIBAIQsc3v+Llr3+vj5b+K4O7TvodW/lq1bWTff21vW9uimxdEmv61MBgXAUSN49Xaf3vmJM3fULr/kiXarJQkXGlMlDVJhX9Z3YMvLPxHpOVsbY2u94XHy9jy5Wx/Hl39nLf1baISNj/z1OjxeY5SNjyhs7D9b6/HNwF3jwuVEqIoCApQIEACzlpjMEEEAAgXASSD2dok/mv6W3pj6vk8eSCjz1KnVqqufoQbqyawdFRQfndWoFRqCBsBbINrLSZ57ebZxNP6bo+JqOF1pnT+pvH/6RAC/T/dWKEdHFjSvtXnZ6DKAwr+o79fOcP7boe/VEGNvuL1fxi2Y4vYLPXbJA84x/XOUexvWC9ylp82AjCLDOq57NwmaQpMRFzxl5E5p5XZcKCCAQOAIEAAJnLRgJAggggECICGQbSeS2fr9OL49+UjvWbPT7rG7s11O3jx2ixFIl/N42DSIQiAJmMrrknZN15vB/jB3sZxxDNK/MizdeaItVH5BryOffW+9uPhGRRZVY73HFlu+Up1hhXtWXduRLJW0ZYQQoTnnEbc41rorxAm8k3zP//fzH8fK/ZbjSjnxl/Om8ZIHGf4mKq2YEOuY5dg1kpR02jggM+/MWgrxlnQ3I/PJfosE0I1FgfY/GSyEEEAhcAQIAgbs2jAwBBBBAIAgFzJf/b5d8rlfGPOXTdn9Pp3zNbV109xMPqUTZ0p5WoRwCQSmQkbzVeGEdIvNM/vlPRFQxFW8wVUXLXJPzJ8fXdeMfTxPgOTLpnxdEMBsrzKv6HEGK9b2Nrfo/5bsmUbFVjTwFT7m8sSAz5WfDZ7iRL8B5TpGIqDgl1nlUZr6Ds4+5k+LUnllKOWAkR3SzSyIiKsEIPPQ0bhsY5DTwkO/gKYAAAgEnQAAg4JaEASGAAAIIBLPAppU/aMZ9DxXqy/9ZH3MnQJ/HRyo2Pi6YyRg7Ai4FMlMP6PjG/sa2/10uy5ybyM+bF+uzDTpLBGjFVX0nto1V6q/vuV392PI3KbH+ky5evrOUcvBN40V+tnEk4qiLdiIcL/7FjTacJe0zdw6kHHhNZ44sMwIs+xxBkwhjq7+ZZyCuQjcVKd2KF3/+94lAiAkQAAixBWU6CCCAAAL2CRw5+Jum9x+lDStWeT2Iei2aKD4xwVEv27hv7uDOPfkGEczrAgc995ja3NzR6/6ogIDdAubL55kjXzjOoxctfbXM7PLnPu7PtP9VMrpYXZVsaiTyiy5hvFC//8fZ/6w0j6dXpERzlWq66LzyhX9V34nt45X6yztux2lu948pe72KVb1b0YkNHGXNXQNnDn+i1N8+UGaqmVTU9TZ+d1cFegxEQQQQCCkBAgAhtZxMBgEEEEDAToFPjSz/Mx8Y69EQGrZqrjbdO6p5uzYqU7linqR+5lGCZCNx4BrjysD/zHtTm79Z7bTdpm1badiLk1W6YjmP+qUQAnYLmC/2yTunGFnwP8zZfh4Ve4FKNlmQK7O9p1v5I2PKGXXnG0kBaxsJ7gbpzO/LvJqiee1eqUteN+rkvtbOnqv6vBq628LRiY2MpH3POL0twH+90BICCASbAAGAYFsxxosAAgggEJACp06c1MxBY/X1B5+4HZ/50v9/g+9WrYvrKyLSs3u008+k6ct3/q15YyfnuU3gwqYNNWr+DFWqVS0gXRgUAucKuPqqf342/syUPcZ1dv2ML9wH8gU08wCYCeqijFsBjm/o8+dX8b+qRUTGOra2m+fenT1RcTWMHQCv5rlRwI6r+vKdrIcFePn3EIpiCIShAAGAMFx0powAAggg4H+B/dt3afJdQ7Vn83anjZtX+JlJ+8wv/p6++Od6cTJ2BHz17keaPfQRpST/lTn8zgkj1G1QX64F9P+S0mIhCJzev0DJu57Ok6DPfElPrDfRyMb/x3GWU7uf0am9Lxn/ln+W+rN1IyKidWLraGP7f2rOyM1rAs1r/lJ/W6LT++a6CABUU6kmRgCgaMVcf7f+qj5/gEcaCRHbOhIjRkTF+6NB2kAAgRATIAAQYgvKdBBAAAEE7BHY8t0ajbqhp9POze35I16eqsZtrvB5cNlZWfp5yw4tfGyGfli63NFOjYZ19eDcaap+UR2f26UiAlYKuLxa75wAgC+J/BJqDnd84T+1Z2au6cRVulWJdR91nJk/PzhwtmBkkZKOK/KiE/44Y3/2sfqqPiMyaCYA8Xk5IouUNrL1D1Rc5duMNjzbXeRzZ1REAIGgFSAAELRLx8ARQAABBAJJ4Kd1m/X4rffp6K+H8wzLvLLv/mnjZSbt8+Yx8wAcOfirvvnwM8fX/22r1+ep3rprBw189jEllCzuTdOURcAWAdfn6iOUYNxxH1+1r+MM/4mtI91eT3f+4OOrGscFUnbnOv8fEZ2oEg1nyUyEl5G8xTge0NfIln88z7zPLXfuH70JRPjjqr74C4y5G0kRzWsPPdn5cHas5lV9seVvVLGaw2QGM3gQQAABdwIEAPh9IIAAAggg4AeBo78c0tP9HtTGld8XOACQdPiII/nfJ6++4zL537mdmDcBtL/jFuO6rgg/zIQmECg8AXeJ9cyv+PHV7tHJnyY6rqbz5jGPDmQYeQMyTm7OqXbu7QBZaYd0bN2dRpBgT94AwHnHD84tcHL7o0r55S23Q/HvVX3687jCK0a2/51Gv853BJjHHsz5xVb+u2LL/Y3t/t78WCiLQJgLEAAI8x8A00cAAQQQ8I9AVmam3pg0W29OmZOnQU+OAJw+mazVn36p5W8vydni7+nIuAnAUynK2S2QXwAg7oLexov67ble5KUIFS17rSNvwJkjy51OIaZ0G2We/ilXAkDzxdw8C28+Zl6AvO2ebeqv3QfnN5766790Ypt5s4frXASFdVWfmTAx/cR6xzWJ5tzNxzymEJ1Qz8jsf4HdS0n/CCAQpAIEAIJ04Rg2AggggEDgCezZvE1T+gzXvm3ml7vcj5kE0Mz+3+z61ipeqqSyjDP9yUkntHPd//TVex85XvrPTe7nzexqNqqvhxbMkNkHDwKBLOAuABBb8WbjCEAfHV/fR1lpfx2liS52oXHN3yJlGC/DSVtGGO/CfyXBPDtXM5N/dsbxXFv8z+4oOFvGXd/mEYKEWiPy0HmyA6Ag3mTrL4gedRFAwBcBAgC+qFEHAQQQQAABJwLmmf0lLyzSy6OftNTnxn491efxkYqNj7O0XzpDwFsBV0kAzXZiK3Q2MthfmydZX1yVXkq8cKyxfX+v02v+zLoRUcZvPysj56q/828VMMuc2PqQsb3+Q6dDLlr2Oke+gHMf88t70qZBRlDhiLfT9Kg8L/8eMVEIAQT8LEAAwM+gNIcAAgggEN4C6WfS9OHzC/XW1Od9/qLvqWDDVs1189B+Mo8AFCka42k1yiFgm4C7l/AiJZobAYBr/rgm8M8t9+aLfPH6k1S03A3Gf8vSsbU9Hdvi83ucZfZP3jXN5VWAZ3cZ/JVEL0vHN96ntKMr8uvKh79zVZ8PaFRBAAE/CRAA8BMkzSCAAAIIIHBWwLyyb/1X32nhhBnasWajX2HKV62strd2VpubO6pa/drGzWFc9+VXYBorVAG3L+GJDVUkoVGupHtRsZWNK/rmKyqummNc7gII5w7cLF+qyauKLFox5z+f3jcvV3Dh3PKOHQPGdYGxFbo4Ag2n9szSqb0v5Zy9/6usmWjTdT6A/PC4qi8/If6OAAKFLUAAoLCFaR8BBBBAIGwFMjMytWvD//Tj5yu07Yf12rtlhw7tO+i1h3l9YMtO7XT97f+nepc2VkxcrNdtUAGBQBBw9xJuvuxHF6tnJPr7b85Qo42gQKmm/zQCXX/85t3VzxUAiK9lBAAWKjKmTM5/PnP4kzzHC86tExldQkWN6/TMa/j+2GWQNwN/EeNKweyMk1zVFwg/JsaAAAI+CRAA8ImNSggggAACCHgvcOTgb5ref5Q2rFjlUWVzi//f+t6mFh3aKj4xwaM6FEIgkAXcvYRHRCcq0vgnM/WvINn5Z/NTD32kk0ZWfjOrv7unSIlmRuAg91WCGae2GQkG+xpn+o/6RBQZU1YlGs1WkcRGXNXnkyCVEEAgEAQIAATCKjAGBBBAAIGQF3B3TeC5k08sVULX3NZF7e+4hS3+If+rCL8Jun0Jj4gyLvyLzEnkZ+qYNwMUrzcxB8rTl3hnAQD3VwHmsxbG2IrVeEDFqt2bqyBX9YXfb5gZIxDsAgQAgn0FGT8CCCCAQFAIHNixW5PvGqbdm7Y6Ha95tv+me3vr+l7dlFi6ZIHmlJaSqt/2HlB6WpouuLAmRwYKpEllfwpkZSTp+Lo7lHFqu0fNnn+VX1baER1bf4cyT+9yW99ZAMCscPKniUo5kHtngCcDKVq2nXFLwDNGUXJueOJFGQQQCFwBAgCBuzaMDAEEEEAghARW/OtjTekz3OmMLu94ne5/erzKVK7g04zNXAMHf9qt75cu1+rPvtSmlT/ktGMGFnqOGay2f++kqOgon9qnEgL+FEjaPEhnfl/mQZMRSqj1oOKr9s1V1t1VgmcLugoApCet1vFNA41z/Cc86P+PIkWKNzVe/p8z8gmU87gOBRFAAIFAFSAAEKgrw7gQQAABBEJK4M0pc/TaE885ndNTHy9SoytbeDVf86aB/caugm8+/FT/fetDmTsMXD1mEsGBz0xQm+4dFRFhZjHnQcA+gVN7X9Sp3c8aA3CfTd+Rmd/Y/h9bvmOuwbq7SSC/AID59xPbHlbqr+/n27+MAwlmIKHERTN4+bfv50LPCCDgZwECAH4GpTkEEEAAAQScCbgLAIx4earjC70nj7m937xi8L1n5mrzN6s9qeIoU7VebY2aP101GtbzuA4FESgMgbQjXyppywhlZ55y27yrAIAniQBd7QAwOzTP7Sdtul9px7932X9EVILiL+htnPsfZJRh239h/A5oEwEE7BEgAGCPO70igAACCISZgLsjAOY2/dvHDdWVndu7PK+fejpFy177l5a8+E+3X/vdsd42aoB6jB6oyCiOAoTZzy+gppuVdkjH1t2pzJQ9PgUAMlP26viGPrluCzi/IXcBgLNBgOSdU2QGE7Izk/+sHqmo2CqKq3SL4qr0UkRUfEC5MRgEEEDAHwIEAPyhSBsIIIAAAgjkI3DISMr39D0jteW7NS5LmoGANt1vUrPrW6tmo/oqViJR6aln9LWxzf+tqc/7/OJ/tsMb+/XU3U88pJjYoqwXArYKnNj6kHGV3oc+BQDMSkn/GyrzSkFXT5HEi1XykteMIy9F8p1nZup+KStNUfE1jLJ87c8XjAIIIBDUAgQAgnr5GDwCCCCAQLAIZGdn66t3P9LsoY8oJdn91uezcypZrowyMjKUfCypQNOs0bCubrjrVl1t5AAo6A0DBRoIlRH4U8A8g39yx6PKNl68XT2ujgCY5c0kgie2jjS+3qc4rZ7fDgAWAgEEEAhXAQIA4bryzBsBBBBAwHIBM1v/f+a9qYUTpnscBPB1kE2ubqlWXdqrSZsrVLl2dUVE8mXTV0vq+V8gM/WAjq+/y9jGb3x9d/G4CwAYn+yVtNnYBfD7Z05rx1borOL1J/t/4LSIAAIIBLkAAYAgX0CGjwACCCAQXALmToCNK1ZpwSPTtGPNRr8OvkWHto5kgs2uu0oJJYv7tW0aQ8DfAvkfA3B+DeDZcTiCCBv7K/P0rlxDi4wpY2Tuf86RwZ8HAQQQQCC3AAEAfhEIIIAAAgjYIJB+Jk0bjEDA0vlvaf3yb33eEXB2e/9V3TqohHFkgAeBYBHIbxu/OY+EmsMVX+0el1PKSjtsXOs3VunHvjWO70cb80ZsKgAAIABJREFUL/0tlFB7lKLjawcLA+NEAAEELBUgAGApN50hgAACCCCQV+DwgV81x8gNsPrTLz3mqdX4Il11899UuVZ1/bZnv5KTTmj3xq3KSE/PaaOS8beK1S/QBfVqqVr9C1WmUgVFx+SfFM3jQVAQgQIIZGelGtn871F6kqvrLN3vAChA11RFAAEEwlaAAEDYLj0TRwABBBAIBAFzJ8Cix2fo/ZnzC304iaVK6PKO16l97+6q27yJoqK5DrDQ0enArYB5Dd9J4wu+GQw4/zFzABSvP0lFy92AIgIIIICAnwQIAPgJkmYQQAABBBDwRWD7jxv0RM+BOvrrYV+q+1ynYavmuvPREap/WVPjqrQIn9uhIgIFE8gysvmP+fNKwOxcTUXF1VCppq8qMqZ8wbqgNgIIIIBAjgABAH4MCCCAAAII2Ciw/O0lmnbPSFtGEJdQTL3HD1OHu/6uIkVjbBkDnSKQnXlaSVuGK+3IVwbGH0GAqNiqxtf/p4wz/ZcChAACCCDgRwECAH7EpCkEEEAAAQS8FVj18Rea2GOAt9VyylepU1Plq1bO+f+zs7J1cOceHdp30OM275wwQt0G9eVIgMdiFCwMgfQT64x8AGsUU/JyRSc2MLrg6srCcKZNBBAIbwECAOG9/sweAQQQQMBmgaTfj2q2kQDw2yXO7zM3h2ee3a9/+SVq2LK5LrykocyX/uKlSiomLtbl6E+fTNay1xfrpVET851h6YrlNHLedDW6skW+ZSmAAAIIIIAAAsErQAAgeNeOkSOAAAIIhIjA3i0/adbQ8dry3ZqcGTW5uqVadWmvJm2uUMWa1bz+Op+dlaUv3vxQz9w/2iOlLgPv0l1GTgBuCfCIi0IIIIAAAggEpQABgKBcNgaNAAIIIBBqAhlp6fpt7wEVjTcyn+fzdd/d3DMzMrXp6+/1wZxX9cPS5R4ztbihrYa/NEUJJYt7XIeCCCCAAAIIIBBcAgQAgmu9GC0CCCCAAAJ5BMyv/ft37NbXH3yizxa+69X5/7ONsQOAHxYCCCCAAAKhL0AAIPTXmBkigAACCISoQNLhI1rx/lItf+tDbVu93udZmjkFhsx6Qg2uaOZzG1REAAEEEEAAgcAXIAAQ+GvECBFAAAEEEMgRML/27926U4tnz9fXiz9RSvKpAum06NBWt48doloXm1nXeRBAAAEEEEAglAUIAITy6jI3BBBAAIGQEvj9wC9a9Piz+uKNxQWeV8tO7dTVSPzXwLhdICKS69YKDEoDCCCAAAIIBIEAAYAgWCSGiAACCCCAwNbv12nOsEe1e9NWnzHMrf7X3NrZ8U+5qpUVERHhc1tURAABBBBAAIHgEyAAEHxrxogRQAABBMJMYN+2nXp2wBifzvmXN170W3Zur6u7d1Stxhd5fZ1gmFEzXQQQQAABBEJagABASC8vk0MAAQQQCHaB1NMpeuHBx7Tstfc9nkpiqRK65rYuuvqWmxxn+6Njinhcl4IIIIAAAgggELoCBABCd22ZGQIIIIBACAjs2bxNT/UerIM7f853NmZCv479euri1pcpJi423/IUQAABBBBAAIHwEiAAEF7rzWwRQAABBIJMYMt3azTqhp5uR22++PcaM9jY4t+Ac/1Btr4MFwEEEEAAASsFCABYqU1fCCCAAAIIeCmQXwDg8o7XadAzj6lk+TJetkxxBBBAAAEEEAg3AQIA4bbizBcBBBBAIKgEDu07qKfvHqEtq9Y6HXeP0YPUY/RAvvwH1aoyWAQQQAABBOwRIABgjzu9IoAAAggg4JFAVmam3nv2FS2cMN1p+XrNm2jInCdVtV5tj9qjEAIIIIAAAgiErwABgPBde2aOAAIIIBAkAof2HtDT94yUeRzA2VOlTk3dOvJ+tezUTrHxcUEyK4aJAAIIIIAAAlYLEACwWpz+EEAAAQQQ8EFg7RdfO24DSEk+5bJ2dJFoVapVXfUva6rGba7QRVc0U8lyZTy6ESA7O1unTyYrIy1dZsDh+OEj2r9tl379eb9+2fWzEkuVVOtuHdS8/dUqUjTGhxlQBQEEEEAAAQTsFiAAYPcK0D8CCCCAAAIeCGRnZWn5O//W88MnuA0CuGqqfNXKjuBAZFRkriKZ6RnavWmrTh5L8mAUUuf771Dv8cPYaeCRFoUQQAABBBAILAECAIG1HowGAQQQQAABlwJmEODrDz/V/LFTZCYHtOu5c8IIdRvUV1HRUXYNgX4RQAABBBBAwAcBAgA+oFEFAQQQQAABOwXMLfqvPTlTX7yx2JZhmLsJRi96TnUuaWRL/3SKAAIIIIAAAr4JEADwzY1aCCCAAAII2Cpgntk/bOwC+GDOq/pkwds6k5Jq6XhuGzXAcf1gZBS7ACyFpzMEEEAAAQQKIEAAoAB4VEUAAQQQQCAQBMzEfVu/X6tPF72nzd+s1u8HflFWZlahDu3KLjfogVkTVax4YqH2Q+MIIIAAAggg4D8BAgD+s6QlBBBAAAEEAkLAzBVw7NARJRuJ/U4cPaaTR4/rwM49ucdm7CDY8NUqmbcLePLEJRRTrcYNlFi6pBpd2UKtOrdXuQsqeVKVMggggAACCCAQIAIEAAJkIRgGAggggAACVgqcOHJM0/uP0o+fr3DZbZ1mF6vLgDvV7LrWSihVQhEREVYOkb4QQAABBBBAwM8CBAD8DEpzCCCAAAII2CWQmZGpvVt3KPn4CZWuUE6Va1dXRGTua//Ojm39l9/qiZ6DXF4peHnH63T/0+NVpnIFu6ZDvwgggAACCCDgZwECAH4GpTkEEEAAAQTsEDi482e98OBjubb0t+t9s+58dIRKlC2da0jpZ9I0f/xULXlhkdOhmtv9/2Fk+b/k2ivtmAp9IoAAAggggEAhCRAAKCRYmkUAAQQQQMAqAfOL/+wh47Vy8dI8Xd7Uv5f6PDZSMXGxOX/bsXaTJvUerEPGLQLOnut6ddN9xtf/2Pg4q6ZAPwgggAACCCBggQABAAuQ6QIBBBBAAIHCFHC3nf/8r/mpp1M0d/RT+uTVt10O6R+LZhpJ/toV5pBpGwEEEEAAAQRsECAAYAM6XSKAAAIIIOBPgaXz39LsoY+4bPLsF/2ixi6Ar979yFE2JfmU0/L1mjfRyHnTVKH6Bf4cIm0hgAACCCCAQAAIEAAIgEVgCAgggAACCBRE4IPZCzR3zCSXTZSuWE6jX31WB3ft1StjntJJ43pAV89towaox+iBioyKKsiQqIsAAggggAACAShAACAAF4UhIYAAAggg4I3Aqo+/0MQeA9xWMYMAR3897LZM1Xq1NWr+dNVoWM+b7imLAAIIIIAAAkEiQAAgSBaKYSKAAAIIIOBK4Lef92tq3xHatnp9gZC6PdBHvccNU5GiMQVqh8oIIIAAAgggEJgCBAACc10YFQIIIIAAAh4LZGVm6r1nX9HCCdM9rnN+wfJVK2u0cfVfnUsaed3G6ZPJWrNspX7ds09V69ZWs+taE0TwWpEKCCCAAAIIFL4AAYDCN6YHBBBAAAEECl3gyMHfNL3/KG1Yscqnvm4fO0Tdh/VXVLTnZ//Tz6Tpmw8/1RuTZ+vAjt05/Xa+/w71Hj+MawR9WgkqIYAAAgggUHgCBAAKz5aWEUAAAQQQsFRg08ofNOO+h3Ro30Gv+m3dtYPunTpOJcuX8ahedna2dm3YoteefE4/LF2ep4559eDAZyaoTfeOioiI8KhNCiGAAAIIIIBA4QsQACh8Y3pAAAEEEEDAEgHzxXzrqrV6fsRj2r1pq0d93tivp8yv/4mlSnhUPun3o1o8c74+mvu6y6sEzYaatm2lYS9Olpl8kAcBBBBAAAEEAkOAAEBgrAOjQAABBBBAwG8C5kv60vlvybwe0NWVf+Y5/ZuH3aOLr2yhiMjIfPvOzsrS+i+/07yxUzwKLpi7AB5fPE/1WjTJt20KIIAAAggggIA1AgQArHGmFwQQQAABBCwX2LF2kyb1Huz0SECVOjXV46GBatW5fb4J+4799rsWPT5Dny16z+M5NLiimR58earKV6vicR0KIoAAAggggEDhChAAKFxfWkcAAQQQQMA2AfNIwPK3lziSA7p6ajSsq3a9u+uKm65XuSoVc+0GML/6f7PkM+Pl/5lcSf7ym1CdZhfr3ilj+fqfHxR/RwABBBBAwGIBAgAWg9MdAggggAACVgqknk7R/HFT9bFxZj+/x7wK8OKrLtNFLZur3AWVtOL9/+izhe/mVy3n72YegVtH3q8b+tzKDQAeq1EQAQQQQAAB6wQIAFhnTU8IIIAAAgjYIuBNEMDXAbbo0NaRTLDWxQ18bYJ6CCCAAAIIIFDIAgQAChmY5hFAAAEEEAgEgbSUVL0/a77ee2au2+z93o7Vm1wC3rZNeQQQQAABBBDwrwABAP960hoCCCCAAAIBK2DmBNj89Wq9M/1FrVm2ssDjvLZHV/UeN0Rlq1QqcFs0gAACCCCAAAKFL0AAoPCN6QEBBBBAAIGAEjCT++3dulMr/vWxVi5e6lWCP3Mi5lf/3uOGqlWndh5dIRhQk2cwCCCAAAIIhLEAAYAwXnymjgACCCAQ3gLmjoAv3/m35gx9RCmnTnuE0a73zcbL/zCVqlDWo/IUQgABBBBAAIHAESAAEDhrwUgQQAABBBCwVGDTyh80476HdGjfwXz75at/vkQUQAABBBBAIOAFCAAE/BIxQAQQQAABBPwvkHT4iGYOHqdVH3+Rb+O+nPVPNXYUHN7/i/Zv36Wf1m3W7o1blZGeruoX1VWne29X+WpV8u2XAggggAACCCDgXwECAP71pDUEEEAAAQSCQsB88Z/YY4DbsZavWlm3G2f9W3ftoCJFY/KUzczIdNwocGjfAf22Z79+3rJDP63d5HjZd7eroF7zJhoy50lVrVc7KKwYJAIIIIAAAqEiQAAgVFaSeSCAAAIIIOCFwJtT5ui1J55zWaOlkeDvtocGqJyR4f/wgV908uhxR7LAI78ccrzgH9z1s9fJA8/trNN9vdXnsZFOAwteTIOiCCCAAAIIIOCFAAEAL7AoigACCCCAQKgIfDB7geaOmWTbdC5s2lCj5s9QpVrVbBsDHSOAAAIIIBBuAgQAwm3FmS8CCCCAAAKGwPYfN+iJngN19NfDtng0bdtKw16crNIVy9nSP50igAACCCAQjgIEAMJx1ZkzAggggEDYC6SlpGr++Kn690uvWW5Rp9nFunfKWNVr0cTyvukQAQQQQACBcBYgABDOq8/cEUAAAQTCWuD4oSOaNXS8Vn20zBKHxFIldOvI+9Xuju6KT0ywpE86QQABBBBAAIG/BAgA8GtAAAEEEEAgjAVOHkvS4pnz9J95b8r8d3dPXEIx1WrcQHWbN1Zq8ml9s+QzmdcJevK06NBWvcYMdtSPiIjwpAplEEAAAQQQQMDPAgQA/AxKcwgggAACCASjgHkkYP9Pu3Uq6WSu4UdGRqpCjQuUUKK4YovFyyxnBgvemvp8vgEDs6EqdWqqx0MD1apzezL+B+MPgzEjgAACCISUAAGAkFpOJoMAAggggEDhCezfvkvzxk3RD0uXe9TJtT26qve4ISprXCXIgwACCCCAAAL2CxAAsH8NGAECCCCAAAIBLZCZkanlby/RK2Oe8virf+9xQ9WqUztFGDsIeBBAAAEEEEAgMAQIAATGOjAKBBBAAAEEAlIg9XSK3nn6Bb097UWPxteu983GV/9hKlWhrEflKYQAAggggAAC1gkQALDOmp4QQAABBBAIKgHz5X/+uKn6eO7r+Y7bPOvvyVd/czfBrg3/04avVmnrD+t0xugjsVRJXXzVZWrevo3KVK5IksB8tSmAAAIIIICAbwIEAHxzoxYCCCCAAAIhLWC+qL8/a55efWRavvP05Ky/2d6qj7/QuzNe0o41G522ad4y0One29V9eH+Z/86DAAIIIIAAAv4VIADgX09aQwABBBBAICQENn39g6b2Ha6jvx52OZ/yVSvrduOsf+uuHdxm+DevF/znxGc92klgdnZjv57q8/hIxcbHhYQlk0AAAQQQQCBQBAgABMpKMA4EEEAAAQQCSOCd6S9p4YTpLkfU0kjw13fiKFWsUdXtqL05RnBuQyNenqq2f+8UQCIMBQEEEEAAgeAXIAAQ/GvIDBBAAAEEEPCrQEZauhY8Ok0fzF7gtF1ze36txg0UE1vU8fdKtaqrXFXnV/0d2LFbn//zX16Pr/2dt6j/5IdVNC7W67pUQAABBBBAAAHnAgQA+GUggAACCCCAQB6BpfPf0uyhj9gmc2WXG/TArIkqVjzRtjHQMQIIIIAAAqEmQAAg1FaU+SCAAAIIIOAHgUN7D+jpe0Zqy3dr/NCa903cNmqAeoweqMioKO8rUwMBBBBAAAEEnAoQAOCHgQACCCCAAAJOBVYuXqo5xi4AM4mflU+95k00/KUpqly7upXd0hcCCCCAAAIhL0AAIOSXmAkigAACCCDgm0B2drbWLFupl0c/KfMsvxVPiw5t1ffxUbqgbi0ruqMPBBBAAAEEwkqAAEBYLTeTRQABBBBAwHuB0yeTtfrTL/Xth59p/ZffFsqOgBoN6+qW4ffKvF2gSNEY7wdJDQQQQAABBBDIV4AAQL5EFEAAAQQQQACBswLZWVk6dSJZx347rOOHjyjZOB5wYOcex59TTp7S7o1blZGe7vj/D+076HLngHmTQN1LG+uSa6/UZcZX/8oX1lRUNOf9+aUhgAACCCBQmAIEAApTl7YRQAABBBAIY4Hlby/RNCOR4PlP+aqVNeyFyWrUukUY6zB1BBBAAAEErBcgAGC9OT0igAACCCAQFgJ7t/ykSXcO0b5tO/PMt/FVlzsS/ZWpXCEsLJgkAggggAACgSBAACAQVoExIIAAAgggEIIC6WfSNH/8VC15YZHT2d3Yr6f6PD5SsfFxITh7poQAAggggEDgCRAACLw1YUQIIIAAAgiEjMD2HzfoiZ4DdfTXw07ndOeEEepoBAJOHDnmyBlw9omOjlalWtWVWLokuQFC5tfARBBAAAEE7BYgAGD3CtA/AggggAACISxg7gJY9PgMvT9zvk+zNPMFXH7jtWrT/SbVa95YEZGRPrVDJQQQQAABBBCQCADwK0AAAQQQQACBQhU4uPNnTe8/SttWry9QPy2M2wJ6jRmsWo0bKCIiokBtURkBBBBAAIFwFCAAEI6rzpwRQAABBBCwWOC7j5Zp8l1DlZH2xxWBvj6JpUro7if/obZ/78TRAF8RqYcAAgggELYCBADCdumZOAIIIIAAAtYI7N++Sy+Omqh1//3GLx3GJRTTbaMGqMvAuwgC+EWURhBAAAEEwkWAAEC4rDTzRAABBBBAwAaBrd+v05xhj2r3pq1+7d0MAgx8ZoKRG6AjxwH8KktjCCCAAAKhLEAAIJRXl7khgAACCCBgo8C+bTv17IAxBT7772oKNRvV18h501S1Xm0bZ0nXCCCAAAIIBI8AAYDgWStGigACCCCAQNAIJB8/odlDxmvl4qUejblGw7rGuf7OatK2pSpUq5JT55fde/XRy6/rizcWO22n2wN91HvcMBUpGuNRPxRCAAEEEEAgnAUIAITz6jN3BBBAAAEECkng04XvauYDY/Ntvdl1rfV/Q+5Woysvc3mePzMjU+/PmqdXH5mWpz3z6//oV59VtQYX5tsXBRBAAAEEEAh3AQIA4f4LYP4IIIAAAgj4WcD8+v/coIf17ZLP8m35jkeGq6uRzC+/L/gnjhxzXCX44+cr8rQ57IVJurZH13z7ogACCCCAAALhLkAAINx/AcwfAQQQQAABPwts+W6NHrn5HqUkn/Ko5e7D+uvvD94rM7Gfq+dMSqpeeugJffrqO3mK9Hp4sONWAB4EEEAAAQQQcC9AAIBfCAIIIIAAAgj4VWDp/Lc0e+gjXrXZokNb9RozWLUaN3Ca1X/P5m2a0me4zMSC5z8EALyipjACCCCAQBgLEAAI48Vn6ggggAACCPhbIDs7W29Mmm38M8tp0zf176UdazY5vRnA3AFwXc+uuuGuWx2Z/aOio5R6OkUbvvxO/5z4rMurBPs9OVpdjGMEPAgggAACCCDgXoAAAL8QBBBAAAEEEPCbQJqxVf/lfzwlcxfA+Y95bd9DC2Y4/vOzRo4A86hAQR8zaDDhvZfV4IpmBW2K+ggggAACCIS8AAGAkF9iJogAAggggIB1Au52AJgZ/x+c+7QSS5fUoX0HNdcIFHiSKNDd6K/r1U33PT1esfFx1k2SnhBAAAEEEAhSAQIAQbpwDBsBBBBAAIFAFfhg9gLNHTMpz/DODQCYfzx5LMmxtf/jua/7NJV6zZtoyJwnHccFeBBAAAEEEEAgfwECAPkbUQIBBBBAAAEEvBBY999vNK5r3zw1Kteurn8sek41GtbL+VtmRqa+XrxUrxs5Aw7s2O1xL+aW/3unjFXtJhd5XIeCCCCAAAIIhLsAAYBw/wUwfwQQQAABBPwsYG7vf/ruEdqyam2elh+YOVHt7+ie578n/X5Ui2fO10fGbgB31weaZ/479uuprg/0UYmypf08cppDAAEEEEAgtAUIAIT2+jI7BBBAAAEELBfISEvXgkenyTwKcP7T+KrLNfylKSpTuYLTcSUdPqJV//mv1n7xtbavXu/IFWC+9Ne9tLEuufZKteneUeUuqGT5nOgQAQQQQACBUBAgABAKq8gcEEAAAQQQCDCB7T9u0BM9B+ror4fzjOz2sUPUfVh/xzV/hfGknjqtyMhIxcTFFkbztIkAAggggEDQChAACNqlY+AIIIAAAggEroC76wDNL/r9nvqHruvZzS9BgOTjJ4zjBmu0+tOvtP7Lb3NyCZi7BXqNGSwz9wAPAggggAACCEgEAPgVIIAAAggggEChCOzZvE1T+gzXvm0787RvBgFuHtpP3Qb18elLvfnSv2bZCi1/e4l+WLrc5fi5KaBQlpZGEUAAAQSCVIAAQJAuHMNGAAEEEEAg0AWys7P16cJ3NGvweJdDbdmpnfpOHKWKNarmO53srCzt2rhVHz6/UN8u+cxtssBzG2vdtYMGPvuYEkoWz7cPCiCAAAIIIBDKAgQAQnl1mRsCCCCAAAI2C6SeTtH8cVP1sZHd39WTWKqEIydAu943K7F0yTzF0s+kad3yb/TeM3O1+ZvVPs3oH4tmqlXndj7VpRICCCCAAAKhIkAAIFRWknkggAACCCAQoALmFX+vPDxZ/33zA7cjLF+1stoZVwRee1sXlTP+XcYOgvVffac3J8/x+cX/bIe9Hh6s20YNCFAhhoUAAggggIA1AgQArHGmFwQQQAABBMJa4OSxJL36yDR98urbHjlUv6iuMtLTcxL6eVTJSSFzd8E1RkCh2wN9VLYK1wf66kg9BBBAAIHQECAAEBrryCwQQAABBBAIeAHzZoCP5r6hNybN8vj8vi+TMncSNG9/ta646Xo1uKKZYuPjfGmGOggggAACCIScAAGAkFtSJoQAAggggEDgCpiJAXdt2KLXnnzObfZ+b2dQpU5NXXNrZ7UykgpWvrCmX64X9HYMlEcAAQQQQCDQBQgABPoKMT4EEEAAAQRCUCAzI1MbV6zSm1N8P99/dnt/u97dVbVebV76Q/B3wpQQQAABBPwrQADAv560hgACCCCAAAJeCKQkn9LMQWO14v3/eFyrRsO6atP9Jl3a7iqdSjqpZCO/wIGde3LVr1K7hkqWK6NKtao7bhaIio7yuH0KIoAAAgggEKoCBABCdWWZFwIIIIAAAgEuYOYEmD9+qv790muFOtK4hGJq0ralWnftoKbG/y1hBAZ4EEAAAQQQCEcBAgDhuOrMGQEEEEAAgQAQWP/lt3qi56BCTQh4/jTNYwN/63ubOg+4UyXKlg4ABYaAAAIIIICAdQIEAKyzpicEEEAAAQQQOEfAPP//2hPP2WJSp9nFunfKWNVr0cSW/ukUAQQQQAABOwQIANihTp8IIIAAAgggoHemv6SFE6bbJmFeFzjshclq1LqFbWOgYwQQQAABBKwUIABgpTZ9IYAAAggggECOwI61mzSp92Ad2nfQrYp5xV/9y5qqrvHVvmr9C43EftUUGx+vYsUTFBEZmatu6qnT+mndZv3ruVc8umawadtWGvbiZJWuWI6VQQABBBBAIOQFCACE/BIzQQQQQAABBAJTICszU0sXvK0F45/OlQfA/DLfvP3Van7D1arfoqkSjHP7ERERXk1ipXGrwOS7hnlUZ+wbc3T5jdd6VJZCCCCAAAIIBLMAAYBgXj3GjgACCCCAQJALZGdna//2XVrz+QqVr1ZF1Ywv/BVrVvP52r6kw0e07PXFenfGSzppXA/oyXPHI8N1y/D+nhSlDAIIIIAAAkEtQAAgqJePwSOAAAIIIICAKZD0+1Etnf+WPpi9wOMXf7OeeUXgw6/PUpOrWwKJAAIIIIBAyAsQAAj5JWaCCCCAAAIIhLbA1u/Xac6wR7V701avJ9rr4cG6eUg/FSka43VdKiCAAAIIIBBsAgQAgm3FGC8CCCCAAAII5Agc3PmzpvcfpW2r13ulUqNhXd0y4l5d2aWDz8cNvOqQwggggAACCASAAAGAAFgEhoAAAggggAACvgmYW/7njpnkUWVzu3/LTu10/e3/50guyFd/j9gohAACCCAQQgIEAEJoMZkKAggggAAC4SSQkZ6hRY/P0L+efcWjaQ97YZKu7dHVo7IUQgABBBBAIBQFCACE4qoyJwQQQAABBMJE4J3pL2nhhOkezfbKLjfogVkTVax4okflKYQAAggggECoCRAACLUVZT4IIIAAAgiEkcCOtZs0qfdgHdp3MN9ZN7uutR6c+7QSS5fMtywFEEAAAQQQCEUBAgChuKrMCQEEEEAAgTARyM7O1lfvfqTZQx9RSvIpt7PudF9v9XlsJGf/w+S3wTQRQAABBPIKEADgV4EAAggggAACQS2QnZWlb/+9TG9Mmqk9m7c7nUuDK5ppyKwnVKVOzaCeK4NHAAEuR0tHAAAF6ElEQVQEEECgIAIEAAqiR10EEEAAAQQQCBiBjLR07dq4RZu/+VE/GUcDTh47rkq1quviqy6Tuf0/PjEhYMbKQ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cD/A953cE4HRs3r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6" name="Paveikslėlis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823" y="756076"/>
            <a:ext cx="3261177" cy="1834412"/>
          </a:xfrm>
          <a:prstGeom prst="rect">
            <a:avLst/>
          </a:prstGeom>
        </p:spPr>
      </p:pic>
      <p:pic>
        <p:nvPicPr>
          <p:cNvPr id="8" name="Paveikslėlis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9106" y="4974771"/>
            <a:ext cx="3328609" cy="1872343"/>
          </a:xfrm>
          <a:prstGeom prst="rect">
            <a:avLst/>
          </a:prstGeom>
        </p:spPr>
      </p:pic>
      <p:pic>
        <p:nvPicPr>
          <p:cNvPr id="12" name="Paveikslėlis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1461" y="2706797"/>
            <a:ext cx="3328609" cy="2219073"/>
          </a:xfrm>
          <a:prstGeom prst="rect">
            <a:avLst/>
          </a:prstGeom>
        </p:spPr>
      </p:pic>
      <p:sp>
        <p:nvSpPr>
          <p:cNvPr id="16" name="Pavadinimas 15"/>
          <p:cNvSpPr>
            <a:spLocks noGrp="1"/>
          </p:cNvSpPr>
          <p:nvPr>
            <p:ph type="title"/>
          </p:nvPr>
        </p:nvSpPr>
        <p:spPr>
          <a:xfrm>
            <a:off x="231775" y="7937"/>
            <a:ext cx="8308376" cy="556438"/>
          </a:xfrm>
        </p:spPr>
        <p:txBody>
          <a:bodyPr>
            <a:noAutofit/>
          </a:bodyPr>
          <a:lstStyle/>
          <a:p>
            <a:r>
              <a:rPr lang="lt-LT" sz="3600" b="1" dirty="0" err="1" smtClean="0"/>
              <a:t>What</a:t>
            </a:r>
            <a:r>
              <a:rPr lang="lt-LT" sz="3600" b="1" dirty="0" smtClean="0"/>
              <a:t> </a:t>
            </a:r>
            <a:r>
              <a:rPr lang="lt-LT" sz="3600" b="1" dirty="0" err="1"/>
              <a:t>makes</a:t>
            </a:r>
            <a:r>
              <a:rPr lang="lt-LT" sz="3600" b="1" dirty="0"/>
              <a:t> </a:t>
            </a:r>
            <a:r>
              <a:rPr lang="lt-LT" sz="3600" b="1" dirty="0" smtClean="0"/>
              <a:t>IYALI</a:t>
            </a:r>
            <a:r>
              <a:rPr lang="en-US" sz="3600" b="1" dirty="0" smtClean="0"/>
              <a:t> u</a:t>
            </a:r>
            <a:r>
              <a:rPr lang="lt-LT" sz="3600" b="1" dirty="0" err="1" smtClean="0"/>
              <a:t>nique</a:t>
            </a:r>
            <a:r>
              <a:rPr lang="lt-LT" sz="3600" b="1" dirty="0"/>
              <a:t>? </a:t>
            </a:r>
            <a:endParaRPr lang="en-US" sz="3600" b="1" dirty="0"/>
          </a:p>
        </p:txBody>
      </p:sp>
      <p:sp>
        <p:nvSpPr>
          <p:cNvPr id="17" name="Turinio vietos rezervavimo ženklas 16"/>
          <p:cNvSpPr>
            <a:spLocks noGrp="1"/>
          </p:cNvSpPr>
          <p:nvPr>
            <p:ph idx="1"/>
          </p:nvPr>
        </p:nvSpPr>
        <p:spPr>
          <a:xfrm>
            <a:off x="231775" y="2059813"/>
            <a:ext cx="5211082" cy="3513039"/>
          </a:xfrm>
        </p:spPr>
        <p:txBody>
          <a:bodyPr>
            <a:noAutofit/>
          </a:bodyPr>
          <a:lstStyle/>
          <a:p>
            <a:r>
              <a:rPr lang="en-US" sz="2400" dirty="0" smtClean="0"/>
              <a:t>workshop </a:t>
            </a:r>
            <a:r>
              <a:rPr lang="en-US" sz="2400" dirty="0"/>
              <a:t>on public library service </a:t>
            </a:r>
            <a:r>
              <a:rPr lang="en-US" sz="2400" dirty="0" smtClean="0"/>
              <a:t>innovation </a:t>
            </a:r>
          </a:p>
          <a:p>
            <a:r>
              <a:rPr lang="en-US" sz="2400" dirty="0" smtClean="0"/>
              <a:t>library </a:t>
            </a:r>
            <a:r>
              <a:rPr lang="en-US" sz="2400" dirty="0"/>
              <a:t>visits </a:t>
            </a:r>
            <a:r>
              <a:rPr lang="en-US" sz="2400" dirty="0" smtClean="0"/>
              <a:t>and unconference</a:t>
            </a:r>
          </a:p>
          <a:p>
            <a:r>
              <a:rPr lang="en-US" sz="2400" dirty="0" smtClean="0"/>
              <a:t>participation </a:t>
            </a:r>
            <a:r>
              <a:rPr lang="en-US" sz="2400" dirty="0"/>
              <a:t>in </a:t>
            </a:r>
            <a:r>
              <a:rPr lang="en-US" sz="2400" dirty="0" smtClean="0"/>
              <a:t>IFLA World </a:t>
            </a:r>
            <a:r>
              <a:rPr lang="en-US" sz="2400" dirty="0"/>
              <a:t>Library and Information </a:t>
            </a:r>
            <a:r>
              <a:rPr lang="en-US" sz="2400" dirty="0" smtClean="0"/>
              <a:t>Congress</a:t>
            </a:r>
          </a:p>
          <a:p>
            <a:r>
              <a:rPr lang="en-US" sz="2400" dirty="0" smtClean="0"/>
              <a:t>hands-on training on</a:t>
            </a:r>
            <a:r>
              <a:rPr lang="lt-LT" sz="2400" dirty="0" smtClean="0"/>
              <a:t> </a:t>
            </a:r>
            <a:r>
              <a:rPr lang="en-US" sz="2400" dirty="0" smtClean="0"/>
              <a:t>social media </a:t>
            </a:r>
            <a:r>
              <a:rPr lang="en-US" sz="2400" dirty="0"/>
              <a:t>c</a:t>
            </a:r>
            <a:r>
              <a:rPr lang="en-US" sz="2400" dirty="0" smtClean="0"/>
              <a:t>ommunications, </a:t>
            </a:r>
            <a:r>
              <a:rPr lang="en-US" sz="2400" dirty="0"/>
              <a:t>i</a:t>
            </a:r>
            <a:r>
              <a:rPr lang="en-US" sz="2400" dirty="0" smtClean="0"/>
              <a:t>nnovation </a:t>
            </a:r>
            <a:r>
              <a:rPr lang="en-US" sz="2400" dirty="0"/>
              <a:t>l</a:t>
            </a:r>
            <a:r>
              <a:rPr lang="en-US" sz="2400" dirty="0" smtClean="0"/>
              <a:t>eadership </a:t>
            </a:r>
            <a:r>
              <a:rPr lang="en-US" sz="2400" dirty="0"/>
              <a:t>and i</a:t>
            </a:r>
            <a:r>
              <a:rPr lang="en-US" sz="2400" dirty="0" smtClean="0"/>
              <a:t>mpact</a:t>
            </a:r>
          </a:p>
          <a:p>
            <a:pPr marL="0" indent="0">
              <a:buNone/>
            </a:pPr>
            <a:endParaRPr lang="en-US" sz="2400" dirty="0"/>
          </a:p>
        </p:txBody>
      </p:sp>
      <p:sp>
        <p:nvSpPr>
          <p:cNvPr id="10" name="Content Placeholder 4"/>
          <p:cNvSpPr>
            <a:spLocks noGrp="1"/>
          </p:cNvSpPr>
          <p:nvPr>
            <p:ph idx="14"/>
          </p:nvPr>
        </p:nvSpPr>
        <p:spPr>
          <a:xfrm>
            <a:off x="7924802" y="6858000"/>
            <a:ext cx="1219198" cy="492365"/>
          </a:xfrm>
        </p:spPr>
        <p:txBody>
          <a:bodyPr>
            <a:normAutofit/>
          </a:bodyPr>
          <a:lstStyle/>
          <a:p>
            <a:r>
              <a:rPr lang="en-US" sz="1600" b="0" dirty="0" smtClean="0">
                <a:solidFill>
                  <a:schemeClr val="bg1"/>
                </a:solidFill>
              </a:rPr>
              <a:t>@</a:t>
            </a:r>
            <a:r>
              <a:rPr lang="en-US" sz="1600" b="0" dirty="0" err="1" smtClean="0">
                <a:solidFill>
                  <a:schemeClr val="bg1"/>
                </a:solidFill>
              </a:rPr>
              <a:t>EIFLnet</a:t>
            </a:r>
            <a:endParaRPr lang="en-US" sz="1600" b="0" dirty="0">
              <a:solidFill>
                <a:schemeClr val="bg1"/>
              </a:solidFill>
            </a:endParaRPr>
          </a:p>
        </p:txBody>
      </p:sp>
      <p:sp>
        <p:nvSpPr>
          <p:cNvPr id="2" name="Stačiakampis 1"/>
          <p:cNvSpPr/>
          <p:nvPr/>
        </p:nvSpPr>
        <p:spPr>
          <a:xfrm>
            <a:off x="155575" y="970609"/>
            <a:ext cx="6134389" cy="954107"/>
          </a:xfrm>
          <a:prstGeom prst="rect">
            <a:avLst/>
          </a:prstGeom>
        </p:spPr>
        <p:txBody>
          <a:bodyPr wrap="square">
            <a:spAutoFit/>
          </a:bodyPr>
          <a:lstStyle/>
          <a:p>
            <a:r>
              <a:rPr lang="en-US" sz="2800" dirty="0">
                <a:solidFill>
                  <a:schemeClr val="accent3"/>
                </a:solidFill>
                <a:latin typeface="Open Sans"/>
                <a:ea typeface="+mj-ea"/>
                <a:cs typeface="Open Sans"/>
              </a:rPr>
              <a:t>b) </a:t>
            </a:r>
            <a:r>
              <a:rPr lang="en-US" sz="2800" dirty="0" smtClean="0">
                <a:solidFill>
                  <a:schemeClr val="accent3"/>
                </a:solidFill>
                <a:latin typeface="Open Sans"/>
                <a:ea typeface="+mj-ea"/>
                <a:cs typeface="Open Sans"/>
              </a:rPr>
              <a:t>Diverse &amp; </a:t>
            </a:r>
            <a:r>
              <a:rPr lang="en-US" sz="2800" dirty="0" smtClean="0">
                <a:solidFill>
                  <a:schemeClr val="accent6"/>
                </a:solidFill>
                <a:latin typeface="Open Sans"/>
                <a:ea typeface="+mj-ea"/>
                <a:cs typeface="Open Sans"/>
              </a:rPr>
              <a:t>intensive international </a:t>
            </a:r>
            <a:r>
              <a:rPr lang="en-US" sz="2800" dirty="0">
                <a:solidFill>
                  <a:schemeClr val="accent6"/>
                </a:solidFill>
                <a:latin typeface="Open Sans"/>
                <a:ea typeface="+mj-ea"/>
                <a:cs typeface="Open Sans"/>
              </a:rPr>
              <a:t>learning experience </a:t>
            </a:r>
          </a:p>
        </p:txBody>
      </p:sp>
    </p:spTree>
    <p:extLst>
      <p:ext uri="{BB962C8B-B14F-4D97-AF65-F5344CB8AC3E}">
        <p14:creationId xmlns:p14="http://schemas.microsoft.com/office/powerpoint/2010/main" val="23699020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BAAAAAMACAYAAAC6uhUNAAAgAElEQVR4XuzdB3hUxdrA8Te9kAQCIaHbu4KKCHZQxPLZO7YrdgWRJkVULiodRGkW9KJybdivFbuACGJBRWmCAgIpkJBCesI378JiCLt7zm42JNnzn+fh0UtOmfnNgeu8M/NO2A5ThIIAAggggAACCCCAAAIIIIAAAiEtEEYAIKT7l8YhgAACCCCAAAIIIIAAAggg4BIgAMCH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AAAggggAACCCCAAAIEAPgGEEAAAQQQQAABBBBAAAEEEHCAAAEAB3QyTUQAAQQQQAABBBBAAAEEEECAAADfAAIIIIAAAggggAACCCCAAAIOECAA4IBOpokIIIAAAggggAACCCCAAAIIEADgG0AAAQQQQAABBBBAAAEEEEDAAQIEABzQyTQRAQQQQAABBBBAAAEEEEAAAQIAfAMIIIAAAggggAACCCCAAAIIOECAAIADOpkmIoAAAggggAACCCCAAAIIIEAAgG8AAQQQQAABBBBAAAEEEEAAAQcIEABwQCfTRAQQQAABBBBAAAEEEEAAAQQIAPANIIAAAggggAACCCCAAAIIIOAAAQIADuhkmogAAggggAACCCCAAAIIIIAAAQC+AQQQQAABBBBAAAEEEEAAAQQcIEAAwAGdTBMRQAABBBBAAAEEEEAAAQQQIADAN4AAAggggAACCCCAAAIIIICAAwQIADigk2kiAggggAACCCCAAAIIIIAAAgQA+AYQQAABBBBAAAEEEEAAAQQQcIAAAQAHdDJNRAABBBBAAAEEEEAAAQQQQIAAAN8AAggggAACCCCAAAIIIIAAAg4QIADggE6miQgggAACCCCAAAIIIIAAAggQAOAbQAABBBBAAAEEEEAAAQQQQMABAgQAHNDJNBEBBBBAAAEEEEAAAQQQQAABAgB8AwgggAACCCCAAAIIIIAAAgg4QIAAgAM6mSYigAACCCCAAAIIIIAAAgggQACAbwABBBBAAAEEEEAAAQQQQAABBwgQAHBAJ9NEBBBAAAEEEEAAAQQQQAABBAgA8A0ggAACCCCAAAIIIIAAAggg4AABAgAO6GSaiAACCCCAAAIIIIAAAggggAABAL4BBBBAAAEEEEAAAQQQQAABBBwgQADAAZ1MExFAAAEEEEAAAQQQQAABBBAgAMA3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AAAggggAACCCCAAAIEAPgGEEAAAQQQQAABBBBAAAEEEHCAAAEAB3QyTUQAAQQQQAABBBBAAAEEEECAAADfAAIIIIAAAggggAACCCCAAAIOECAA4IBOpokIIIAAAggggAACCCCAAAIIEADgG0AAAQQQQAABBBBAAAEEEEDAAQIEABzQyTQRAQQQQAABBBBAAAEEEEAAAQIAfAMIIIAAAggggAACCCCAAAIIOECAAIADOpkmIoAAAggggAACCCCAAAIIIEAAgG8AAQQQQAABBBBAAAEEEEAAAQcIEABwQCfTRAQQQAABBBBAAAEEEEAAAQQIAPANIIAAAggggAACCCCAAAIIIOAAAQIADuhkmogAAggggAACCCCAAAIIIIAAAQC+AQQQQAABBBBAAAEEEEAAAQQcIEAAwAGdTBMRQAABBBBAAAEEEEAAAQQQIADAN4AAAggggAACCCCAAAIIIICAAwQIADigk2kiAggggAACCCCAAAIIIIAAAgQA+AYQQAABBBBAAAEEEEAAAQQQcIAAAQAHdDJNRAABBBBAAAEEEEAAAQQQQIAAAN8AAggggAACCCCAAAIIIIAAAg4QIADggE6miQgggAACCCCAAAIIIIAAAggQAOAbQAABBBBAAAEEEEAAAQQQQMABAgQAHNDJNBEBBBBAAAEEEEAAAQQQQAABAgB8AwgggAACCCCAAAIIIIAAAgg4QIAAgAM6mSYigAACCCCAAAIIIIAAAgggQACAbwABBBBAAAEEEEAAAQQQQAABBwgQAHBAJ9NEBBBAAAEEEEAAAQQQQAABBAgA8A0ggAACCCCAAAIIIIAAAggg4AABAgAO6GSaiAACCCCAAAIIIIAAAggggAABAL4BBBBAAAEEEEAAAQQQQAABBBwgQADAAZ1MExFAAAEEEEAAAQQQQAABBBAgAMA3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CAd4HSih2ytahCYiLDpGlshOOososrpKR8hzSLi5DoiDDHtZ8GI4AAAggg4CQBAgBO6m3aigACCCCwW2CH+bc3V+TJs7/kSGFZpYSbse/lhyVJn47NxAnD4E0F5TJ6YZYs21IslQajeXykTOyWJgc0ieYrQQABBBBAAIEQFSAAEKIdS7MQQAABBLwL6OB/xo/Z8vqKXNfg111izAz4yNNS5eTW8SHN9+e2UhnyVYakby/fo50dW8TJ+K5pEsVKgJDufxqHAAIIIOBcAQIAzu17Wo4AAgg4VmDehu3yyDdZUmKW/1cv1xzRWO4+vmnI2uiWh/u+TJefMor3amOK2QYwvUcraZkQGbLtp2EIIIAAAgg4WYAAgJN7n7YjgAACDhTIK62Ufp9tlj9ySiUiLEzuPC5Zcksq5b+/bXNp6Oz/WDMLHqrl7VV5MuX7bKnYscO13H9w5xT594JMyTCrAeKjwmXMGWlyXFpsqDafdiGAAAIIIOBoAQIAju5+Go8AAgg4T2COWfavy/916f9+jaNkSveW8s3fhTJ+8RYXxnkHJsiwk5qHJEyOSfjX1wQ/1uWWuXIe6EqHcw9M3B0QSYoJl8fPaikHJ5MHICQ/ABqFAAIIIOB4AQIAjv8EAEAAAQTql8DiTUUy6bstkllYLo3MjHSvY5Ll8sOTgpKYT5P99fs8XVZsLXE1+oajm8htHZLl/T/ydwcAQnkLwMdrC2Tcoi2u2f+0RpGu4Eej6PDdAQC2ANSvPwvUBgEEEEAAgWALEAAItijPQwABBBAIWEBnpgd8sVmyCit2P6NJTIRM7t5CDgpCdvqFGwtlxPxM197/WHPs36jT06RTyzgZ822WfGQGx1FmWnzEqalyetvQSwJYZto82CT++yG9yGXbpVWcjOvWQtaYrRD9Pt8seWYbRIfUWHnszBYkAQz4C+ZGBBBAAAEE6rcAAYD63T/UDgEEEHCUgA7Cxy3K2iMzf9WBek0xpvywVd4wR/9paZsUJVPNDLhJA7B7Wbx7S0BybERNX1Xv7t+QVyb3mOX/2UU7gyu6/F9XO7i3RLh/76rDG9e7ulMhBBBAAAEEEAiOAAGA4DjyFAQQQACBIAhoZvphX2eILtV3l1YmI/3Us1u6zqmvSSkqr5T+Zvn/71t2Lv93J/t75fdceXpptuv3bjRbAm5un1yT19Tbez/7q0BGLdy5/N+d7K9NYqTLZL0JDrTQLQHGWf9JQQABBBBAAIHQFCAAEJr9SqsQQACBBimgh/L955cceW15ruhxdTpLP9wk5Du8WUyN26NZ/91L3fVhvY5pIl3bNZJBX2aYLQflcohJfDfRLH8Pxdl/ba97m4P+u3uw/7pJiPjmyjyTEDBM7unYVC49NKnGzjwAAQQQQAABBOqvAAGA+ts31AwBBBBAIIgCVWfA9fg/HfB+sCZfVpvAgCYb1L3/ui8+FEv11Q9HpsS4gh/PLM2RcnMcwilt4mWkaX90hNkPQUEAAQQQQACBkBUgABCyXUvDEEAAAQSqCswyKwtm/brN9VsaAIiLCpOC0sqQH/xre/VEhT6fbJb07eWu9sdFhru2AugqCwb//DlBAAEEEEDAOQIEAJzT17QUAQQQqPcCek79/SYHwHJzTJ8uxR9zRtoey/81SeCTP2bLtpIKOdXMWo82P9eiOQP++1uu6zi/vNIKOcJsGdCfffN3oTz+/VbXQNduqZoIUJ/79up8eXdVnmsQbSbLRU8luO6oxnKFOZpQAwnu4q1u+SbI8IIJPHy0Nl+2m+e561Z9q0H1d+kg/dHTU6VjC++rEnQQ//aqfJljtkxo/bTs3zhaBp3YTNqZf973RbrL0m4xhyC4kgOSCNCuGNchgAACCCDQsAQIADSs/qK2CCCAQEgLVJ2l1+z/j5yWJp13LcvfXFDuytafsWsWu5tZwj7ytFRXAjtNHKhZ7t1FB7JDujSXr9dvFz36z5+i++On9WgpxeU79npu1edfabLl9zaDZS3e6rYqu1QemJexe+bdff/gzilywcGJu6u1eFOR6/SDLbsy9Lt/0DQuQswYX9omRsmwk1OkdULU7ns2GY8HzbN1C0P10tgEKW7rkCwzfsreI6GiHQfNjdArRBMh2mk/1yCAAAIIIBDKAgQAQrl3aRsCCCDQgAT0nPoBZsb658xiV62TYsLl8bNaysEmOZ+Wqnv49X/rTPU5ByTIIHOPp0GwDrJ19vs9syrAbtGgQ+/jm7mCDn0//WfJvKf73YGCVHM6QdW6afBh4IkpcrTZZ+9OMFj1fndw4rwDE3a3a9J3W12rA7wVXWkw3AQAuu+/8x5dKeGt3e5nnGuev2hjkWu1hJ2i9fK2OsHO/VyDAAIIIIAAAvVfgABA/e8jaogAAgg4QkBn0Xt/smn3LLieADC1e0vRWXAtVbPYJ0SHu5b4axb7+Rv2nuF3rx44oWWsyfBf4Voe/+/5mbufrcv8Hzw5VRpF/7OEXwfZzeMjXBnxRy7IlC/WbXe9VwfGx6fFyS1mRl23GOhSft0K4D5K77i02D3qpoELrZtuVfht15GDVTtQ6z6hWws5ygQIdIXAQBPAyK0ySE8x7b3myMaipxZ8bLY8aKl6j25mGL9oiyuBobsc1CTaFRB5d3WezNvloccc3n9yc8k3WyJeX5Enb5ls/+5yx3FNTRLA+D2+q8ToCEkydaMggAACCCCAQOgKEAAI3b6lZQgggECDEtBl8A/Oz3AtvdeiGfnHmYGyDtGrrw7Q4MAlhyTJk2aJu2axb2OWyOsgWvfba9F9+rqMv525TsvGgjLpPXezZJuZcy26quBxE1zwNOBds61U+n+WvnvmXAf4OmDXDPlLNhfJcLPsXuvoXqGwn3lH1ZULepzgySY/wexlOxMOntG2kawz2xPWmudqcQc2dFCvWxp+rxIkOKFlnCsbv/5MAwPfm/dpqbraoHr90syWhUnm+EJt6+QlW01OgJ0D/WuOaOwKCmiZ8sNWecMEAdyl+haEBvWhUFkEEEAAAQQQCFiAAEDAdNyIAAIIIBBMAR246gDWXaruRc82e+PvMYNl9z7/DqmxUmK2DKwwS/x1wK1H+P3bzNrrrLkW/b0pZ7d0ZfjX4k8A4FWTUG+Gmb3XoqsChnRJEV1Or2GJKSah4Ju7ZtIPN4kGHz+rhSsYULVu+vvbTKBBM+5rhv0HzCz80K8ydm9taG2CFZPNfe+Y9r7ye67ruVp0kK911n9Wz9qv7X3MDPKjTBCiav30Pk1G2LdjM9czdFvAdyZokGgCCGO7pskxzWNdv08AIJhfKs9CAAEEEECg4QoQAGi4fUfNEUAAgZASqDpIrb7nvfoAXmfRdcuASZQvo05PE13SX/WYO3eCQDeQPwGAEWarwJcmeaAW9yx/Y7Osf+oP2WZ5/XbX8n8NLGjQQVcpVH92M7OEX/fo65J6nZlvkRAp/Uzwwh2c8NRpusrhTrMsv6dZ+q/lp4xiVwJCPRlAy6WHJkn/TjsH+VXrV91JcyHo1oAeJlfAkWaLgbsQAAipPyo0BgEEEEAAgYAFCAAETMeNCCCAAALBFHDPXlcdeLsTAOrS+6FmQKxbAaqWM8xJAA+bkwCWVhsw69J3XQLvLl/8VSCjzb5593GAB5g985pfQAf41UvVekSaBAB6jc7o68Bfi+79v/eEZuJO4ueqm5nhL3NfsOuBF5os//eZRIR620MmqKAnEngr1RMeVp/l18G/BgG0VK2f5jrQAEgns3XAW9FTEvT97i0Ieh1bAIL55fIsBBBAAAEEGo4AAYCG01fUFAEEEAhpgaoD26axETL9nJa7j7170eynf/bnnD3aH2OWw+sxgJrsTpPzjV+8xfXzKDNo19n509vuTHL3p9l7P/CLDJMAsHz3/dUH3FUffNfcTR6T9+lgW/fz69F/TUz9tLgS8pn3flDtpAFdITCuW5q037UEXwfhehzgX7n/HFUYYepZsStoUD3hYdVZ/urHId5lchn8tmXnSQmaoFC3GLhPB6j+gWiSQV1JkGWSIJrdDK4jBbVUzQ8Q0h8VjUMAAQQQQACBPQQIAPBBIIAAAgjUCwFvAQDNpD/0K82Uv+cxee49+DojX3WJe9VZcR38u4/i02X2VdcPVN077wZYuLHQNVvuXimgv6/vuadjU9eSel1y7y669H/S4q3yQ0bR7oG1+2dV9+y7f0/fvcUMxEvNoD/PtGW4GZhvMbkNtFQNAFQ/GaBqe/RnfczxhMXl/1i4V0H8U7Od7dSjCR83ORU0MaIGCjRgUrQrwaIGJh4zeQg0saEW3WqgORg6t4rffexivfgoqAQCCCCAAAIIBFWAAEBQOXkYAggggECgAtX3tl93VGPXTPusX3J2Z/ev+uyqSQIf/ibLNeDVooN0vVf34j//6zbXfnwtR5gB/FqzR16TB2rR5f3nHJAgFx+S6BqUa5b8BX8Xuk4VqFp08HySGRhfbJbgtzL7+X/JLJZPzbt+zSrZ61r3fdW3IFQ32W4G3H3NQF737LvrcrXZsnC8OXFgqsnYv8dKgV3t0VUFL5iVEO68AO5nav2OM8cUakCjlUkguMicpvA/syJhY/4/qw10K4Xe/7Opuxa956z9EuSyw5Jcqwn0mMAMk7TQvW0h0D7kPgQQQAABBBCo3wIEAOp3/1A7BBBAwDECc1bszL5fbfy9u/2aAd+dA6D63vfqSe6qox1rsugPN0vlR3+b5UqwZ1VSTPDAPTtvda0OpnXbgTuwoEf46bGBR1VJwufpGRPM1oH3qm0dcF+nWfyTTBJBXWXgqeg7CnYdeWhVP13BMPqMNNPuIhnz7RavQQt9DlsDrDT5OQIIIIAAAg1bgABAw+4/ao8AAgiEjIDuU+//ebrofvmqRQfYZ5pkfxtN1v/l5tg/LZr1f4pJ4pe8ay++Lt3XFQTuQbj7fte9ZqZ70InNXMn79Nm6J959nGB1PL3+ooOT5OYOTWS8SRqoz/UWkNB7NVCg2fvfMsvnfzdbFTzVzVsHaV0GmmP7dOa9atGVCbrlQFcwPGJWNlRtk7s9uvrhkYVZrmMQvRVd3q+rG25pn+xquwZPNF+Brl7w1KZ25mQFzVvQOiEqZL4pGoIAAggggAACewoQAOCLQAABBBCoNwKaqV5nxt0D/f0bR5sBdrJrb/qCDYUyyszgV5pMdr2Pb+Ya3LqLLtp/0yxjn/Xrzu0COvg9xCx7/5cZKOu9VffH6xL6//6WKx+vzZfsXdn948x5gh1SY+SmY5J3H5+nz1y8qVBeXZ4nK81AW5fta9FrdTvBBQclSLf9Grm2HMz3UTdfuJtMUGPcoizXdgJtV5vEKLnj2KZy2q4Ehh+tLZBpZkuAvjs1PtIVbNB3ansqzPX/W50vb67ME32Obl3Q4EHz+Ag512xt0FMD3MkK3XXQe95elS9zludKpgm4aNFrzj8wUa432yY0UEBBAAEEEEAAgdAVIAAQun1LyxBAAAEEEEAAAQQQQAABBBDYLUAAgI8BAQQQQAABBCwFKnIKpPjXdVL47UopMr/KNv9zLGNUy2RJurSLJF58okQ0aWT5LC5AAAEEEEAAgboRIABQN+68FQEEEEAAgfotYLYLlP6VJXmvfyO5c76R0j8zLOsbFhUhqQ9eJcm3nyP67xQEEEAAAQQQqF8CBADqV39QGwQQQAABBOpUoNzM7Oe9u1iyn5orZRu2BFSXpnecI6kjexIECEiPmxBAAAEEEKg9AQIAtWfLkxFAAAEEEGgYAiaBYOF3qyVr9OtSuGiVyTC4M+FhoCUsJkraPN9XEnocG+gjuA8BBBBAAAEEakGAAEAtoPJIBBBAAAEEAhXYUVYhJSs3yvbPfpbCJauldPVmKd+ULZVFpRIeFy2RrZpK9CEtpVHXoyXhrPYSvX+aiJ4PGEDZUVIm+e8tkcxHXw94tt/baxtffaq0nHKrhEWyFSCAruEWBBBAAAEEakWAAECtsPJQBBBAAAEE/BDQ/fZrMyT7yY8k99UFrsG+3RLZIlmS/9XN7LvvYTsBnz4/z+zrzxr7ppRn5tp91e7rwpPiJeHsDhKZkiQly/+W7fN+2+sZ8ScfLm1f6i96LQUBBBBAAAEE6ocAAYD60Q/UAgEEEEDAoQKla9Ilc8Qrkv/J0hotvdeBdvP7L5fkG7uJLsH3VHTGXxP6ZY1+w++Bvyb1Szj3eGl27wUS1+GA3asOihavkvVXTZDKguI9Xtmo2zHS5oW+Et4o1qE9S7MRQAABBBCofwIEAOpfn1AjBBBAAAEHCOhgPPuZTyRr1Ouiy/6DVWLb7y+tn+st0Qe2+OeRZo9//twfJXPkHLOlYJNfr4pomiBNb+vhcYVBZX6RbLzzSSn4+Ke9npl8S3dpMe5GkbDAtif4VUkuRgABBBBAAAFbAgQAbDFxEQIIIIAAAsETKM/YJhtvnS6FC1cE76FVnqTbAlrPvFt0Gb6uMNjc/zkp/Ma/d+nAP2XwpdLk+q6u3APViw7+04fONlsW5u/1M12B0G7OIIk/9chaaR8PRQABBBBAAIHABAgABObGXQgggAACCAQkULZ+i/x94+NS/Ou6gO63e5MGAeI7HyL5H/7g1woD11aCoZdJE7OVwNPAX99ftnGrbLrzKa8BjKRLu0ir6bd73Ypgtw1chwACCCCAAALBFSAAEFxPnoYAAggggIBXAZ3533DNJCn+5a96p6R7/Jveda6kDLxEwhO87Ns3yQrzP/5R0gfM8ppDIPaY/aTNywMkypxWQEEAAQQQQACB+iVAAKB+9Qe1QQABBBAIUYEd5RVmD/5rkj3jI3stjAiX2KPaih6np8f96Yx+eGKciBmEV2zbLqV/ZUrem99K7msLpCK7wN4zPV1l3pN08YkmgeAVEn2AOVLQSyn7e6tkPTpHct9a5DVZYVSbZtLmpQESe3S7wOvDnQgggAACCCBQawIEAGqNlgcjgAACCCDwj0DxsvWy/rKxUrE13yeLzsTr8vtmfS8QHVBbFc2+nzX+bcl+6mO/TxGIObKttJhwk2urgLdkfeVZubJ1ygeSM/MTn1sJPCYftKo8P0cAAQQQQACBfSpAAGCfcvMyBBBAAAGnCmyZ9K7r+D1fRQfkrWbcIbqM3m4p/TNTNt87068kf3aODNQZ/61T3pdtL37pO4eAWUHQ+KpTJG3U9RLRON5utbkOAQQQQAABBOpAgABAHaDzSgQQQAABZwlUFpWarP/TPB6X55ZwDaLH3mh/EG2O9st761vZfN8LUplXaA9UB+uXdZHUf1/j2lJQvehxhIXzf5ctj/9PChetslxREJna2LWCIPH8jiLhHAQo8wsAACAASURBVPdnrxO4CgEEEEAAgboTIABQd/a8GQEEEEDAIQK6jH7dhaOldPUmjy3WPf6tn+uzc4+/jVKRWygZw/8ruXO+sRykux+ng3VdXdCo69F7LPfXQX/J7+tl2+yvzJF+C0SDFVbFVsJAq4fwcwQQQAABBBDY5wIEAPY5OS9EAAEEEHCagM8AgJmVb/vKQFeiPztFjw/ceOt0Kf1js53LxdNgvbKwRIp/XGMCCAsl770ltlcQ6LOSLuksKUMu85kw0FbFuAgBBBBAAAEE9rkAAYB9Ts4LEUAAAQScJqBL9DdcN1kKF67Yq+l65F67t4ZKXMeDfLPoEXxzf5JNdz1te8DuTvIXd+z+UrJqsxR8ulTy318ixb9tsL1yQCsVHhctja87Q5rd83+2EhM6rX9pLwIIIIAAAg1FgABAQ+kp6okAAggg0HAFzOA9fciLkvPcZx7b0PyBKyWl34VeM/Hr0X/bXponGUNftLVEX18SfUgraXT6kVK4YLmU6GqBikq//TSAkNL/Ikk473hXEICCAAIIIIAAAg1bgABAw+4/ao8AAggg0EAECr9ZIRuunuBxAK+D6xaTb5HGl5+0dzI9M/jPfvZTs+f/pYAG8f7yRB+QJsm3dpekiztLZMudiQJ3lJRJwSdLZdur82XH9hJp1L2DNL76FIls3tjfx3M9AggggAACCNShAAGAOsTn1QgggAACzhHQZHuZI16R7Kfnem20ZuZPOPMYCU9OcB0FGGGSAhZ+t0q2Tvuw1gb/uq8/rtMh0uTGbpLQ7RiJSEnco35l67fIxlumSZHJGVC1aNCi+YirJfmms1x5BigIIIAAAgggUP8FCADU/z6ihggggAACISJQnrFN/r7xCSn6/o86a5EO1mOP2V8Szj1OEs45TmIOa+11AF+xbbup7+Oiqxc8FpPAMG3UddL01rO9b1+os5byYgQQQAABBBCoLkAAgG8CAQQQQACBfSigQQDN4u8pIWDQq2EG6NHtmkv8aUdKI/Mr7oSDdybxCw+z9ar8D76Xv3tN9bn6QFcCtH3tPok/5XBbz+QiBBBAAAEEEKg7AQIAdWfPmxFAAAEEHCqge+q3zf5Kssa9JRXZBTVW0Fl9HdjHHn+QxJrEfbHt95eYI9tIZGoT24N9T5XIfuYTyRg227J+iRecIK2fuVvCYqIsr+UCBBBAAAEEEKg7AQIAdWfPmxFAAAEEHC6geQFKVm6Uwm9XSMkv66Top7Wiv1eemevzqD8d8De//0pXIr5wkycgPD6mViRzTdK/Tb2fsXx2VOtm0u6doRJ9YAvLa7kAAQQQQAABBOpOgABA3dnzZgQQQAABBPYSKPt7q6y/bKyUrkn3qKNL7ltOuU2SLu1c6/vurerirmBEs0Rp99ZQiT26HT2KAAIIIIAAAvVYgABAPe4cqoYAAggg4DyBbf/9Wjbf+6znhgc56Z6uNihe+qdJ8rdcIs0sfuJ5x0t4Quw/77Z5BKEmEmz3zjCz5YBjAZ33xdJiBBBAAIGGJEAAoCH1FnVFAAEEEAhpgcrCEtl481Qp+PRnj+1MvqW7ybp/fc2O3TOD+tK1GZL95EeS++oCqSwq3f2u6INbSpvn+0rMEW12/15lfpFsumem5L+3xGtQosWYG0TrRkEAAQQQQACB+i1AAKB+9w+1QwABBBBwkEDZhi2y7pIxUvZX5l6trvEy+8odsn3eb5I1/m0pWrzKq6omEGz76kCJTDMJBHcVDRJkjnhFcp7/Yo8TAcKT4iVt5DXS5PquNUo26KAupqkIIIAAAgjUqQABgDrl5+UIIIAAAgj8I1C8bL1r/3/F1vy9WKIPaSX7vXe/RDb3b5m9LvMv+HSpZD48R0pXb7LFnfrQ1dLs3gv2urZ8c47kf/iDlK7LkriOB0mjM46SiCaNbD2TixBAAAEEEECg7gUIANR9H1ADBBBAAAEEXAIlKzbKerMCoDwrdy8R1wqANwa7jvizVcyMf/7cHyVzpP2Bv/u5CWd3kNb/uafWThewVX8uQgABBBBAAIGgCxAACDopD0QAAQQQQCAwgYqcAtlw5QTXcYCeiu7Nb/1cH9Gke16L2eNfuHi1ZAybLcW//BVQRZrefZ6kjrhawiIjArqfmxBAAAEEEECgfgoQAKif/UKtEEAAAQQcKrD1iffNcv3XvLY+LCpCErp3kKQrT5G4TgdLZLMkCYuJdF1fnp4jmf9+VXLfWrTHXn27lPpsHfyn3Hep6HGDFAQQQAABBBAILQECAKHVn7QGAQQQQKCBC5Rtypa/r31Min9dZ7slOnCPSE6Qcs0dUFFp+z73hXp/kxu7ScqAiySyRbLf93MDAggggAACCDQMAQIADaOfqCUCCCCAgIMEin9ZJxt6TnLN6NdmcQ/8m/W9QKLaNKvNV/FsBBBAAAEEEKgHAgQA6kEnUAUEEEAAAQSqC5SuTZeNt0wPeB+/L1E9vq/prWdL8u1n+32qAD2FAAIIIIAAAg1XgABAw+07ao4AAgggEOICO0rKXMfuZY172/YRfr5IIpomSEq/C6XJv86U8ITYENejeQgggAACCCBQXYAAAN8EAggggAAC9V3AZPbX3AAFH/8kef9bIsU//CGVRaW2ax2Z2liaD71ckq46heR+ttW4EAEEEEAAgdATIAAQen1KixBAAAEEQlyg8Jvlsv7qibLDIgigS/01sV9yr7OY8Q/xb4LmIYAAAgggYEeAAIAdJa5BAAEEEECgngjsKK+Q9IGzZNt/v/ZZo4Rzj5OWk3qR1b+e9BvVQAABBBBAoD4IEACoD71AHRBAAAEEELApoMkB118yVso2bvV6R9PbekjqyGskLCbK5lO5DAEEEEAAAQScIEAAwAm9TBsRQAABBEJGoHDhCll/xXjRBIGeSsJZ7aX1c30kPDEuZNpMQxBAAAEEEEAgOAIEAILjyFMQQAABBBDYJwJFP6yR9ZeNlcqCYo/vSxtzgzS9vUet1aWysETK03MkLCJCIls1lbCoiFp7Fw9GAAEEEEAAgeAKEAAIridPQwABBBBAoFYFyjZskXWXjJGyvzI9vqdxz9Ok5eRbgjMwN6cPlG/JEw06bP/8Fykwv8rWZe1+r54u0GrGHdKo69EiYWG12m4ejgACCCCAAAI1FyAAUHNDnoAAAggggMA+E7CTBDD+lMOl+eBLJa7ToSYPQKStuu0oq5CKnAIpWfG3FM5fLtu/XiYlv2+wPG4wPC7ateUg4ZzjbL2HixBAAAEEEECg7gQIANSdPW9GAAEEEEAgIAEdmK+/coJrKb5VCYsIFzG/wmKjJCzc/DPaBAT0f+svTRJoZu4rt213zfQHWiJbJEvbVwZKbPv9An0E9yGAAAIIIIDAPhAgALAPkHkFAggggAACwRYomPuTbLxlmuUMfbDf6+15SZd2kVbTb+fkgX0FznsQQAABBBAIQIAAQABo3IIAAggggECdC5j9+XnvLJbNA2ZJZV5hnVcn+pBWst9790tk88Z1XhcqgAACCCCAAAKeBQgA8GUggAACCCDQgAVK16RL5ohXJP+TpSIVlfu+JWYrQexRbaX50MslocexJAPc9z3AGxFAAAEEELAtQADANhUXIoAAAgggUH8FyjfnyLZX5sm257+Uso1ba7Wi0QekSXKvM10D/sjWzSQ8PqZW38fDEUAAAQQQQCA4AgQAguPIUxBAAAEEEKg3ApUFxTuP7luwXEp+XSdlf2+R8oxtsqO03LVHPyIxTsJM9v644w6UcPPvMWYGP6plUyldmy7pQ1702o6IZonSclIvSfy/E0TCOfav3nQ4FUEAAQQQQMCmAAEAm1BchgACCCCAQEgLmJwCOvjPee4zz800S/1bPXGrNO55Wkgz0DgEEEAAAQRCWYAAQCj3Lm1DAAEEEEDApkBFToFsMEcLFv201uMdse33l3avD5aIlESbT+QyBBBAAAEEEKhvAgQA6luPUB8EEEAAAQSCJWBm9Yu+XyNbp30gJSs2SqMzjpKmd50ruoe/etEtA+svGyu6fcBTaXbvBZL60NXBqhnPQQABBBBAAIE6ECAAUAfovBIBBBBAAIFaFzCD/+xnP5WM4S/tcTpAeFK8tH76rp0Z+93FXJs58jXZOvUDj9XSvAHt3hgs8ScfXuvV5gUIIIAAAgggUHsCBABqz5YnI4AAAgggUGcCpX9slvWXjzMJAPc+ESCyRbJZzn+fxBzZ1lW/svVbzOz/GCn9M9NjfWMOay3t3hkmkamN66w9vBgBBBBAAAEEai5AAKDmhjwBAQQQQACBeieQ97/vZGOvqV7rlXRpF2k1/XYRk9xPZ/+zZ3zk9drGV58qLafcKmGREfWunVQIAQQQQAABBOwLEACwb8WVCCCAAAIINBiB7Gc+kYxhs73WV5f1t5l1j1RuL5HNfWdKZVGp12tbm+uSLjqxwbSdiiKAAAIIIICAZwECAHwZCCCAAAIIhKBA7qvzZVPvZ3y2LCw22uQHqJAdZRVer4vaP1X2M8v/o9qmhKASTUIAAQQQQMBZAgQAnNXftBYBBBBAwCECxUv/dGX1r8gtrFGLm1x/hrSY1Ivl/zVS5GYEEEAAAQTqhwABgPrRD9QCAQQcIlBasUO+Wr9dPlxbIKuzS2R7WaVU7hCJjgiTA5tEyzVHNJYz2sVLRFiYQ0RoZm0J7Cgpc60AyHt7UcCvcGX/nzNI4k890vYzKvOLpLL4n+0E4Y1iJTw+xvb9XIiAHYGK8gpZ9f3PsmTuV/LL/MWycsnPrtsObH+ktD+9s3S/7jJpd/hBEhYebudxXFNHAoX5BfLj5wvk+0++lhXfLZWNq/+UuIRGcmjH9tLlgu5y2qXnSuPmzeqodrwWgdAUIAAQmv1KqxBAoJ4JVJhj1t5YkScvLtsm+aWVPmt3SHK0PHJ6mrRKiKxnraA6DU2g5PcNsv7KCVKenhNQ1Rv3PE1aTr5FwqK8J/+r2JIvee8ultzXFoi+z1MugciUJEk45zhp0utMietwgEg4Aa6AOoSbpKyk1DXof2PyTFn9468+Rc6/9Vq5/oF7JTGZ0yvq26eTuyVbPp71mrw7/XnJz8n1Wj3tu1tGD5OuV10oESQhrW/dSH0aqAABgAbacVQbAQQajsCmgnJ5dGGWLMsqtl3p5vGRMrFbmhxgVgVQEKiJQMHcn2TjLdN8Jvnz9Py44w+S1i/0lahWTff+sQlolazaJFmPzJH8T5aaPAK+g1pVH6BHD7aYcJPEdz5EhJUuNelax92bk7FFZj8yWT6d/abttnf+v7Okz+MPS5NUZpFto9XihTvM3x060z9z6GjLAE7Vavxr5EC5tM/NBAFqsW94tHMECAA4p69pKQII1IHAb1tK5MF5GbKlyHuSNW/VOiolRiad2ULio1jCWgddFzqvNP/Bve2leZIx9EXbQYCEc4+Tlk/cKjpzX72Ub8mTzAdekty3zNYCPwb+ezzHHD2YfNOZkjqyp4THEeQKnY+t9lqiS8Of6DNcli/60e+X6EqAXo/cJ7HxcX7fyw3BE9DB//y3PpSnBj7sc9bfY0DSbAvo/fhIOf2K/zNxQ1YQBa9XeJITBQgAOLHXaTMCCOwTgT+3lcqgLzMkq7A8oPfpKuk7jm0qPY9k+WpAgNy0h0DpmnRJH/S8bP9muc+Be7M+50vzB67ae9m/+Y/37V8tk013Py3lmd6X7PrDroGG1k/dJeGJDMz8cXPatRtWrpEn7r5fVpo9/4GWPlMelh43XsngMVDAGt6ng/95b3wg0/uNkKKC7QE97YCjD5chz0+W1oeYbUQUBBAIWIAAQMB03IgAAgh4F0jfXi79P0+XjfllNWLar3GUTOneUpJjve/BrtELuNlxAuWbcyRr9Buy7eV5XtuuR/41ufZ0Sbqsi0TtlyphZsY++7lPJfPBl30eGRgIZtM7znGtBPCVZyCQ53JPaAhsy9wq0/o9JIs/+LxGDTqiy/EyaOYESW3XukbP4ebABJYtWCKT7xwimRs2BfaAXXddM/hu6Tm0t4RH8P+JNYLkZkcLEABwdPfTeAQQqA0BzfQ/YkGmfPN3zY5f07rpaQBDuqTIuQcm1EZVHfHMqicvrNy68+QFLUnR4XJsWpzcfmyytEuKcoSFu5GaqX/TPTMl/70lttodnhQvlXk1/549vswEF1rP7C1JF59oqy5cVLcCmn1/7S+/y+IPv5ClXy3cnX3/6FM7yYnnniln9rxYGqd4yBsRQLWLC4tk1oMT5MNnXw7g7r1vuWfqo2YVwBVBeRYPsS8QjBUc7rcddkIHue8/kyRtvzb2K8CVCCCwhwABAD4IBBBAIMgCr/yeK08vzXYd7xeM0qVVnIzr1kLY9eifpt2TF/QIxl7tk+Vas9XCScb+BgH80Y8+IM2V9T/OJPoLj46S4t/WS947i12nBHgqcSccLG1fGyQRTRr58xqu3YcCOyor5ed5i+TVcTPkt4Xfe32zLs++bez9cvxZp9ZouX0wloxXr+S5va6W28YMk+i42H0o5+xXBTuIo5oDzUoOPRWAggACgQkQAAjMjbsQQAABjwKrsktl4Bfpklvif9I/b6QtGkXKtB4tJdWcDECxJ+DvyQuRJuHCPR2byqWH7p30zt4bG+ZVemRf5ohXJOf5LwJP6Ler6bqEv8l1Z0jTu8+T6APT9s7wbyJi2TM/kQyzjaB68sCwmChp98ZgiT/58IYJGeK11mPaXn/saXl7yn9stTS1bSvp/9Q40VUBgZZNa9bJY7cPrtG+/+rvPqLzcTLouUmi9aPsG4F5b34g0/o+FPC+f0+1vLj3TXLTvwdKpAkuUhBAwH8BAgD+m3EHAggg4FGgzCz9//c3mTJ/g++l0o1MVv9hJzWXji1iZfqP2fLhmnyfqwX0FIAxZ6TJcWnMWtn59DQI84A5eUHzMPhTEs2WgLFd0+SY5g5zNsm58j/+UdIHzAo4uV9c50Ol1dTbJPqgFj7JK3IKZMOVE6Top7V7Xddq+u3S+JrT/Okyrt0HAls3Zcizw8bIgnc+9uttNdlzr9sMXh49ReZMetrnO3U5+B0THpD9jzpMvnztf656+kowF2cyyT/yzn/ksE4d/GoLFwcmoN+OBnF+mb/Y5wPO+ddVcsND/VzXzH74cZn7whyf13c6p6sMeGa8JDRxVsA2sF7gLgT2FiAAwFeBAAIIBElg3obt8sg3WVJiAgHeSvWZZj0hoO9nvpMF6mkAQ7o0l/PIA2DZUzr4H/Z14CcvnNw6Xh45LVWizLYAp5UdZRVSOP932Tr1Ayn8doW9ZH9m/37KvRdKyqCLRWfxrUrxL3/J+ivGS8XWfAIAVlj14Oc6gHty0MMBJ+C7ccQAufzeW/xO2Lb6p2Uy9oa+PhPGVV9lULAtT6aYYwK/fe9Tn3KDZz0mp112fj3QDe0q6BaO956aLTOHjvbZ0M7/d5b0efxhaZLazHXdqh9+kVHX9pbs9Cyv9x187FEyeNZkaXlgu9BGpHUI1JIAAYBaguWxCCDgLAFNNHffl+nyU0axz4Z7GmCOmJ8pX673fSzSNUc0lruPD05irVDtmZoeu6guujpjXLc0ae+0VQDVPgoNBuSbPfsb735KvC5PMYP/tEeulaa39RDRKJWPUrFtu+S+tkC2THrX4+A/PCFW2r01VOI6HhSqn2eDa1cwsu8HkrCttKhYZpqZ/I9nvebT7KqBd8i19/eViMh/ssG/O/15efb+sT7vY//4vvkUN67+U8bd1F/+XLbC6wt1Rcaw2VPkuDNP2X3N9rx8mdrnAfnm3ble7+M4wH3Th7wldAUIAIRu39IyBBDYhwJ2Zv9jI8Nk1Olp0qnlnmeev7o8V2aYrQC+yhWHJ0nfjjtnSCh7CxSazP6ae+G3LSU15sF6J2H2kx9LxgMvefVMvqW7pI263ufxfZpjYMuEtyV7xkc+VxQ0Ou1IaTO7n4Qn7vlno8adyQMCEigrKZXZj0yWt6fOCuj+qjf5O+Be9s0SmXDzAJ8zwG0PO0iGvvCEtDvi4D3qpycTPNrzbp911lUJVw64vcbt4gHeBSorKuTNJ56TF0c+5pPprOsulTsnPiSx8f/8uS8vLZPn/z1JNJjjrbCVg68PgZoJEAComR93I4AAAmJ39r9jizgZb/aYV19e/tHaAhm3KMtnHoATTdBg4pm+91c7tSt0w8W0H7bKmyvzgnLywpEpMTL5rBYSFxnuVFJXu9MHzZKcWSY5oIcS2SJZ9ntnqEQf4juZWvYzJunfsNk+HcPjoqX1c31cpwZQ6l4g2Nn3/UnYpoGHWQ9NcC0d91UuvPMG6fXwfRIVE73HZcsX/SiDz7nW573XDe8repY8pfYEMtb9bYI4Ay0TOA6bPVVOvujsvSry6vgZ8tKoKT4rOH7uy6J5JigIIOC/AAEA/824AwEEENhDYOHGQtFl/L72/keEhZl9/Clyrod9/Es2F8lwk7SuuNx77gACAN4/ukWbCuUh4+/Lz59PNiUuQqb3aCUtE5x96oKvAEDSxSdKqyfvMvv+fRvpkv+s0W9459dtBKOuk6a3mkGA+TNCqXsBPbNdB2++lm77U0t/ErbZ2fuvs7/DX54mHc44aa9q2AkA9H58pOhxgJTaEbC79//YridL/6fHSdMWzf0OALQ6aD/X1gFN/khBAAH/BQgA+G/GHQgggMBuAR2y6+Dza4s9/L6O8iMAEPgHlVNcIf0/T5e120q9PkS3p59/UKL0NjkUPlpTIDN+ypZycySdt+Jtq0bgtWyYd2Y+/JpsfeJ9j5VP7nWmtJjYy7JhxcvWy/rLxnre958ULy0f6yVJl3Rm8G8puW8u0DPbnx06xmcWdh2A3zpmmHS7+iJZvvhHeeLu+30m67O7X1uXjb8ydrro7K+vctKFZ0vfaaM8ZoC3EwDwd0vCvpEPnbdo8r7JdwyRpV8t9NmoW0YNEV0dEuYh8Ge1AsDuNxU6qrQEgeAKEAAIridPQwABhwmsMQPP/iaL/7aSCp8t1wz+evSfp0IAIPCP5j+/5MiLy7b5XPqvxydO6NZCok1m/7zSSun32Wb5I8d7wCDKRAxGnJoqp7eND7xiIXBn3v++k429pnpsid0VAGIygW//aplsuvvp3UcM6pL/xtedISn9LxTdSkCpPwKLP/hcJplj23wdpVc1+Z6dhH12Z2vtLhu/dfRQ18DRU7ETAHjglRnS+fwz6w96iNVk4f8+lTE33OOzVTrrP/zl6XJox/Yer7MKAHAKQIh9NDRnnwsQANjn5LwQAQRCSWDmzzky2wxAfRWrASUBgMC+iHW5ZTLgi82SVeg9+JIYHS5jTd6FY6pk9R/zbZZo3gVfZXDnFLng4MTAKhYid5Wu3iTrLhkr5ek5e7XIbg4A9416qkBlbqGZ6ReJSE7weWqAXlv0wxrZ/vUy1z3xJx0mCT2OtXXMYIjQ10kzcrO2ytS+D4om0vNWdM/1oJkTJLVd692XaLb+6f1G+Kyznf3an7z4hky95wHLgeODrz0lOgAMNABgpy510gEh8FJdQfKUOTby85fe9tmaUy4+R+6Z9qg0SvL8d6xVAOD4s06VQc9OlMSmTUJAjSYgsO8FCADse3PeiAACISKgy8/7mtlkHYj6Km2TomRq95bS1Owt91TmbSiUkQsypczHsnQ9PlAHspR/BCYs3iLv/bH3efJVjc5o10gePi1Vx527i564oCcv+CoEAER2lJTJxttnSP7733ukatbvQkl94MrgLN83337JH5sl55m5kvvqAtHTA6qWuOMPktYv9JWoVhyFWVt/B9gZgHtatj3/rQ9lfK8BPqtlNei2c/SbvsBq4PjVnPdk0m33ea0LS8dr6+vZ+dw/lv4mj1x9p88THPQ6X6s47Kwq6fGvK+X2ccMlJi62dhvE0xEIUQECACHasTQLAQRqX+BjV/b+LVJhljn7Kt3MIHSkGYR6K++bQex4M5j1VTiabk8dO1svYsySf3XX4EnVYsebAMBOscIFv8v6qya6ggHVSzCy9+tAv+CjH2XL5P9Jye8bfP4ZSDj3OGn91F0cFVgLf7XZ2bft7eg9O8vurQIAq374RUZd29ty4Hj9A/fKVYPu9LhvXFlef+wZn0fPMXNcCx/Prkdq8j89uu+54eN8vkRzSIx8c6bXDP4F2/LkMbMNZcncr7w+p+fQPtJzaG+v30HttZInIxAaAgQAQqMfaQUCCOxjAbvJ/zT7//CTU6T7/mbZs5eis9E6K+2r9DqmifRqz35pt5Gd2f/Dm8XI4+Y4v/ioPY/zswoAWG3Z2MefWp2+Tgf+m3o/I3lvL/JYj4hmidL6mbulUdej/aqnDvy3/fcr2TL+banI9r0do+qDg7rqwK8ah/bFdmb/Az16zyoHQLAGjqXFJa7B54fPvuy1s86/9VrRVQzRsTGh3aF10DoduE/pM1y+fe9Tn2/3lf1fb9y8dr1ZUdLftZrAW+n/1Fg5s+clddBKXolAaAgQAAiNfqQVCCCwjwU25JXJPWb5f3aR7+R/uuxfl//rNgBvZYo5w/6NFXk+W8CM9D88mwvKXVsvMraX+zS722T9v+aIxntdYxUA4BSAPclKzdL89ZePk7K/t3r0DouKkKZ3nSspAy+R8ATfS3I1oJD/3hLJePDl3UkB/fmjG3/qkdL2v/1YBeAPmsW1dgduj7zzHzm228l7Pc1qBYDVsvu8rTmuGd8fPpvvs6bHnHqia99305aeV1Nlb86UibcOkl8XfOf1ORwBGMQPp9qj9DsYcfltPhNI6i1XDrhddCVHeITnLXHLvlkiw86/wWtFdQWBfouHdepQe43hyQiEuAABgBDvYJqHAAK1I6B7zyd9t8Vn9nl9c4fUWHnszBYSZZajeyuDvkiX7zYXef05A9I9aeas2LliwkfKBEmKCTez/y3l4OTovVytcgD4urd2vqb6/9SCuT/Jxlum7bU3v2rNI1MbS7MBF0njK0+RiCaN9mpU0XerZfPAWZZL/b1paKAhbdT1wRuNXAAAIABJREFUknzzWcHJO1D/2fdJDX/++luz/L6Pz4Gbr8G3VQ4Aq4G73YGj1ey91f5zzTzvK4HgPsEO0ZfoKo45E5+S/z76hGULrY5h1G0Ez94/1utzrL4nywpwAQIICAEAPgIEEEDATwFd/j/ky3RZtMn7oN39SJ2B1plob2V7WaX0/XSzrPZxLF2TmAiZ1qOltKuyimBjQZm8tTJPFvxd6MqC7z7XvpFZ7q6rDS4yGex7HJDgOvoulEqh8er3ebqs2Fris1m+Ai9WpwC0aBTp8k6Njwwlupq1xfwHfvazn0rG8JdEKip9PksH6nGdDpHG15wq8SceIuGNG0n2kx+ZXx+LZvj3t2iugeRbukvTPudLZPO9V3T4+zyu/0egrKRUZj00Qd57arZPFl+ztlanAPhK3Gd3+b9Wzmr23qoeHbufJgOeGS9JzYK7lSo/e5v8+PkCWWSOUFz1/c+SuWGTy1JnqPWYu9MuPU8OPaGDRER6nvEOhe/R7ioSq+0gevzkkwMfli9ffdcrix4BedO/B0pktPdVdaFgShsQqE0BAgC1qcuzEUAgJAXsLkG3s5dcn9X7k02yxcdWggOaRLu2EejMdL45x36iSRj49YbtlqsPUsz2gyFdmkvnVnEh0w8LNxbKiPmZUlLhO/Git5wJZea+AWbFxc+ZxV5NjkyJkckmd0Bc5J65A0IGMdCGmCDAtpfmScbQF32uBAj08dXviz6klTQffKkknHe8aBCAEnyB9cv/kLH/ulc2rFzj8+EPvDJDOp9/5l7XVFZUuGZ9Nfmet+JrwGY3+7/Vsm87A8drBt/tShznbem5v7qarf6j/7wqr014UvJzfJ8q0uncrnLzI4OlzaEH+vuaBnG91eoLdyM6ndPVFYRJaJLksV12vsdhs6fKyRed3SBcqCQC9VWAAEB97RnqhQAC9Vbgs78KZNRC6+z/OgCf3qOVtEzwPpP8U0axDPs6Q3Rm21s5sWWcTDTbCDaZYMH95tq12/Y8Is0XlK4IGHFqqnQJkSCAneR/vrZMZBaWS59PNku6j/wB5x2YIMNOal5vv7+6rlhNl/L7rH9EuDQ65Qhp/tBVEtfhAJHw0FrBUtd9V/39dpL/+drDb2cA72vm/q/fVsqYG/rKpjXrfNJYLfu2GjhqAGH4y9OkwxknBaULdMD/wohJMveFObafd5hZBXDvjNGipymEWrFafeFur9X+f6vvUQ3v+88kSduvTagR0h4E9qkAAYB9ys3LEEAgFASslpC722hn///bq/Jk8hLPydXcz9HZ7MsPbywDzdL3ldm+l7578vWWDb+h9YUmXNTEi5qA0VfRLRC6YkITMFYv8zYUysgFmVLmJYGAjjcHnpgiF5otFBTvApUFxbLlsXcl55lPgrMawAz8E3scK80fvEpiDm3FHv998PHZmTXXanS75mK5a9JDooPo6sVqAG915JvVgM/9vnN7XS23jRkm0V7OfbcagJ504dnSd9oorzPP/nDrzL9um3j/GbMdxs/i7SQFPx9Try4vLiySpwY9LJ+/9LZlvXzt/7fzPYainyUaFyBQCwIEAGoBlUcigEDoCuSZJfj9zCD0Dx979t2tv+LwJOnbsZlPDKtggnsbQfr2MsvEd95eFCpJBO2uvOjWzpwzfZrnTOFWJy6QANC/P7vlWbmSPe1DyXnus8ACAbtm/NPG3sDA3z/6Gl9td9n2raOHii7j91S+mvOeTLrtPq918TVzX15aJs//e5Lr7Hir4qsOdvaf69F/2oYwcyxrTYudpIne3mF1IkJN61YX92vOg4m3DJTli3/y+XqrJIyrfvjFJKPsLdnpWR6fE+xVHHVhxTsRqC8CBADqS09QDwQQaBACv20pkftMAsACEwjwVSLMf2gOPzlFuu+f4PWyovJK6W9m9X83z/RWdBZbTxHQVQK+9q1b4YXCMYJWwRK3gbfj/+wkEGT/v9WX5PnnO0rKpWjJKtky8V3ZPv93Ww+Jbb+/pI25QeI7HxLQjH9FToHrRIGwqEiJNdsFwmJI2mgLftdFVrPm7md5O/7PTgJBX/v/7RzbZ1UH/bnVgFyX3A994Qlpd8TB/vB4vNZOzgOrl4yf+7Ic0eV4q8sazM+XfrlQHrzkZsv6+goGqesrY6fLq+NneH1OMFdxWFaWCxAIcQECACHewTQPAQSCK/Dq8p1H0FkVOzPJuoqg3+ebJa/EezBBtxHo4P1es+rAV6JAq/o09ACA3eX/8SbnwZgz0uS4tL3Po19ijlocPi9Disu9JxD0ljzQypefm8MBtuTL+ivHS/Evf/nkCE+Kl7SR10iT67v6vce/sqhUtn+9TLJnfCSFi1btPpEgqk0zafPCvRJ7rMkbQLEUsLPcWh9y8LFHyeBZk6Xlge32eubG1X/KuJv6y5/LVnh9n7fkgXrDyiU/uwaOWhdfZf+jDpUhzz/uMYGeLsefOWyMaDDDWwlm8j9dbfDY7YNlydyvLI29XRBqAQBNAPniyMcsPXr860q5fdxwifGwjSNj3d8y4eaBstKcouCt3DP1Uelx4xWW7+ECBBCwFiAAYG3EFQgggMBuAc1A/+V63//BqhdXzdzvje+9P/Jl0ndbfGbz1wFpD5OUrvfczZJd7P8RavpuO6sR6nsX2xm8axt8HeFnlUBQj1uc3L2FHGROXaD4L5D/wffyd6+pPo8JjD64pbR5vq/EHGE/iZceHVj861+ybdYXkvf2Iq9bDSJbJEu71++TmCPb+l95h91hZ/CuJL6O8LPav39s15Ol/9PjRJd+eyp2VyD4yhxvtWw8tW0rGTp7ihxy3NFB6WE98m/irYNcx/4FUqyWwQfyzLq8x24gSet444gBokkAqxc7R0HqiolBMydIarvWddlc3o1AyAgQAAiZrqQhCCBQ2wI6U69J6P60kYX/5NbxMrZrms8qWQUT3Hv392scZZm53teL7KxGqG27mj7fau+++/neEi/aObrxDJM74GGTO6Dmu4Rr2tqGeX/G0NmSPfMTn5VvMbGXJPfa+zi5vQYFu7YU5M5ZKHnvLZHKvEJbKEmXdpFW02832wE4I9wXmNXeffe93rK213TfvT/7/71tI9AtCLMfmSxvT53ltamX3tNLbniwv0TFBCeoZ+fUA1/uVqcZ2PrI69FFdvf/a5W9rQbJXL9RJpo8EssX/ei1ZcHM4VCP+KgKAnUmQACgzuh5MQIINDQBO0v23W2yWkpuZ0m7O5t9YnS45dn1viw7toiT8SYYERXRMIe2ZRU7bLf/0kOTpH+nvRMvzvw5R2Yv2+aVKVQSJdbVn6nKwhLZePNUKfjU+xJerVvCOcdJyydukcjmjf+pqjmRoXxrnpQs/9ss7/9NCj76UUr+2OxzJYG3drpWAbw9dGdCQYpHAX/2sfd/aqyc2fOSvZ6z8H+fmuP77vEqbJXsLndLtkkcN0iWfrXQspe8HSO4+qdlMtYcIaiDUE9F9/4PnvWY7H/UYZbvsHuBP3aenhnM7Qh261yb1y37ZokMO/8Gy1e0Omg/GWZWYlTvC539f++p2TJz6Givz2D235KXCxDwW4AAgN9k3IAAAk4V+GhtgYxblOVzyb7a2Flyv3BjoegKgBIzuPVWqp5HP2fFztwDXk6v8/qMRmZP/IhTU6VLq7gG22167J+uvNCgia+iR/gN6dJc1K1qSd9eLn0/3Sz6T29FV2w8Ymb/G2qQpK47d0d5hWzu+6zkvmZzabTJ/h+Z2tjkDcgTXeIfjBIWFSEpAy6WZv0vMokB9z4CMhjvCIVn5G3Nce1j/+Gz+T6bo1nXNQHgYZ067HGdzv5Pv/chWfDOx17v1+Xel997i4RHeO4Hq+MDqz7YUxJCOwkIreoQaF9aJR309lw9w/7eGaNFAxOhUuxu4/C28sHO7P9tY+8XPf4vGCc4hIo77UCgpgIEAGoqyP0IIBBUAR0PL99WKe+sL5elWyslu3SHFO0at5mJcGkeGyZntIiQaw6MdP37viyaif/tVXmWr7Sz5N5qP7r7+L/T28a73qcZ7Ad+kS56CoHdEmlGxHcf11QuN8cR7lspuzW0d53d4/+8JQC02j6gKyx0u8YxzfdOHGivhlylAtv++7VsvvfZfY9hggmJPY6V1JE9JfqgFvv+/Q3sjXaP//OWANBq+4CdGdvFH34hj/a821LOWwJAnXmecPMAr0fG2amD5cu9XGBn60H1WzUXgQ7+jzmtc8gMZP3ZxuEpAaCupnjzied8JhBsb7wGPDNemrXyvZ0u0L7kPgScKkAAwKk9T7sRqGcCeqre2+vK5cU/yiW7xPusuLvaOtvb1QQChraPksSo2h/eao10AP69ySRvVdxL9/UIP08lxyTz62tmtNfllnl9lKdn6H0jv8mSpRlFlisBUsy7+57QTLqafe0NvejKBz19wap4SgD4a1axDP0qQ/J9HNv4fwclyuAuKQ06SGJlsy9+XrE1XzZcM0mKflyzL17nmuVPuqSzpAy5TKIPYIBgF33+Wx/K+F4DLC/3lADQzoxtnykPm2ztV/oc6NrNHK+JBAc9N1EapzTdXd/C/AJ5+r5H5YtX3vHaBh00dr3qwlobbBcXFskbJvv9/5580fIUg07ndpXrH7hXDjzmCEvzhnSBPyci9BzaR3oO7b1Hf+gqEP0ON6z0/PeFrkAZaPqx8/+d1ZBYqCsCDUKAAECD6CYqiUBoCyzKqpBRP5fJlmLrgX91iXaNwmRCpxhpl1C7QQA7e/bddfOWiM79czvL/y88OFHuM8f/VS8q9JsZ1L78e678blYDbCup2B0M0OX+Gji4yNzb44AEiW6ge/6rttmf/f9HpsTI5LNaSFykWSpiip1VE+2Ml97TPJ4z5IPxt0zp2nTZeMt0y6MANUlfhDkOsDzLOrBTvV7hcdHS+LozpNk9/yd6/B/FvoA/e9irJ9+zM/Ot+QLumPCAxCfuuQ2nag1Li0vkueHj5MNnX7asePWZY90zrisQdAuDt2KnDpYvtnGB1iXL5B+Y/9ZH8su8RbL6x18lP2fn96zbJg7t2F5Ou/Q8OdQs/Y+IDL0tKZvXrjcD+P6iK0qsSvVcEnaObzznX1fJrWOHSWx8w92+ZuXCzxGoKwECAHUlz3sRQEB0UvaJ38pcy/393dtela9lfJhM7BQtBybuHPjVRtGl9/d9mS4FPmaS3e+tunffU12ssv/HmIH7SLMfXfelO71kFpbbPgGhm1ntoG5aNFAy7Yet8ubKPK/flib+06z/XVrhHMzvbEdJmRR8slRynvtMin7+a2cGf7NMP6pVU4k/+XBJ/L+OUrp6s2SNfdOv/f8RTRMkpd+FrsF/RJOGv7IlmOZ2n+VPFvtbRw8VDQK4/jyZwe68Nz6Q6f1GeJ3x1sR/9/1nkuUed3+O0qs+c2y1AiHYx/7ZdXXidZq1f/A519pq+pgPZ8vRp3Tafe3iDz6XSSaIo8cIeiq1kcDRVkW5CAGHCBAAcEhH00wE6ptAftkOeeDHUvkuy0QBglCObxYukzvHiOYJqI1idx+6vvvu45vKNUdUyXJepUJ2jqM7vFmMPG5mpXVPu9PLTxnFMuzrDNdsvlVRc7XX8t4f+aI5G8q9RJZ0C8nlhyVJn47NWPpvBRvEn2vCv+wZH0nmqNdtZ/mPapsizYdfKYkXnCA6+08JXMCfWVvNoH/aZee7XqaDvYm3DvKacV+Xa2u2/tOv+D/LZfcbV/8p427qL38uW2HZkKozx3ZWIPR6+D65pM9NXpMPWr6QC2wLWOWCcD+oeh6HrZsyXCs4fpm/2Ou7SPxnuxu4EIGABAgABMTGTQggUBOBHLPHf7gZ/P9kkvwFq+iA7u7Do+S6g2pnKfesX3Jk1q/ej5Fzt6N68r7q7bPK5u9qhxnEXnW45wBCsLwaynPeNwP58Yu3WFa36gkAizYVycgFmbLdR9DglDbxMtKcjhAK2yQscerLBWYWOfvZTyVj+Eu2Bv/Rh7SS1IeukoSzjyWrf5D60O6sbdUTAHSP9hN33y8rv/d+xOO/Rg6US/vcbGupu906aJOrngBgNWt80oVnu4IQVfMFBImNx3gQeHX8DHlp1BRLm6onAFSY00JeHj1F5kx62ut99KMlKRcgUGMBAgA1JuQBCCDgj4CuoH/gh1KZnxGco7+qvjstLkxmnBQjrcyWgGAXTSSne/etSoJZgjChWws5yuxHr150Frvf5+myYqv3TP5NYiJkcvcWclATZjrVz+7JC7qcf9TpaaLJDwd9mSFZZuuAt3JIcrRMPLOFJMeG3r5cq++zLn9e8vsGWX/lBClPz/FZDdfAf8RVknjO8SIa2aEETUAT502+c6jl83Q5/5DnJ0ujxkkyrd9DooNvb+X8W6+VXo/cZ3uvtt2Z46pnx29as841a+wtCMHSf8suDeoFdvbwu19YNZmkVRCHfgxqN/EwBLwKEADg40AAgX0moPuydc//63/VbM+/rwr/6+BIudOsBAhm0ZlkPUd+dU6p5WN1ADq9RytpmbD3SoRfTPK+IWZw6mtm+gyzj133pTPs2bmP3+7JC03NYF4z+T9ulv2nb/c++NdkfxO7pckBBFgsv+WgXmBm/zNHviZbp37g9bG6vL/5g1dJ8k1niiYJpARXQPfxvzJ2uvk1zfLBx591qtwyaqjr2gXvfOz1es3Q3ufxh6VJqv1kjHZnjo/ofJw5AWCSJDVLllkPTvCZNLC2s/5bgjnsAn/yOGiA6JZRQyRj3d+WK0lY+u+wD4nm1pkAAYA6o+fFCDhP4A0z8NcAQLn/yf5tY+1vTgPQVQDJMcEbQvuTiO5gM7v8ePeWklQtGYE2+aH5mfL1es9Jj7SBDSH5X2nFDlmZXSKrs0tNEscdEhEWZn6JtDHZ9I9NjQ3qkvq8kkq5xxyX+Oc268BL4i5vX8f9Mfi3/cco6BdW5BTIBjP7X/TTWo/P1gF/6+d6S+J5HYP+bh64U6CkqFieGTJKPnnB5F+wKEedfIJUVla69v57K4EM/v2ZOdYgxMCZE+Tb9z+VaX0f8loPf1cgWLWdn1sL+JPH4brhfU1ehl7y7NAxMveFOV4fTtZ/a3euQCBYAgQAgiXJcxBAwKfAmnyz/H1xaUBH/flDa1bQy6jjo+WUtOAt7/bnBIATW8a5lpdXL2vMILb/Z+muY/u8lY4t4mR81zSJqofH920rrnAtx5//d6HXxHrNzOqHMWekiSYxDEbZWFAmvedulmzz7pqWFo0iZZyxZea/ppKB3a/H/a27cLTJ/r/J4wNi2+8n7d4cKprpvzbLjuJSCYs2qwscuLXAn1lbqz449ZJzzXF/D/o186/P9KcO5/a6Wjqff6Y8OWCk1+SD7U/rLDr736xVmlWV+XkQBfzJ49DvybGSk5klL4yY5LUGh5mjEu+dMdryBIkgNoFHIeBoAQIAju5+Go/AvhHQff9Dvy+VbzNrPpCzU+OrD4iUfkcFbwnxvA2FrqRyZTbOKvR2BODMn3Nk9jLvSQR1Jn2IWcJ+7oHeB0CaQ+Dt1fnyvvmVVVQuOhuvRc+9P8LkHLi1fRM5unmsHSK/rtEZ+CEmB4KvpfXuB97aIVluPLqJredXmCXJb6zIk5d+y/UZGLH1sCBepIkBz9qvkQw8McWvFQ3aG2qlqzy+Ty+WDXnmODzTZ+6TCHTMqTkeDmkaLWfvnyBdzXaPYCQh1FUPmixRT6rYVFC+e4tJpHnhAY2jZIRJdtjOrNDwp2gOhY/WFsin5pl6coV+a676m60WanPDUU1c/263VBaWyMabp0rBp54TyUU0S5R2bwyW2Pb7232k5XV64kD5pmwp/HaF5L23RAoXrnQdSRgWFSFJV5wsqf++RiJTkiyf01Au2GFm7H8259G/8dhM+fnrb+tNtVsfcoBcYo4TPPuGK0SP8bN7dvyxXU+Wgm25Xs+Z1/3i/Z8aJ0ef+s/xcu5Ga7K5tb/8Los//EKWfrVQVi7Z+d0d2P5I6XTOGdL9+sskbb82licWeEPUEwk0i/0XL78ja8x7dEa86vN73HiFpLZrHVAfaD+uX7HGtfJBB9qrf/xV8nNyRRMzHtnleNGjEQ/r1MGvZ1t5+Fvf+W99aPpxgK06nHrpefLDp/O8Hvmn7Rpogji6oqR6KcwvkN8Wfi/fvDtXVny3dLeztl+/Dw0QaZ9GRNr/u8hWpbkIgRAXIAAQ4h1M8xCoDwKv/VkuU38vk13j1Vqv0lFNwmVqlxgzMA7Oq95eleea/bZTqh5F575eB86aQ8DXANrb1gH3M3LMLPigL9J95iFoZI4NfPT0VNGVBMEqGnTQffi6CsKqaBBj+Mkp0t0Mbu2U6T9my+srcsVGXMXO44J6jT/bMXQArt+IBjN8rfCoXkFNXHjRwUlyswncBHrk4xfrtsuk77aIr60P3UygYaTJK2Gn6EqVKd9vlZ8zi332iyZQHHFKcznej28t793vZONt072eABCZ2lhSH75WEs89TsIT/fyGzUdUnrlNipb+KYXzl8v2eb+5VhtoEMBbiT1mP2nz8gCJarXz6MiGXua9+YFrqby3s9Xrsn16rvvQF56Q0pISeeTqOyU7PatG1fF27KAOzJfM/UremDzTNXD2VhKTG8udkx5yHXMYZv7e8qcUFxZZ5iTQGW1dmaCJDP0pOtD/76NP+Mx3UDWpntWzdcvFt+9/Zjyekb9+WxU0j3enPy/P3j/W6vW2fu7pBIncLdny8azXRN+jJr5Kp3O7yvUP3CsHHnOErfdxEQIIiBAA4CtAAIFaFdhcuEN6LyoR/afdYlZrS/+jouWcNhGyOKtCRv1cJnp0oN2SEhsmT58cvNMApvyw1TW4s1MGd06RCw5O3OPSmh79py3XFQg62LMqlx6aJP072U/IZfW8j80s8LhFW0zwxtq/qdkCMNXkP2hrY7ZZZ5X7mv39GT4S9lnVrbZ/ro7q6a24VzDo8ZAaKAm06KkEj5gTDFp5SBzp65l2jjvU+71tS6n6bK3/jJ+yXSsJ7AZkrIJW1eu+o6RMNvV+RvLeXmRJFd4oRiKaNDJbAhJFVweEx5pTMcwSBN0ioPkCwnbN+OnJAiV/bJbyzb5PFvD2wgQTbGj91F3+BxwsW7BvLyjYlidT+gyXb9/7dN++2I+3jflwtuvqYeff4Mddni+tvu9fExyu/WW5vGSOmFvy8Ve2nq9BicGzHpP9jzrM1vV6kb7nvadmy8yhoy3v6f/UWDmz5yWW17kvsBNY0Gs1N8KgZydKYlPvK620njpjrvX0FQipWjl3kKbdEQf7rLM/ySStGl9937+uflhovuHZjzy+e7bf6hn6c10NcsvoYXLShd39DujYeT7XIBBqAgQAQq1HaQ8C9UzgcZP0T1cA2C1mUlTuNcv3r9j/n+n7j/7WIECp7RUEZhwqY06Ikc7Nw+2+1ud1OvP+3eYiy2dFmQGKLrc+vW387mt15l4Huutyy7zer8uzJ5/VQjRJnadiJ3+A+z5/ZnutGqTLvu/7Ml1+yii2utT1c39OMPBnW4Wtl9fCRb2OaSK92id7fPJ6s7xfgzJ2ToawUzV/ExTqEv3+5khJrYdVsQoKrTWz/g+aBJW6ZcGf4u+KD312RW6hbLrrKSmY+5M/r6rVa9PG3CBNb+9Rq++o7Yf/9dtKGXNDX9Hj8upreeCVGa7VCZNuu69GVayefFBn/T9+fo7Mfniy36sfdOb4qkF32h406sqFyXcMcW0rsCq3jh4qF5utD3aKDqo/efF1n8kO3c/p8a8r5fZxwyUmzvN2r5p42KmzP4kcfbW9+r5//TbmTHzatVohkOJrS0ggz+MeBEJZgABAKPcubUOgjgVW5u5M/Let1Hr22F3VC9pGyP0dovc4Bk9n/+/+tkT+KrD/nGHto+SidjXfA1BUXukaaP1uYwm8+yz6TiYRoLvYmf2/49im0vPIxl57a9YvOaKzzHbKFYcnSd+OwVkBsHBjoYwwA8MSG3s3PLXdV311pnn84i12mlQn1+h+9yFdmovmdKhe7Cy7D6TShzWNkUkmEFT9BAlPz3rP+OnSfzuz9b5WMvyYXiQjv8kSDVQFUgL53jQIkDH0Rcmd800grwz6PQlnd5DW/7lHwuODk7wy6BW08UB/krLZeFzQL9El+4+88x/XvvkXRz4W8POrDxp11vz1iU/JnElPB/RMq8F09YdqToFHe95t6116gkHXqy60dW3e1hx57PbB8sNn8y2v1xwAPYf29hi0UA8NhPzvyRctn+PpAk28eNuYYRLtJbig9+hqE62rbrUItFQfrG/dlCHPDhvj88hJO+86wuRIGGTcA82/YOcdXINAKAgQAAiFXqQNCNRDAR2qjzaz9u9vsD+waG6W7k8xe/f1KL/q5VHzrA/8eNZ1B0VKnyP8S3zmiTHP7O/uZ2bw/8ixPoouKSZcHj+rpejSaC12Zv81O/2Us1uK/tNTKTOD7wFmBYLuybZTrJat23mGXmPn2MKqz/L3BIP6HgDQZH2Tu7eQg5rs7Et30b3+mrvAnYDRrqed6zToYBUMcvfNELMyQ7cAWBXNLaAnMxyXtvdsod0tBL7ecXLreBlrTlfwu5jIRf6HP0j6fc+bvfu+9/j6/Ww/btAtBakje0qTnqeZTZH+7QX34zW1fml9DwBowrZ7Z4wxe9tfktcfC84Mb00Hu9opdpbTuzuvsqLCtT/fbv11y8PRp+ydoNDTx6D9N+Ly22ytYNBtC5q7oHqxu4XA18fY6ZyurtwFCU28b33K3pwpE28dJL8u+C6g77p6/gZdtfLUoIflpy+CExC8ccQAufzeWyQ8gsSAAXUQNzlCgACAI7qZRiKw7wUCmf33lb3/pTXlMm25/SXKl5stBIOOrnkAwJ+j6JqaxGjTz2kprRN2vjcYs/8aeOj3+WbJK7HeY+5pC0KgPe/PtoNAloLX9wDAmSbTvW7nqDokrM3Bv7uf9jNZ+6eYPAqaZM9b8Sd/guZj0LwMmp+haqnpzL/7WQF1mkZ2AAAgAElEQVQHAHY9oLKoVAo+WSo5z34qRYtXyY4K6+880G9a7wuPi5bECztJozPbS1zHAyV6fxO8CIEjAet7AOC2sffLOTddaWZ5x7qSu/lbqg8adRn6m088Ky+Pmebvo/a43p8AgD8DX03+N2z2FFv5BXT5vya7e274OMu2eHtuMAb/+nI7AQA98WDcTf3lz2UrLOvr6YKqSf/0WU+Y3BX6/QarHNH5OBn03CRXXgAKAgh4FiAAwJeBAAJBFwhk9r9JdJjJ3B8tByd53rf/ycYKeXip/TwAnZtHyOOd95y9DaShuse6zyebbWV311n8aT1aSqrZy29nj7bV3n+trx7tNmqhvSR81VcgBNJe9z1WxxZWfba3Qaav9y8xORWGz8uQ4nL72zpq0h5/7j02NdaVNb/qIDwYs+V26mAnmOLPN9GlVZyM+3/2rgLciur7bl7S3SUhCNIl9TNQsbAV/5iIoCDdDSIt3SqiYGNjByZIpwJKI92Pjpf+9xqd5zDMvXPOmbmX+x5nf5+fyJ05sc7M9e691167SdELAhloVdjzp4PGM+rVVEoAAs35d2IKnVu1hU5+usIIBiTv5hIHbh+IOgeIg5n1DmjjF1uyAGVhYcBstcpRDP85ecdBOvFB4LrsqNzZqVD/ByjfE00MEcHMZl6dslDi8VCPttSc6+xTkpKVqeNWpxEt7T6Z9lrQvvKi+5FR1N+6doNwB4Nq/7vGEOrLX8y9+8aZk6doaseBRqs7N3Ny0P3EQ6QEAC0VB937lBBbwb4fq3jj8UNHaVrXwbTsyx/cti39OfQm0CJQm0ZAI6ADAPoZ0AhoBMKEwNaTadRpqVztf5Ni0TSizoW1/9blLjucRv1WJtI5wYoCvwIAMo6qVRX9Na7bf2P98YA12kg6tq+dnx6qFLj2H/sfteSw0Y9dxFQccadxZTLMuF8lCwwK/XMsordoz1mRrYXlGtDlH7gqN7Wsmpfiov/L/Yu0YPRzgW6ifWhJCTaCiOEZQ2tK01DS0oM1LTYluLd1FBnfqe2lyH1+XoPAwb5nX+TAQQBKcnQUlXilA+W+5xo/p42osfx0Av3aWIXa1ejBbs8Yjhj6tJ9KOG5Qx1f/8KvUFHbFf1DFIXjoR7tDEYfXXCyYC9O7Pie09iYt7qFnuc0gmAtutmfzds6odw3aps8co3n3Z4yWdya9HeyBBR9+aazLDzyAdesRfSgua2A9DFW2iVW8EQyO2YPH0hcz33aDR+lzlAEAK20aAY2AMwKaAaCfDI2ARsB3BGSV/7ncmkbUjqPGRQLTnjNSAOAYRym6/7ifM6yBoxUiLdTOcGu2zvP3CyvN12XxwfE3XpjtVTlct9IF+5iqWWC0nntrwwn6bsdpg2ERirr6QPvPFhNFEC4Ea6Jaoax0Q+kchMy/1fHHveAnTFl5lD7aJOZw4x4EEh5hUce7uB0kWAQIICAY9OmWU5QioNoXrG2fjCilvf4fe5nGLS2xF4FlCD06Tm0vhW708SIwBXbeO4qS/zrkOGqOa6+mkm92zfCt/twgg/o7hNl+eu8z2r1pm1QbNbex3T4vV/1qylMwn5HxvrpBHarSsA4VLVvacPxNU2EpoE0csv+58v0TxMK+JrfvT5tW/ua2JKHPgwnqWQdIOp9oUPS/mvWOr+NiMBlhQXv9P7o/jGnV3cDFD3t0QGdq0Tu4yOHP738u3cnBKt7od9DCad8igQw/8NJjaAQyKgI6AJBRT06vWyMQoQjsO/uPYv/Bc+LU7sp5o2gai/8F6IJn7HQvj/vMokRK4I4AIuYXA0CmVh393CdyvfWLLBL35bZTAZcZw+n/fg0LUtMyFyvMW2+SKT/AfW6ZYxHcRIQL7ePYs8wi87hds4wF7gYtFCsRKMj17dNvKU7Fcnrv+mBf17rD56nvzwfpFGfORQzPACj3WJPVZJzvYMEhmWfCzghZsPsMDWPFf5GuDiJ7RQBl2LVFqD6XGYTCkncdoZMfL6GUhNOU84aqlJ0dedD/7Xb6h99p98Pjuceg8xllhjZ/XvGVyTKL1IGrrEc2AGBv94c691l9R9G3r7+vMr3jPR0mPU9gAbjZiSMJNK51T6H2fxir20uj6caH73UbluAMvzt6Ov/jrmVgr/+HGv/0LoM9K+dbFynSuUA2AGBX/EewYuxTPZQ1BFxB5QtkmB0i4+lrNAKZDQEdAMhsJ6r3oxG4xAjM3Z5CU1msTybD2PLKGGpXKXhdrmwAoE6BKJrMQQULk1sJGZkAADK3Lbl3vJvDCEX2sewk2rPN9gXK1HoHa1sns/FvuNzghaVimgPmuGiV169hIZlpXK+VwV2ETeE6ocMF6MAwiNsgoh2iiJXjjgETuY1fIAE/Uec92H4W7D5Lz3PpRLLAC2at/xfRpBDZo/WanHFRxnNcpaDP7fPYKTr22g90cMBb9Hfyfyya7I0qUYlZHSimSN70ZfzN9eAHesym42/94rj86AK5qPTHfSlr1dKy28tU18vQtkPlPMmswd7uD44yHE+0n/PT0JqwZpNGrkPK1P+bLQ+vqlfDdVzQ9l/sMZR+mvup67XWwAzw+PylN+mVviNd75O5QKRzwdwxM+jtEVOEhgVzox2XQqBrQRbushFq6r+5qFA9w0Kb1hdpBDIAAjoAkAEOSS9RI5BREICmWMelifTncbFsKfaVMzYLTbwmjqrmcxb/M/cuGwC4FAwAtMKL54hDMIcxB9PDh19XmHCtm81gJsHcP8VapPnhjIGS35XrwzcelasPL4JWhsx88DMDHwkBgN85+9+HxfJQiuFmyIYPZeHABsWzB7xUtKVksACAzDPRioNRrarnUypjcNsvPg8V8+L8+l206/7RlHr0YhZNzttqUYmXnk2n8ydt2cf0/9GUcuCY45IRNCj1djeCCODlbDLOd6icJ5k12KnoaBUH598v6j+eBRml/oUff2VQ7UVMRoV+//ZdPG43QoDBze7p8CQ9OaQHxcTFsl6Av9R/zF2mSkXqM2cSlaxYLuhSZAIAaCl4w0N3Gc4/DIJ/4/kcg+kVIIBy0yP30l3tnqBiZUvRuTNnad60OUIsCXPhoXqG3c5If64RyCgI6ABARjkpvU6NQAZAYNHBVBqwOokpxuKLrcL0/6mcqc/mwt6+VBoAU7hm+sONYvXfcAJT2FcMVufdrHwu6t2g4AWq7E5ogTLe48cDtJLV8kXMDwHA+dxxYNSSI0J16tY1gX3wBAvnPcXOpl8WCQGA5zj7/9OuM0JbcmobaL9RNABwNWfUwSSAToHdwC4RYSRYW0LKljEIbZgvQrnDlKbFCEEtPy3hxW/o4MAA4mAs6Fd01OOUr/XNBjsALIFjr34fcPoCXe6kwoPdKd5+rj8Sx5JxvkPlPK39abGhHi9iVhE3CBy+M3IKvT/+ZZFbha8RVeqXoeljchkBQBlFfbOsIFRZdJGWiGmpqfTW8Mn0wYSZQjiP+fYdqtygtnHticNHaWrnQYbmQSBDuUCr4b2p8d23UJao/75XEg4cpolt+wiXYIhoGQhtQF+kEcikCOgAQCY9WL0tjUC4EYDDOmBVEv20X8L753taV4yhNhXd23JlhACAG+bIlEOkD+3/3OxkIndS+H4/oWWbiHkVAIQAX6+fDtCag+dFprvomjys5Ii9VczvvfUiBp/NXRRmrzsutJZQlADIdEKAA/xCkyJUncUEg5loCUATFiREG0K7iQYQcF9ePg+0pCzGz5xbGQOeywGNClFupvT35KDTEcFWG8HECoUOLsBFB3rOpmOzAzsJcWULU+mP+tL5P3bRvqdnUNo553cE7f5Kv9+Tsv/vai/LyRT3ygjNhSoAIFM7bq1F37JmPY1m1f9Du/c5ngWcRtDMa990LWeKZ9Oc58YJndktLZvTMy8MoPhswd/bRFasn9lnBH33+gdC44oKC2IwUUysZQW//bKERjzSMWAWvUSFsoaSf60mjemjybMMh13ERITzEHx4pd8oQkcEN8tftBANeu8lurJmFeNSt73atQKs48vMi/tENRjc9qA/1whkVgR0ACCznqzel0YgzAjsOsPif4sT6aigSB+Wx34Hjb8mnmrkd88gygYAbvy3raBXGGQYAMHmQn/3DtySDYr5IibqLJpjeW3H5odAHGrBEQSA+rxXk8E9FAEAGS0ElHOMuaEIxboIToh2Vwgkqrj3dDJ1+HY/JXBXATczs/N/HEmkAQsCiykWYuXNcRy8KMv6BTIBBsyv2v3Bbe0H+75JCa98F/Qy1PQnbTsQ0PnHzVmrl6HSH/Sm6IK53KbM9J+7OV9WACIpAIDOBmgXh3p3J7M7jTL7FM0SywoA2pX6gz1conR6s6wgd4F89FLPofTD25/4jkebkX0JZQbBTMYRL1u1EpcUTCQEJNwy+AhwQJDxugebpZcLWNchM6+MBkOmf/H1BjUCARDQAQD9aGgENAK+IKAi/lchN6v/N4yj3KwD4Gaf7UqhUb8nu12W/vn/lY2hrlXcM+1uA8o4osHGEhX+M8eQEXtDcGFAo4J0s0tXgUDrQ+0/yg02sLPoxVAK8MBVualjnQKuJQ5u88jgHooAgAz9X6QLArordGN9he0ujI5gWg4ruBwkmDNvxbRRieys0F84aPbfrlsgGwAIVQvAE3MX0r4OYhTjYM9RgU7NqPBzTP//t/7Y7ZnLzJ/LOMaRFADYvOp3znZ3MBxIJ+s4ZSjd8kTzdKdRZp+ijjrq7UcxAwE6BG5mz3r75Uw3vudW6jRtOG1lNkSw7L8XPAa+O4Pq33FjSAIAbueCVo/3dXzqgraR1oXIsDBq3tCIur38AuEstGkENALOCOgAgH4yNAIaAc8IQCOtM4v/rU1wF0uzTnZP6RjqW13MSf/orxQat148ANCxciw9Wt57WzgZRzQQkLmYWj2aM8ToNy9qn2w+SRNXHBW6HL3sJ91UjOAIq5hq7b/TXGhx2KlOfqMloReTwd3vAABE/zrP309bjrmXX4iIL8q0AKxUIJ7P0plF8bXRoeGwUIcNMEL+Vyp7UBFDBGs61/0vWIOyhw7f7RMqAUDwYMR1Raged77w25L3HDVEAJHhV7XoPNn/Uf+vWVZ1iEx1n5sDZt1sqAIAn06fQ7P6jxbCFSUAcHqDZf9vbfkQtRndj7Jm/+8ZFJ1DxlFfv2gF9bvjcaF1i+oKYDC08YOw4Ypvf3YdG/T8R/t3otcGjQmY/XfCQ5RhICqIeObkKZracSAt+vRb1zWbDIA8hQrQlI4DaMnn8x3vcVq3/UKUf4xr3YP+XLbGdd7HBnahh3q2c2QSuN6sL9AIXCYI6ADAZXLQepsagVAisP5YGnVbnkSnk+HqiBlY4sNqx9H1RS/u6+00wqQNyfTeDm4zIGDIRPevHkfNSomNHWxIGUfUaRyspXmlPAb9X8bg/CMIIGJeBABls74i67HSykWud7pGBne/AwAy5Rdu2Kdyu65pqxKMs3Tr3AcmRx8WiLyN2yo6GTpCoAuAiPWqX5BWHThHP+50FjF0alkos29TY0BEz0JkvfZrTrzLLIAus4hS5YKK5jgQCSwy4jHKEuv9O0Bl/ZF2TyQEAESdUWCHAEC5apVpdMsuhL7xdoNz2eu18VTqqvLpH8kI1Mk46j++O48mtusrdKQyAoAJ+w/RuDY9ad2vy13HRrkCRPoCsSGAAxgNZapclT5WSlIyzRkynhAUcTNkzXu+Oo7yFAz+/6lTCceNNa/+4Ve3IckMAMB5B4PCSfnf6RydBhZ9fp1wcF2ovkAjcBkioAMAl+Gh6y1rBPxGYNbmZHp1s5hzbs5dNFsWeqlRPBXhf4sYBAZ/FBQYzMa/+UfVjaf6hbzXosuI0TntA7XY47guPlBv+EB7hxjbcsEOAF4EAF9jsb031h93dU5Fzsh6jVc9gEsZAFi27xxT5wPXzVv3GUyx/zjT/ocvPkwr2RF3c/4xphtmopggO9+mRj56a/0JOu7QkgMsjX4NC1JTW8mITImBW+BD9nmxXw+F/0PPvUsJL7tnGu33Zq12BZV8pzvFFpcLunldcyTfL+pAYQ+hYgDIBADQPg6q8a8OeMER1qdH9+c2cY9fkOWFg/lij6H009xPXY9CZo8y65YRANy7ZQe98GQ32rF+o+t6u744mg7s2EVYi5M54SGTrbe2GAy2GNkAQOfpI+iLmW8FZC3YSxac5kYAaHL7/kItIB/q0ZYe6d85YCmBK9D6Ao3AZYKADgBcJgett6kRCBUC59jv78T0/w3H5TJ117BzPql+vFCtuGyJQf74LDSzcTyVyC4WXAiGjUw7Ovs4UId/7n/oDS9Hk5bNyquKsYm0h4tnYbsCHFHZx/RwGVNlPphzyGS7/WYAyJy5kxI+Oip8zBn/OdzFAPoKIoZnZfh1hQmCgoFMtAUgyhJqFM5Ki/acdRwqkB6FzL4x/gQObLkJH4rsPdA1aafO0b5Or9Cpz1cID5O9USUqMasDxRTJK3yP8IUcxfmbs6pZsqqV2gjPE4ILZVrwyTjHMkuVcaQ7TxtBCz780rHtW/Vr6xMCBAWKF7lgepmMuojgHQaXEZ/D9dbuBW7YyLQAbDt2EP383meOTnAgPGRo8xDgw7m7mUwAAOr/D3R7mt4cOtFRP6HhXU0N4b9grAPs4SUO6oiUSVxVt4bxXKCcQZtGQCMQHAEdANBPiEZAI+AJARX6PyYUbf+Ha9FZAB0G0GlAxMrliqIZLC6YJ+7SBQC8COLJ1GIDDxUxNlHhPzik/TlbDOdTpCbeej4iTm2g85RxRvNnjabptxajEjnF9CTcniGZ4IO1Zd/hsymEe9FB4FSSmOOPtYjqJoiyQsAAyBYTRRAetFuw2n0ZtgtEBqFr4WanuCzom72p9OO+VPrr9N90kv/bZENwnIIKZc1CNQtE0QNXxFClvFEXBQT/TkymY2/8RIdHfkRpJ50DGlhDlrgYKtTnfsr/7G2E9n9+WOqx03R+3U4688sGOv31akrcut8oSYgtVZCKjHqMct3G/c0ziMDgn0tXU+9bHxGCRaQfvNBAtotkAgBNn3iQ5r/xoeM0gZxsGbG+YfNeo5pNGrluQ6ZOH4NZ+967DS5zJvVuvSGgE9xp6nAWQnzwoulkAgyjvnqTqjau57ZkkgkAoKygbLWr6JOpsy8aF0r9PdhZr9/sJsc5/05Lo99+WUqvDRwjxJBw6yLgujF9gUbgMkNABwAuswPX29UI+I3A29tSaNqf4uJ8mF+Wor/lZBqzDJLoRJJYAECGXeCGhwwt2jqWKvUfY8jUYquIsZmidB9uPEnBELWOvYPV63v+dJDg5MqYG63daSxk0Pv9cpCAvYj5XY8uSrXH2hAAKJMnlr7nWvu9p5KFqP7WPcH5f/jqPAZlP1i4SkaYMBhmZncAp8z9qCWHCUKDIubGOjnO7yp0O37ish3RWEjpnFloYI04qpbv4tKdtHOsMcJO+KERH1DyX4cclxiVjYN+Lf5HeR+/geKvLi1V//93Ygol7zpEZ5dvMRz+s/xPypEgGhzRUawx8Cjlb9M0QwQBZJxN0XpwkefEeo1MACDQ2FCp7zRlGEFYzm7LvvqRhj/c3nVZooJ3GEimBaC17Z3rIviChR9/RWNadRe5NOA1wRTvRceXWbdMAABOeVy2rEYph91ufPheajt2IGXPdaHeyd+smXJw5x56d/R0gvaCqLl1ERAdR1+nEbhcENABgMvlpPU+NQIhQECWmm8uQbb+/5cDqTRodRIJsqnJrxaAWC9a4/X66QCdFvVi+B4vmW/MKRN0UHF+l3KN+wB2sJNdCtNvvCKHUcJgOqYQspvKgnYpIgXt/x42mBBta+Y3nFwRQ0Bi3LIj9MW2U8S/BYVMJQgSbGCZAIDQAgNcFMflFa2q56NHGBs3ropsWYjTlCjneJ5bAyIIYLdkDrp0Z92J3w6dF9pSMNbJ0sOpNHQtZ+6ZuSNrTF4wune0rRTriMn533fS7ofHU8qBY8GH5gcvOnd2oxQgCwcGYgrlpizR0Uzfj6XogvhzlEHnP7dqG6XsOxbc2Q8wEwIOJV7tSDlvrSW7zbBfL1NvLuMQymzEjwBAoGw31vHBhJn0xvMTXJckE+CQwU1mXCxSRpch0KYC4QFHGk70u6OnueIBdgGo8znzundukQkABJoYgYF+b06hWjc2Tr8EGf/t6zbSZy++YXQLcBIMDDTeE891p3s7PEmx8RmvNMf1cPQFGoEQIaADACECVg+rEbgcEAAlH9R8UPRlTDZDLyMy6GcHAOxJlo6P+Z+ompeeYsdO1RbsPkvP/3rI1UHH+LJibGAXPPvtPleKeqHs0VzjXYyu4Oy2aTjlMUuP0JfsnMtY0RwxNKVpMcK/3UwlyIAxVcogAq0lHAGAIozFgEaFqCbX0osYAgBduDXhNmZiqBrKOcYwbd8p+38ykVk23+8nMD3cLJYfcgSGruM2g3b7YncqTVifROcurj5wGzb9cwQBulSJpQfLOD8vwkEA4RnVL8xatTSVmtuTYoqpv+/qs4vfKVMPjlFlqOyiq/AaAAiW7Zap1ZfROEBZwcjHOtH+7btctynTAQCDeQ0ABKr9x9gygohoMdh6RB+KyxrvukcEANCZ4fcFy1yvDXSBPft/6tgJemv4ZPpq1jtSYyKQAOf/9qdaaNE/KeT0xRoBJq5xlFDul7tGTSOgEdAI/IvAd1zbO3RtEnHyUMpk6v8xcM8VSbTooJhHkTM2C028Jo6qOtCIpRb578WymVcI/g3n/ujI7qraPM60T+A2gCKGUgM412AduBmo9Z3ZyfuDWQ3BLFjWHiUA3X44YJQpiBrGa89tEB/idojBDMwEBD5Ad5e127l1Xr+GhWRvc7xeRgNAdkI8F/dUyEWtOUCUXeDMzPGPnE2lll/ucQ3cBFqPW4vBvaeTqcO3+ynBQTfAPmYgxsWSQ/8wdc7IVYk4LhnaAFMaxFMZLgtwssQ/99CeJ6dQEuryL7GV/qA35bix2iVeRfDpZWvZRUXhZDb9Us9h9OUrb8vccsG1cFKhVp/FQXdBhqqPlnoteruXCmDy9YtWUr87HhNas4wjjQE/nDiTXh/izlgINHkwPGQEEeFEN+/+jNAeD+89QH1ueZgO71F/7/q9OZUa3c2lM2x4Lqd3GUy/zvtGaH7zIrBUWo/sQ9Wva+D4PEgNpi/WCFyGCOgAwGV46HrLGgG/EBj+WxJ9yRk/GYPPM6x2HF1fVKw/N+r+2y9Jou2nxJxCPwUAzX2Jqq/jeji6LSqL0d2dcIOT3o4z9FuPuWdicb+TCr3TuIjRjOSWdN/ucK/xdqvbR5Z+ysoEDvyIR36CtcvDetHyEM6/jHiedZ9u48s8ozIChKLjwvG/vlQOalcrHxXK7s6EsI6LZ2IIY/NrAFV/kTWAyTHl5mIB21HKlJ04iS5CGqLLskSCKKhf5hYoTD1xlg4OeItOvL/IEOcLu3EZQc4bqlKxqU+HpuuAjxtKOp9otNQTzbKKtoUTXSJauQ2+rzUdYQdSxdDfve/rk6l05Ssdb9+zeTu31OtKf23Y7Dq8qFJ/akoqvdJnBH0pmJmWCSwcP3SU+jV7nLBuFXPDQ0YQsffsCXTt/Xe4LgN4zB0znea+4NyK0HUAvsDO4pBlQSDr34wZC/d2ahW0e4DIWvQ1GoHLGQEdALicT1/vXSPgAQGoeXdkxxwCfTJWgFv0zWgUT6VziGXIZbsM3FgsmkbU8bcWUEYd3aoKL4MLroVDPY1r7NFCTtS3Fg0AfP/XaaMnvVv5fp74aBrP7d0q5g+MIToIdGUWwMajwZkE1v0H0yrYnJBkiP7JCgxaxwcD4oUmRah6ITFKfbCzmc3t+3DmflhBVry8/6rcnPXPTbkgey9pCIgMW3TICJC4nV2woR/nspSnWWgwkMkEPbCn6bcUp2I5/wtkfL0nlUZwQFCWDRRszUKlQvyiJG0/SEfGzaMTHy4mTyAJnE381aUo9731KXuDipS1ehmKyiXX4lNgipBd8un0OTSr/2ih8dFSrddr46nIFSWFrg920c4/ttDUTgOF+rgHGueudo9Tq6G9AtZ5r1+0gjP1jwutVUTxHuRYtCHEuhPPieliiAYAzp89R7MHjRUOxjhtyg0PmbaPIuUeJh7TOFt//kzgbhxuB2BlLcgGperddgM92r8zlateWWf93YDWn2sEXBDQAQD9iGgENAJKCMg65uYkVbjV11Sm9mYTTIJ+uiuFxqwTV1fvWDnWEBHz00JZk2+u03T+kV2XcfREAgBrWditOzvsbuJ9oOp3qVuA7qvoLgb1/sYTNGN1gvBaA9HG/XD+TQzvujIX9apf0NPRI1AydtlROpciF9iyTgpHH0J7D7Djf1WBeFeBv0AL3s71+IMWHqLdEuUWTmPljo+iSTcVoyu5XCSQ4SxR+iBiGGcSswlyWwIaA1Yl0Y+s+O+nVcgdRdO4nWduLusRsbSz3Cng29V0ev5vlPjHbkrefYTSznKQil+ovzl7aVoMiwBG5c1BsVy3D4ce9fsJM76mlEOB95+9cSUqNrE1xZUvKrKUiLxGxinEBoIJ7olucOvaDUYf900rfxO9xfG6ge/OIHQACGQymWQ3hxfO7pLPv6dX+48iaCeImkgAAM7/m0MnGmJ3XsytjeE3s9+j6V2fc52iTJWK1GfOJCpZsVzAa03nH+PJiPPZB7SzFmR0GzDWYwO70EM922nn3/VU9QUaAXcEdADAHSN9hUZAI+CAwEd/pdC49eJ14OYQzUpFG62+RE3GsfC7/t9co4wQYDCl9UB7BsV78sqjhriejPOP8ZycMes8u7k13dNf7yNk7d0M1P/J7NiJ6BfAKYVoXIKg2htq0Ac0Kkg3l/mv7dPqA0z7X3TYsV+921qdPhdhLwQaF8UM7/xxwsj84zxkDIGTcnnj6AZuCdiU92fNjMuMY16L2T/iFo2zeC0i5+Y2RzDxP/NemRaA9mdOlQ3ktm7ZAIDbeIE+PyK9st4AACAASURBVLt4I+16cAz9nej8fQbnv+QbXSmagwYZ2WSFAIOJzLnhAKdx9Q+/0it9RxKU9L1Ytf9dQz1njaP8xQoHHEZUYNDN4TXW/f1CmtFtiJTzj4W5iQvC4f1o8ix6Z5S7Mn8wvIKJIeI+mQ4Abh0fVIMhTuu/6dH7qN24wZQ1+z+sGdkAgNu+vTxj+l6NwOWGgA4AXG4nrverEfAJARnH3Dplz6qx9EAAdW/70mQdi1A5DHDI+nArQIjUiVitIllpbJOiQo60V4p3fqZjT2WnHd0A7HaUnfNWX+2l44LCbnOalaDiOS8ex2nPyJBDDNBNUNC8F05ynwaFCGJ9wBOU86mrjtL5FDln2w1/iCKO4xKGfFnFNCYwHpzsGWsSjDXJBmBwP/bWnAUOO7D+g1eDuCI6Law/cl5pLfb5RQQYcQI9uAXgSi4zELG6xbIZZSJmXv7gOdat4G4gB/jfflqo3mf7Go+M/5QOj/zQeelc519ydifK1ayun1u7JGPJOlxYJITtWg3rle60iSw8OTGJfvngC3pt4AsEhXevBoE6ZH+juI2jk8lSyQMxALw6u3VuvtZop5e7wMWlNn45/9g/BAwf7tshMB4caHil3ygCC8DN8hctRIPee4murFnlokuBx8KPvzIYHH6co117QfbcsMCWz/eg+zo+pVX/3Q5Wf64RcEFABwD0I6IR0AhIIyDrmJsTQPtsTL14qlNArBZatsxAll0gs3EZyjucLtC/O9YpEJD+DVdpDWfAR7Gzd9CDbHogxf59p1Oo0/x9XFfvTsuGI9ftmgJ0L9epy9hzTE//adcZoVvMEgDDQV9+xBC0E3G20XIuWeRCyyowB9rUlXYIitgXu/7weRrNZyDT1cBpw9gfyiealc8lhIf9IugfQP9hIePiVqohMwG0FybeXJTKM0MhkMl2urCXnew7+ze15QDAkfP+BgCENAACbArZ/DM/racznN2PKZyH8jzQ0LFVH0oE9j411SgbcLL4q0pQ6Xn9jDEyg8lQ5c39IgjwSL+OQqJrh3btpbdHTqUf353nG1xudHfZwIZThwMELb6Z875Bz1eluTv1twcIqm3unADEHAPemUY1rm8YEF+ZFoAYxKnUww88rAsMxDQQZW6YY2H/D/fpQLe3eVgqKOXbw6gH0ghkEgR0ACCTHKTehkYgnAhA+K/T0iSCQr+MFc2WhV5iAcAi/G8Rm7U5mV7dLNZTDF33BteMo1tKiGd+RdZgXoP+692+P0DHE90datwDx7wh14FDeK0sO1/YMdCCs7+InTzU+u9her6kb+u4ZGS7+zYoSA14vmSmr0NEEEJ25wRo/xjwxityGA6z9VSQ2X9rw3FafziRTialGuvEnnLFRRuONWjucFrXHBQTyIIjD2bEeh5XlNYew/dAQO9LzszLtgZEGUNjxuPBSlyHnz8+nY0RqjMAjljvvdzirw2fuUiLP6xlAwcg5vBZrWYc/XT8zQelRuGsNIGz9bFB2lIe4nPs+N1+OiAYiLIHAFQDgm7v3/+VjaGuVcQYKdaxkvcl0N6WU+jc6m3pfx2VLY6KjH6C8j56HTdA/u9JP792B+26fzSho4CT5Wt9MxV94YkL7nFbdyR/fnDnHhr7VA/pmvwSFcrS7a3+jxre1ZQKFC+anoFFlvjMiVO0Y/1G+v6tj7l2fr6yA+2EW+X6tajnq+OpcKniAWGVDQBA4LDt2IF0Za2q4MvT1t/+oHdHT6MV3/zs+ehq3diYnh7Vj0py14I07kyxbuEyeoODCltWr/M8NgYQKYc4lXCcxrXpaZRgiJgVD6x54/I1RqmCH3iY8wcqj1j21Y80/GGxlozWveB5uOH/7jZ0IcpVq0wxcfLfEyLY6Gs0ApkVAR0AyKwnq/elEQghAmj9N/L3JGnnVUYAEL5r56WJtDbBvXYdW0VQYUbDeCqeXSy4IAsPnLXBnPH+RTDjLTv+pbq+NjvlE7mEwEQN9e/IRH+2VU6M0O/1myyKtjXzU5+fD9IqZktkFAMboG7RbNSMRQkrMhuhIFNfTHwTuBwDwoc/sNjgMi4pEQ0oqe69VbW81Kp6YPV/jLv3dDJ1+Jb1HARKRXC9PQBglBAsT6Ilh8SCYyJ7YeICjeB2oY2LyAX0IPZ3aOA7lPDKdxdNgyBAiVc7Us5ba/3zGTt/h55/j45O/TLgkkow/T/33deILDlDXJOWmsrOLrdyG6Peyi2cG3Wrq8daZAMA4Vy/33OJtGc8c5LLqzoOpEWffuv39MrjObEujO8e1od44cluRgBJ1cAKqFinOlX9Xz1qeGdTKl2pPGWJEmMZqs6p79MIZHQEdAAgo5+gXr9G4BIgAPE/iADKmgxFf+u/LIPjgiyDhoW5fd01/2TaQ2UyvdJDtQY/x4Vw3czbil+QHZ/Gdfkfbbq0zj/22LhkdnqeWQnI5C/ee5ZQbpAoKc7nJ1YZcaxAnRfse9nArIxerHFxmlsOiphT54m521No6p/+MFqwhtpcJjSxPjM3JH/Hpxw8TjvvGkFJ25z7zaN1X6m5PSimSF46//tfhvhf6tFTjtuOLVGA6f99Ka5cxlX+d9rYrj+30uiWXWj3pv8YEiLnfimuCeQ4WteiUkt+Kfbix5z2OnqnMSMtIBJMZwClBrMHj6XPX3rTD3iMMe5+9gl6fHA3XSLgG6J6oMyIgA4AZMZT1XvSCIQQAdnMvHUpMgKAMg4FssW9q8XSPaX9bf9nhxH0erRlg0Oa0a1snjiacWsxyhH7n4clW+YQKgzQQm9w40LpNHpkmJ//9RD9uFNMb8DPdaF7AZ4vWR0CP9egOhaEISEQCaHIYCYb2HIKAEAHoP2SRIIgoFfLwa/x6LrxVLegpPfPE59fv+sfSn8Apx5rKzSwOeV78kba12Emtw1cE3C5ue6sSyVmtqcs8ZmLXgzaPhwuKPRHsgVzHO3r/mDCTHrj+Qkh20723Dnp7MnTIRtfZODi5a+gfm9OoTJVrgp6uUwXAJF5vV4TTBwRY//2yxIa8UhHX0tH/Ghh6XXf+n6NQCQjoAMAkXw6em0agQhEQFXxG6Lso+rGUYNC7pReBBm6L0+klUfEMpIF4pn+z9oCpXOEMv//z2Gs45rtvkxJh3p/KC0/A4bst2hdtsxaUMM/49biF/Rxx/1ogQftgEtlcLTh/A9s9J/zb64FIn1QqvcimCi7L9T0P1U9rxGIQFlEKGr0RdcEbCoXiKc/jiaCuS5kDYpnoxe4G4XbW+FHAAAL+pBZQZM3JJOXxg5cPUFduO7/QcFOIXYgEjfupV33jqKUw4HV56ML5DJa+gViCZhjFpvchvI+dr0Q1hntohNHEow+8ajZD5dlz8VO9ClxJ1qm7ZtqLbnI3u9o3YLXfYYgoOi3Fb+yDO3b+pfQsG6OtHUQFbFHoUXwRdA52L99Fx34a7fQLa5dHLhrAVgAX8x8W2g8kYtuadmcnnlhAMVnyypyub5GI3DZIaADAJfdkesNawS8IbDqaBr1XsFCbpIVAHnjstDLcNJzurkjRJFI/7eiNn11An2w8YS0BoIo8sjcjrq+iCEW+PLaBF/nqc6icGNuKOIoUjeF6f8fcv/5S2FwcO++Ep0T8gdsn4g2jGACyAoCquwnF3PPe1xT0BBIhL99KUsjsJau9QpQGWZtdPthP51MFAs+tee2hC0qu6vXywYAIKzYmTtc2M3A6Y9kmrsjRemZRZeQ7lXiCKVCqpZ67DTtbj6Wzq3ZrjqEcV9M0Xx0Bej/FQKLz3maIAJuRgnA5Pb9pQUBVZZeuUFtI3P99avvCt/u1u7OOpCquGGwxaC2/IGubbjtXCvasGQVjXq8s29Zaoz9UI92dPr4CUNwT8TcHGnrGKEq80BHiGZPP8qtAZ+ndb8uF1k2DXx3hiHWF8z2bdtJE57p7duzWO/WG4yWjDnzynW2EdqQvkgjkAkQ0AGATHCIegsagXAioCoAKNPTW4b+D3HzATXi6PaS6k6DLH4QynuOHVE46H4anGDQqwc1Lsxq+1F0jEXZuv1wgLZzBwKvhmz2/7Hj1qZmPgKt3ckuVQAAXQzQQq8JO9tu4aHvWTxv/PKjIQ0CIAAz7NrCBI0E0+DczvrtGL37x4mwMQHwPFxXKgd1Z+c/L2Mk064vd3wUTbqpGF3JIoRutvVYEnWVCCwgqIDggpMBpx/2pdJkDgSItgXEPuszM6jL1bF0hUCA0G0/Ryd/QYeGuvdADzYOMv9Fx7eiLDHh+15x21coPt+6doPR533TSuc2iH7M2aTFPdRqaC9a9tUPButAxKDy3pfp7hWg1C9gfosbYv5Ww3tT47tvMQTlzp89R7P6jqJvX39fYDXBL7GO/cuHX9L4p3sJjenWDtE6CGrr3xw2kT6ZOltobLeLELBAXf1tTz7ETTSy0Jwh4+nT6XPcbiN0GOj12ngqckVJ12v9fBZFxBJdF6Qv0AhkYgR0ACATH67emkYgFAioCgDiB/6k+u7OyDlmFnRi9f8Nx8WynKFW/w+EIZxzCNOtPSTWBs/tLCDY9nSN/EbbOqsT7EfWGw52N3YibyidI+gyPud2e+OXH1HK3rrtz+lzlDjcVi4ntWGVeji4ogb1/JFLDhsBEj8NjuidrNzfvlb+gG38fuYuEFNWHqUj5/yd27oPrANBiD71C1LVQhdSWF/hIMSb693LNOpwFwIwPYK1/zPnlAksoJ0jWkZeVyp7UOih17jscCp9tSeV1h9Lo2OJf5NZNYP95eDnvRh37LihaDTdyRn/QlndQj/iJ436/90txl/QBlD8biKUCJT+sDdBMPBysD2bt9PMPiNozY+LfN1urnx56Knhfej65ndSbHwcrf1pMQ269ymhOVo+34Mz70+ltxsUucmvLDIo7k8O7Wm0l7OaH4wJ+9iizAWZcghzzX6sF2NVqF2NnuTzqHZtfcP5hy3+bD4zIjq5Hst9nVrR44O6GecvYtu4JePLvYfTn0tXi1zueA2CFQPemUY1rm+oPIa+USOQ2RHQAYDMfsJ6fxoBHxFAdq/rskRafljMObdOLdrT+zdu+9eD6/8FW5IbdOGBzAC4FIZ+9shG/7DztLLTDGeoasGs1LtBQUJtvpN9ue0UTWan87xkcbU9g+yGEfQGOs8X7wfvNp7T51hTwWwxdG/FXHRPhdwG00HFjrPzP2HFUVqw+4wy9tZ5gX1fPgO7w+20Npz7a78fN1olyp5JsL2ajn8Hzq7XL57dkQ0hooUgqv5vXctrrP/wBgcW0lz0BcAomMTCgrkVz03lrFXuOf/7Ttr98HhKOXBM7vboKCoy4lHK36Ypsbcjd28GvhoZ7m9nv0fvjX2RTh0LrJ8gusUbH76XHu3fiQqXLpF+i2jLNzAGWo/oQ3kKOrNMgq1h/a8raGK7PnRo9z7RpaZfh4DF//V6lm5t9X8BFeQ3Ll9LM7oNkW5bF2hsMBfmTZtj1MAHMxH1f6f7veABR7oZU/7vZSfefhYnDh+lqZ0HMavjx4DLlmVxmANBn+KdUdPoq1nvSJ8hblAJHilNpG/SCGRgBHQAIAMfnl66RiDcCBzlLF77xYm064ygCpllgf2qx9LdAir9k1hE7D2uIRYx1V7hImOLXgMkFnBW+KW1x2jvqWTR2wiU/NpFsrLIXD66umC8630bWfxt+OLDBAfQzeBIVswfz3Xa+YUcWut4YAFMZMfai+Ad9paThfPgP5XMFUv5skYZ66nJ+63ADmS2GDWn32nf6Fwwk7FHHbvsmk2cIPQXyOEOhjWEID/dcpLmbT7FjAC1uneMn5cf5Ebc9vBhptZfkcddcR4shBeWHnEsg8CeHrgKWgoFXMsprHsTYbQgWIPsP8pUMoKd/m4t7W37IqWdFCvVicoWR0VGP0F5H73usnL+rWeZcOAwff/2x0YwQNaJhpML5/02dqBLViyXni02x09NSaVPpr1Grz833vHxgcN5V9vH6MHuzxD+rGrb1/1Jbw2fTCu++VloCDiqcPpvfvR+QucBNzuydz/T6yfTj+/Oc7uUTEzuad/ygmCI9cYzJ07SHMbkG8bcyVB332pYL+W2dip4NH3iQbrpkfuoUMliAfe4ftEKmtZlMCGwYzecH1gUKBmIihZnd5nj/J2WRtvXbaSPp7xKC7hMQsSA9WODutKtLR+SYo6IjK2v0QhkNgR0ACCznajej0YghAhsOZnG9PwkOpEkFwAQ7QAAmjBaif11Wmz8ynlZnb1BPEE87FIbVryDndGvt5+mpfvO0qEzqXQu5T+mBNrtwdGrzM5+oxLZjD73so4w5tjAXQg+2HSS1vO/j51PS3d6MVbhHNHUtExOup1p9YUUQcEcb284bmS4ZR1qnEEJdvif4xZ+lVixPpwGXQaUY8A5RqeGBKboQyzQmtH24wwC7QkONMo1Vh04R5sSEukEn81pnt+KIZzzXHHRRnCkPAdCoNJfn/9ROSsEhMAK2cL1+9g7yimA/VPV8tJ1XOqhkrtO5fYCn3AwAwKXh8+mGmvHmlGe0YAZCY9XzUMlcroHKMJ57m5zQel/f7dX6eyijYEv5ax/jsaVqei4JymufFG3IS+Lz+GsH9ixyxC/+2PpKv7zbtr++58XiOBdVa8GFSldkirVr0WV+Z8yV1ekmLjgzwd61P/AjvMPb39i6A7AUaxYp7qhLH/t/bdTIXbGTZq5F6Cx/u2//2FkqOGoWtdervrVVLJCWal129eCVnuHmWWw5Ivvad3CZbSDnVUzYILxy1a7ihrfcytVaVSX0P3AzUxcFnz0JSFrD2cWuCIoAUE7UQp9oHmAx2bGe8W3P/N5rr4Ij8Kli1PVxvWM9YqcoznPoV176TNuKbnks++M/SOYUqNJI3bCmxvn6sdZgm2wccVvtPqHX2kPC1fuWL8xnaVSgs+xPONd44aGVP/2JpSn0MXipG7Y6881ApcjAjoAcDmeut6zRkARgV8OpNKg1UncE11uANEOAF9zvfCI35II9cNuBsekU+VYalEuArx/t8VmwM/hSKPbgWjbPbTKu79ibnqsSp6A9fMZEAa95MyAADtrSX8dppMfL6HT3/9GqQn/tKKLLZaPct1Vj3LeVotiizPd/DKi/GeGY9V70AhoBDQCGgE1BHQAQA03fZdG4LJE4O1tKTTtT3cKuh2c0jmy0AxuAVggPnBeEkGF7lz7v/KIWHQBQYWpDeLoytz+0ckvy0MNsmlkhEGtB6thw+FEOp6YamSbYUZmmBkNFfLHGawDCAwiC61NI6AR0AhoBDQCGgGNgEYgchHQAYDIPRu9Mo1AxCEwnLPzaAMoa1WYqj+Vqfqs/RbQZMX/mhSLphF14pSozrLr19drBDQCGgGNgEZAI6AR0AhoBDIDAjoAkBlOUe9BIxAGBJCh78zt+daySr+sNS4STePqBVfqH/17Mn26S0z8LxtrCo2qG8+9w3X2X/Ys9PUaAY2ARkAjoBHQCGgENAKXLwI6AHD5nr3euUZACgEI/7VfkkTbT8kHANxaAO47+4/438FzAsX/vOq6BaNowjXxxGXn2jQCGgGNgEZAI6AR0AhoBDQCGgFBBHQAQBAofZlG4HJHYBcr87flFoDHJTsAADe3FoBzt6fQVNYWcOtBjrFQZj6gRhzdXlK+tVCwM0Rp+zbucrDgYCqtPZpGO7nV4ZmUv1nJ/7+7UPeeOzYLFc6Wha4tEkUoQyiXi9vdRejDceg81/AfTqNlR1Lpj2NphA6C2JOJM1q5V8wTRZ2vjqVq+S5tNOUwr/ULLi/5mYUmD3Eg6GTyhessmSOK2lSMoRsYcz/wRqeJz5lxsvhQKh3kuc1zBiaFsmah64tGGwKT+LNXO8V7+WZvKv24L9XocHGa/5uPwbAYHh7PE4JkD5SJMZ5vr2bFch8/x6f/nQxz5WMdDjBnHi0fS2Vy+jCZbbF4jxbxO/TJTlYd5/cJ3xfW583E9vErYwg6Hn4aIN14PI0+2plivMMnkih975gnJwNQs0AUdWTx0Ct82Dv2uuxwKn3F4qW/MzMKXUzMc8VcpXiOe0tH020lYwjPVSQZnve1Cam8/jRaw2vHO2d9LvFdV4SfyxY+PpeRtH+9Fo2ARkAjcDkjoAMAl/Pp671rBCQQwA/FfisTiburSRmy9MNqxxkOlZPB0evIzAK0GBQxOC0zGsYbjoxXM3/Af/hXKq1iJ5nbuktbQXYQHy/vn/MmvQDbDXD+EFD5jp3NI/xnEcvFQQ2UaFTPH34vBQ7i2HXJhuPvFgDKwRoS45n5UUNxnThvdJp4fWsy7WHH2M3gtD3KZ/v0VbFKQYez7GTN3JTMznCK67PlNbCF3SzhYMaszSm06cSF7Q+d9gkH797SMdSlSqxvzuleZvL0X5VEm3l+N8MzN6x2LAcj/AnkreMAFzRKEKh0M6/tQ/HMztmSYjj+CO64GRzp4fwdWPUSB9nw/fbNnhT6mIMz+L51e9+wLzwnT1bgd6Bixmr/6HYm+nONgEZAI3A5I6ADAJfz6eu9awQkEPiMs6WjuE5f1tzq9S9F6z84gsj+ztmaIlx24Lbv0hyYGMjMhEuVSd/Amc+pfyQTHCGRH/b2/VwKUUWUk/RckUT72XEUNTc2idM4GP0HDohMZnxEgyLmOKoOELLBPXhvf/K5iJpbqUygcXDmI+H8clBD5uyxt+bMOkAQwGs4DfvtulzM+Tf34Vcw76O/UmgKn61oAC8/Bw9nNo6nEtnldo2Aziubk2keB3TOSwZCC3OgcGL9OIMxFG5DwOKVTQhYyK8ba0UAA0HX4pJ4hXufej6NgEZAI6AREENABwDEcNJXaQQuewTQ/g9tAGUt2I9t/GDvtiyRVjNdV8T8+CEqkykUWZP1GmSM23C2+DHOGsu5FrIz/Xf9Ts54jvo9SdnxN0cqyj/yX+JWjcA4HAamQkcWlRTJ2FrXIxsA8AMf2ZaTss+1uT/ZAAAc0jHrkmg+BzdkHH8rntzJkUZwdhpCnV4MjjGy4jLryM6MjjH14qkO0/JVDcyRIWuSiDtUCptKAGApU/1H/CYfQLIuKtzaJTIMlGDggZ0yuGYc3VLC2zNinSMtLY0WLlxIEyZMoPXr19N1111HQ4cOpVKlSl2wlPPnz9O7775Lr776KiUkJNBjjz1GnTt3ppw5cwqfd7gv/Jvbp/7xxx80depU+umnn6h8+fLUt29fuvbaaylLFvXv19TUVPr6669pxowZtG3bNrrtttuof//+VKRIkXBvUc+nEdAIZHAEdAAggx+gXr5GIFwIqLYADOZYolZ4wGrxH+8tuW64XSU1KqofzpII1qizBm28La9T/aee+0x+/bg3Z0KpRrNSMXSSs4XIzJ+wkT2y82//OgWj6WGui/daO46MPDLWqPmXMVlH5Ht2jMdweYEITdttHTLPHgJlMzaKaVpY523NGgdtBKnW2/iM+q/8J+vv1W78t6Wm6jiyIp7mPG7sILf1qAaRZIJdYAu9zGf5LpfVmPX9busK9HlOLnuYeE3oSwG8MF4Crf0a1o0omi2KNSzSaLfDM3dFjiyGLouI3gEcWTix06ZNo5SU/4LKTZs2pbFjx1KuXLmMZZw9e5YGDx5Mn3zyyQXL6tChA3Xp0oWio/0LSKieqf0+OP9ffvmlse4TJ06kf5wnTx4jiFGrVi2lqYAZAgr4x2oPPPAAPf/885QtWzbpcc+dO0cIsCCYEhur9v9V6Un1DRoBjUBEIKADABFxDHoRGoHIR6DrsiRD8ErWKuSOomkN4wzxPKuhrWD35Ym08ohY9h/iYVMaxCs5n8gy912VSDtOeXeWRPaPIABo1Q8yvToUBudvEAdOwrUf6x78CHBs5frjTkuTpAUlRR0onDKcNjjiXp02c+81WXcAz59b5wlQ4dHRAmJ/MiYT3PAzsIE1lmbnbQazPwoo6mqgfScCLTLZf8zrNQAgIx5qPYsqeaNoKp9lNpfXE4Gj59YkG997snsLdPYQIESAMFQWrkBnoPXjPYFOB9gdTgYH+aOPPqIBAwZc4Pzj2hw5ctAbb7xBNWvWpEAOL6678soradasWRexBUKFqcy4a9asodatW1/g/Jv3P/vss9SjRw9pFkAwzAoUKEBz5syhq6++WniZcPpfe+01IwCTmJhIZcuWpRdffJEqVKggPIa+UCOgEcjYCOgAQMY+P716jUBYEJAV6rMuCpmjSfXjL8qGy4oKytKjzTUgwDCYKcJwzMJpoNJP4X1DG8Avww6gxTB5Q7K0GKNfa8A4Xmnjs5gu/iqL1cmaiKOKjC3wgRK8X04b1ona7RkcyMrjolz/Hav9D12bRFiHjGHcqQ3iCAGzYAbWxIT1Sb6evwol3lwjttmDa/8hQChrXuaFin0nLiGB9oWsNSsVbeh1BDN8X4CdtEawPEl0DarfYyLj+8kKEZnP6Rq3QBao623btqUdO3YYDv+IESMMuvzMmTON4UaPHk3NmzcnqyMNBxUZ9ddff51+/vlniomJobfffpvq1q2rusyQ3Hfq1Cnq1asXzZ8/3xgfzn7RokWpX79+RrDj7rvvppEjR0pn63ft2kXPPPMMbdmyhcAkAGbff/89zZs3z5hn3LhxdN999wntCayKYcOG0fvvv3/B9bfeeqsxTvbs2YXG0RdpBDQCGRsBHQDI2OenV68RCAsCB7lFVDtuAXiA/y1rUPmexOJXVkP2vx+rhaMEQMRUs/9wSpApPyPva4osy/Wam4tH01Cur/YjBACHEiJ/H7DgmZ+OresmAlyg6sh4cdwaFo7m7GJgPPF0wvkPBUaizuoAfq5/3C/2XFuhFQkwyIrdiZ6tl0y8l+8GkYBOoD2sZ+HDbhx4QOs6WetZNdZouRjIVAQcRdfg9H0oem+w6/Bd+vxaf8pdvK4n0HcDsvpwgJGxhj388MOGY79y5Up6/PHHjb9DAOCee+4x/v6DDz4w/g4Ud9T+o2xg/Pjxxt+98847VL9+fa9L9fV+1Pu3a9fOcPYbNmxoZNgRsrXZ9QAAIABJREFUFGjTpg1t3bpVKQCA7D/2Da0EWPfu3al9+/aG89+zZ890zBA0cTOM9eabbxp42q106dIGKwDBFm0aAY1A5kdABwAy/xnrHWoEPCOA9l7PLEqkBIUsOn5o4we31cKR/b/Uzj/2KyseF+igICqHmnkvYm+eHwLbANdxW8cX6gbPojrNifZjoP+fYK0BWQtWIx9K5x/rRLvHl5kmH0wJ/Sjo/xwoU6nLd6vDD+Xz7CUA8AuL8CHIhqCerIlS8Z3GRXkHhEllza2MBO/aQA7iLBQMTsrOH4oAQChYIbL7sl4fKACwceNGeuqpp+jgwYNG9h+BgNq1a9PixYsvCACA4m/S6K10fwQEIKYHi7QAADLrcMi//fZbY31m0OLo0aPGXtatW6cUAED2H5iBMQGxPzjplSpVomXLltEjjzxizGWyJtzODEEIjLV3716qU6cOvfDCC/Tyyy8bgZZIZVW47Ul/rhHQCKghoAMAarjpuzQClxUCsg57sB+D4aj9h4hdN9YsOMRK85faZMTjnNYaic4/1qnKAAhVvfiHzIxA9t+vmn/7WQTSsrBe5+U9CVYbjhr0QatDl911c4qDvUOTGPP3dqhRbNyCHoHm9VJ2EIx1gHcNwYxf2fkPFctGdc+BsIg05z/Qd4M9k33zzTcbWW0EAqyOPWr7V61aZdSkw5544gkaOHCgIfiHgAHo67BICwCsXbvWWOuZM2cucNRB22/VqhXt37/fKH3o3bu31P+SrNhYMYMwogwDAOwLOPwQIoSZAYoxY8YYQQAVLQGpjeiLNQIagYhCQAcAIuo49GI0ApGJAFpg9WPFcdne19iN3bGRbdsl62iq9CMPJepespyhqmf3Y78QMsPZypoqRT6Ycnsos+Pm/gJpWVj3r6ptEMwBh4BlZ26VCap9qEy0vME+v5dyDowl0/XAOreXsoNgDjhKbOZyMCNUzj/2IPt9FuzMEahAC8RLVeIUaG1Oe0TWHw4wMuGwQYMG0ZNPPkkIDMAxfeWVV6hEiRJGFwD8Aw0AGGj0t99+u/Fn01ktVqwYzZ49O6yidUlJSYbuAJzlkydPGuULnTp1orx58xp7sNL0rY46ygJQAmDfi4kdcMH+v/nmG8qfP7+hGwCtAAQ87KwCEzPcO3fuXENIEQbhxGPHjtGkSZNo9+7dhPnRHhB4mmZlEoDmDyYBaP8mproEIFTfrnpcjUBkIqADAJF5LnpVGoGIQgDCc6N+l6fbYhPWvu2y/dGLZc9C01mtG/8WsVDTwEXWYL8GZQCgjsuKAfq9lyiGEPT1O0rG0PVFo6hkjihDuE2Vvm09V1FcvFDkA9X/h4vt4SYcB2ZLZxalW5sgz4UPVP8fajq6eW4ybfGsZ43gRFsueTiuUM7hJhYX7JnyUnYQqP4/HEEk7Ek16GHHw+/1osTlJm4HeWuJaO60EkV/nEij3isSCV0FZM0JY/Sv79ixozGUVe3/+PHjxt8vWbKEIER3//33E9r8oY4eDiwcVZQBwBkG/R8t9qpVq2ZkspG1DpdZM/HmnGYWHQEBBAN+/fVX4yNT7T8tLY2GDx9uOOhWp9u8H2344Kh/9tln6duw0vytlH0rRR/ZfHNcOO6Ye8iQIQb7wDSUHfTp0ye9VeJbb71Fzz33nPGxKUaI9UFTAIKC1qBFuDDV82gENAKXDgEdALh02OuZNQIZBgG/AgDfskL6cFZIF6Fpw2F9skIMPS3YFx1gLmaHFvW75+Q12NLPoiS3RHuoLJzkaCrMP4rhhP3GTt04Vl6HwyNrWblV9SiulW/AYogy5helHTii7rh9pRi60qYwr5qxVq0ZX8WK6qpOhRNFXjagJIO//Vo3x20f62TAGT6iUHbilJX2OwAUbO8i5Q1O96t2PMBYol0PnOZF7T80AGQtENMiXEEkrFclcGbfp5/rRWCyb7U4qlkg6gKxUtXvfLTJHMbCp/j+NC05OdlwUJG1hv3vf/8z+tnnzp2bFixYQE8//bTh8MOhhjNtCv1ZnVJkypFJR8eAFi1aGOOFq3c9WuUh2w7avdVMSj/WBDYD6v1hJmvBmnW3O+S4DnX9qMnHdVYzyxusQRO0+UN5BAIE1oADMCpXrlx6FwVzHGvHAXugwWQSWDUZzGCG7Dulr9cIaAQyJgI6AJAxz02vWiMQVgRU63ytPwZlWwnih+k0zv6jA4CIYfwuLC63kTNXKob+9g+Xi6G2lWIJ2Um7ecnGyv7o9+sHPrJ63arEEhxMJ+u5QrwTg/V+VVaDqnBboIBDOCjb2LdIttrvrLTfGd5g74SqMJ3q9wLWotoBwG+mhZf3WvZ7RjVwZp3Hr/XGsaPeqkIsPX5ljOP3nerZOgVZrM479mLW9SOTbar9w8EFhX3y5MlGlh+GwACy2FmyZDFE73AfAgWioney5xPseugVTJ8+Pf0SZOQRxLjlllvI6qibtfSVK1c2ygVQzgCnHSUOVapUuWAKsB/Q3g+aB6ZB4A/3gf1glkbgs2bNmhn7Rps+a8ABJQMoiTD1AMxxwJYAfjCUBZidCEwmQa1atdI7MlSoUMEIIIBNoE0joBG4PBDQAYDL45z1LjUCnhBQ/TFo/cEL52/GxmSh+lo4XHBcg7Xqsm9IZnz7vXD+u/B8DwZpDYZ7tv6rYC9LeXbLHlvXA8ptF675RpszL1Y5bxSNYeYBggBOdpppGB2WJNFmhYCJSMs6pzn9rP9feSSN+q5MDEv9s0i2WpVN4eQwQccCnRLQ1z0c5tSpw21eL444xhbRVHBag9/1/xAwRCAJehuhNtXAmXVdr2xOpjlbvOkU5IvPQkNrxVHdghwFcDBA0ZW/g5Yfln/+nMpJrM47pjMz5KjzN9X+QU9v2rSp4RDDwYWZjr61xt5KkQ/1eVnHR3Z/6NChRq1+oUKFLqjVtwYHzEw9WAPYC0QAe/XqZegfIJBhN7RARBBk06ZNRutAOO5Vq1Y16PwmPR/3oCwC/w0zxRDNTgoIGkyZMsUoNciaNasxLxgJ+DPMqkNgdlVAUAClF5hnxIgR9MADDziuL5wY67k0AhqB8CGgAwDhw1rPpBHIsAioOm5mAADZvg5cH72fadIiVjVfFE2uH0/ZA7fqvmCYw0y77sjjq1D0QZFvzo4/AgBuXANV9XEZ4S8/fuDDuRrONNxcsYF35KV+u2b+KJrC7AwwPETNS8DB7iz6FSQRXbtItlqVTWEfG8/YxPXJ9AF3NQiXBaqLDza/F0cc48q8E9Z1+FlGggBLV+4WolK2oXI2qoEzc67fuRQJz9kpZjupGsqaJtaPI6wlkKFFZ3sODoKJJGsV80TR9IZxlBNR1X8NAnkmrd/MkJcpU4b69etHX3zxheH4IvMPp9RU0setJhXeKiAInYBx48YZmfBIMKs2AdYDSj7WB8FAZP+vvfZag9kAsUAZs2btcR/GvO+++8iumSCChRV/lF/A8Qf2KEHAmAhsRAqeMhjpazUCGgF1BHQAQB07fadG4LJBAD+S0YpM1v4JAMTRooNpwg5NPN8zhLNTN1hqSN3mnbuds3hcF6yi3l2ba18ncrABlFgRU2FDiDo7mzgbD6xlGQbWdYs4/7jeC2XdTRDPCUcvAQd7xwEvbA+RM7Zf45at9uIw2cUNw8lswD5VNSq8OOIIuvWvHkd4jmTtIw6MjOMAiazZ6fdgMAzkln8LDsh/r8nObV7v9hwFG9cPvQsR5x9r2PIv0wnPtaw1LhJN4+rFpd9mr5+HgB/o8L/88otRV48sNlr+1a9f/wIqvVUA0BTgA3194sSJdMcdd8guK2TXgxkAFoPZ3QAONdr+QQgwLi7O2Bso9rIGZsCjjz5qlDzAzGCIVTMBQZM777wz6NB2/QXgijERVNHOv+yp6Os1ApkHAR0AyDxnqXeiEQgZAqoBAGTwn+I609e3pghnra5jxx/Za9HsMrLByP7/eVw+W4UMOX6sVueMtqipBABEMqxwSPqxgOEibu2lasi+TbomjkDxdTPVenyMK7If+/yqAQe7qNhfaIvH5w3WR7jMjSLvxWGylof44eTJYqJKS1d1xLG+YG0P3dY//Lck+nK3/Dtip6bLtiN1W5fI527PUbAxgPfEDeqlCjn4uxjifAg4uZnqu4px7cFOJwf5tttuo969e9OJEycuoMdbM9Wm0j+U6jt37kzLly+/KJuO1nwLFy6kN9980/gcwQbQ50GVR+Y9Kuq/73Vk1JEtnz9/vrF9lBugbr5UqVLGf+Pzl156yQhCnD9/nh555BFDXT9PnjzG50uXLjWuT0hIMNYOij3MqtSP/4aoH9YMmj4M96OzQbt27ahgwYIXQA8NBMwJbQG0AETtv6kTYNUVMIMh+LfZNQD44HqURGAN0AKAqF/Lli2N/aNLAsoCzACC25njcwgBIujw1Vdf0ahRo4y9YgywGmAoxZg3bx4NGzbM+O/XX3/d6MigTSOgEch4COgAQMY7M71ijUDYEVANAMDBxg9vOEgiBmdkEtNTr2JHVtTgMA/gTF6ivE9ANxePpqH8o9jdXf5vNcg+4se4jImIAHp1SPADf3Td+IB1vfb1qpZ1qGaMVWvkrQ4qXP6R7AB+IeEAApei2aJo5+k0oe4TTufqdn6qavj24IZMlwyZ5y/Ytaq0dFVHHGsRKalwWvM5fu06cfBng0Kwz1q2Eu4SEnMvKoEz3OulxAn3g3HRnsVNwaQRMdV3FWPb3xXUwCMjvn//fmPq6667znC27fRzOJdW0bs6deoYjjGo9BDbQ/YfznKTJk2McRBYgDOMFnZ2w7XQD0CGG4a5rdoC5vVwzuHgglaPOnwEJKxmahXY2/xZxQntmXo4yytWrLhoLLAAMB5q8E1bu3btBSUPCGQ0atTI+Nis88efTV2Bbdu2GYEE1O2bqv32DD/EAkHv79KlywXigiLnjiACRA0RxNi7d69xi4kB/mwVc7S2JRQZW1+jEdAIRBYCOgAQWeehV6MRiDgEvPzoltkMfqS24PZ7na6OlbmNVB1ZOIbjr4mnGhLZfxXhMxHlb68OiewPfC/1+KoZY9VzstYUy9RAA5ObOMCDFmdgorzBLJQXWYRS1kTOT9VhsmIp2yUD7SoH14yjktmzUNflamKOwEKFlu71O0FlTsMBOfc3teNWiwf437Jmzb7LZNNRyn4/a4S0vSqWvtqTQpM5Cy/SxtS+PtXAGcbxqgsiW+ak+q46vStWATorJqD8oza+cOHCxl/bW9WhjR2cWZMpAJE6OL3ZsmUzHPauXbsa2f9AZm01GGgNuDdXrlwEJgHYA3YzRQjtbf7MNnq4fvHixfT4449fcCuc47p16xp7+u2339I/s7bmw19anXxTGwHOPmzMmDFGhh9Ws2ZNo/Rh5MiRBoPhmmuuMQIXECN06rAABgC6J3z77bfCr8mNN95oiAGiNANChDD7mqxijtYSDeFJ9IUaAY1AxCCgAwARcxR6IRqByERA1jFR3YVs2z/M48UhgAL2BA4AiJYaYL5dZ1gcix2Qo6zSLmpQ4X+5UTwVZ0ctkHnN/MqKJnrpWa/SM96Lw4gWhiPqxBEQh2Py0353qoeTsONS1rDotzKJzrvffsEx5edyipmN46lEkPNTdZiswQ0ZHQucwQQu9TA7PKiUpZibtOsriDzXXt47jK8yJ+5DZ4xuHOw4LSmCZ9UcQIeF9ksSCaUkbgbnvyMHJB/iwCTe3r0sYvrMokRKkHj/zTlEvgec1gPhVBkBVfsYsmVOXt5Vp3dl7ty5Rq2/1ezOPz6zq97D0Ud2GxT2smXLptfSgylgttfDfXC2Qcd/7LHHDLV7OLG4By3tXnvtNePeTz75JL1N3r333ku33367kfGH82watAhwL5x9tMTDuNAqAGPBej+unzVrVjoTwdQnMMfBfRgHwQsECnCvdQ44/bVr1zYCDsDF/NzM8oPSb8/qgw2BWn+MC7PqINgZCGZwAmOcPn3a0CZo3769EYyAodvCXXfddcF5QKsA+7fPaw2iAHcIOULTAIagBHDIly+f22ukP9cIaAQiEAEdAIjAQ9FL0ghEEgLhCADgh/ZAzmbeWsK9PtWKjWqtKhyCTpVjqUU5MUqsOadKJs5NMR+sgu7LEwnibyomkqG2j6vqDGMcu8iXyJq9OIxmjfxvrIDeg3E6I1B9cS0LkQ3noIFV2FGVpu9GV/fiMJlYyjilTkJuqgEAVTE+VUcczwpafIK5cIvku457Vc8QDJAx9eKpDgt+igZanIJIXgIATur4Iu+O6HoDjSUqQGre7yU46FROYs1kYw44s3Akzdp7c95jx44ZvepBi7caaPqgoZvUeGtHAFwH5x+lANHR0RfU41sdapQcwAlGkAFjoQMBstxffvll+lTNmzc31PARAADNHqUGcKYRiLCWJtgz3/YAgJnlh1M9fPhwozWf1TAmOh2gBALzbN++3fjYyg6wsyHQ5g/OOUoAEAhAfb6p2m8NsCD4gPkQYDENWXvoGZhmshqcnhe7XgPWOXDgQANba/cB+3pFnmN9jUZAIxBZCOgAQGSdh16NRiDiEAhHAEBW+M8ESdXxEenrbj8I1ZZhVpE3p8OVcWyd7ocTOYqdXRkmgxcBQLf9OK1RVSTPdBabsrMomv0PJIT42a4UGvW7fAmAU19z6x7BBgErBOwQWTMz4aKU9EAdMlTfA1UxPlVHHPiovHsmrqrPrZl9z8nVRR25vZ2IJokTbd5LAMBkssg8I14ETjFPIWYfoV1nmZziKideujvYSzvsWW5k45FVL1mypJGdNg2ieRs2bDAccDjGpsXHxxtZb2Tts2T5Zw9WOj+y1mZGHRlqOOOof4eZDj0ccSezByaste7W6+1t/qxZcVxnDwBYHWy0OEQtvoih/h5BCpg9AGDeD3YA8DOFAu26CdAXQFbeGlyRCQAEK3Ww0v+xnrZt2xrlGdo0AhqBjImADgBkzHPTq9YIhA2BUAcA8OMcwn/lg/Sldtqsl8yrbDYO6uwDmX6+UFKhHzXeUxvE0ZVM2Q5ko9kp/ZSdUxWDQziCRQwRBJAxVQE31eztssNpTL9PpHOS9HvTQUVwQ6Q9YjClc9U6fTeHFVTyVgvPS5cWmNn3JlziINrFojnXonerGnuRaKVqCYIbuyHQM6WKJcZTFR3EvaqBDvN9X3ggjUawiGSqS6wm0HeSF+ZDR2YciYrwmbh7ETjFGLLZf9yjGijDvfYuB3bnGQJ5cNCRVV6yZEnQryzUt8P5R2266fzjBmunADPLj2w4BPTgxCPoYC0ZcJoE6vvW7HyxYsVo9uzZju367MyEFi1a0JAhQyg29h+tGnsAwGzXh8+QUUcAwG2vuNYagAgUAAB9H3oDJh726+zBCYwrEwCwX2uKEgIvsCDQWcC0YEwCmf8X6Ws1AhqBS4OADgBcGtz1rBqBDINAKAMAsuJ1VtC8UFVlsnFw/gdxl4Ff2flPk0zywrlD/Xqg/JsXajywUNEx8BI4cXOGAz3Uqk6FmbmFgJ9bkMSJsm1dj2rQI9gzupOd/54rEmmPQvbfLN04zr3Wh69NchWWQ4AMwSR7i0cVYUoTF1UxPtWAA+atXyjaCPipmGo3Esw5kt/DLssSDR2BYIYgF4RI4TzbTbXkSFUA0AvOIsFHJxxUgywYy97lwO48g+YOOjuy725mF8wzr7dm7nPnzk3ly5c3aPumiN8VV1xhjA8RPtj69euNtnVQtUcXAbQJtOsNBBO027x5M8HpNzsEWAUAMf6CBQuMLgemWQMA+Ltdu3ZRt27dLiptsO7fLraHzD7KGt5///30y+zUf3wAfEHTx/5hVso+/huOO1ofol2fiQ+CKtiPk2E+k0FhDYqgvSA6A1g1E+z7dDtP/blGQCMQWQjoAEBknYdejUYg4hDw4jC6bUZWvM46nheqqiiN/RSLjQ1k5385Z7BlTaQ23wuVGo5p72qxdE9pOR0DL4GTcGeMIXY3oEYs9WHxPgRLglkwEUnc2ZWdP5VzxJxgFnSt8l/dOpzIN7Ym0wrWbZANCpl7gGDa9IbxNH59kqv+QzCNjBMcQGjPtPbtp+SfURUxPi8BB+xdZU7c5+V7CM58PRb9FGkXGuw7CaUaaAMqayoCgF6Dgw0LR3OXE7kWp17eE6cgh1P2vGDBgka2G7X9yGSjthwG2vr58+fp8OHDxn87ZbPx92APvPvuuxcdARxWOKlwbs36eDisDz/8MO3cudOYC10H4EjDKce1ZrlBoAAAHHGI3kGzwDRr5hsONsQEUYdvmr2UwN46D0EICOhBod8UR7TPf+jQIXrooYeMdokwBAhA7a9evfoF+0ZwAqUOZjmFlZaPtX/00UdGIAFlEKYIoD1IYA6I6xHcMLEtXry4wYoAmwLdB1BqYZruACD7DaCv1whEHgI6ABB5Z6JXpBGIOARUM2/BNiLbt94+1pfcC37k70lKDphbX3fMteZoGj3PmVk3xzPQHm/mFnRDmZ4frPrWS4avSLYsNIMdyGDdBZzWpkrHx1iqGWPVrCLmQ/Z2+p/JQc/ZTUQylCwW1ZcVwZR23JsdlHQ3YcNgOg+7mIXQljUIwCSQMdVyDi+aB6qig9iXlzME/X7D8TTXDhJuQTs4/wgCyFqVvGBvxFM2iVidl+AgznZAjTi6vaRcaZCXYJITO8geAICDCsceNHaIAUJtP2/evOlwWtviod4dKv5gDJjmlIl+8MEHqUOHDoauQFTUf6VWmBsOttkKDwJ5oLA3btzYKBdAS0GrTZ482QgOmAZdgo8//thwitEm0DQzAADnH84y2AXoOmCaVXvArktQrVo1o4MB9mYtHbA61AiIgOoP/QDTrB0JzL9DcADlBdY2g2YAAPP+8MMP6S0UERzZv3+/cauT827uFXiZe8mfP7+hN4AgAzCw7lF3AJD9BtDXawQiDwEdAIi8M9Er0ghEHAJ+BwDgCLTgrByotqqmWofs9iMfjtTYdcn08wF5yr+5FzjnU+rHE7LSgcyLI4Ux3coLAs2rmsXEePYaX9GzU31+UOIA5/hPdt6CmVufcy/Oo+geZa8DuwHibPP3BRdGcGvjptrRQbWcw4sQnqroILD1Mi9YBwgYugVJggXtvGTHm5WKpoHskMuYaskK5lANDqqKdWJOJ3YQnFQo+2/dutXYOhzU+++/38i+w+m0193bHXwo8UOtHxlsOMRQuDcZAiaWEAp8+umnDecdTivmmj9/vuG8m7R9XIvrpkyZYqjpw9G1fobPoTnQqVMnatq0Ke3Zs4fefvttmjdvnjENAgtYL+zWW281KP0ffvihkRWHYww2gzkenHWMg31CsBDsAfMzaw3/119/TR07dkx/JMBsqFWrlkHZNzUD0GIPgQxYjRo1DPZD0aJFjbIDaCGgrMFqcMwR2FixYgWNHTvWoP1jbVgLsDYNY3Xt2tUQEwQ7wrpXp2cUewL7YPXq1cbHgcozZJ5vfa1GQCNwaRHQAYBLi7+eXSOQIRDouSKJIEjll1XKE0WTuZ45d6y4OrV9btWscqAAwOHzfxuZZvSZR92/qgUTorOO6UVQTJX+j/m9OBb2Gl8RjLw4TpU5cwpqe2KQR09ECDESAwB4B+CQHnApbbiTncf+7DwGelNUlfFVxfi8MEjcOioEe55UmQ5432vkjyYESoIZauahTXAVn4uTeQnYyb43XsodsHYV+j/uU9U4wL1O7U6dGADPPPMM4Z9Vq1YZmXizvR/GQKYdnQCcKP7mmcAZRZu7RYsWiXz9BLwG40DIz6TGB7oQOgMVKlQw1utkoMhDwR9MAGuNvP3aa6+91ihBMBkPTmwG6z333XcfQc8A9wSzihUrGll6JzNbKGKNwNzUCgg0Xs6cOY2ABkoxrIa1g0VgahLoDgCeHj19s0YgIhDQAYCIOAa9CI1AZCOg6mw77cor9d8cU5U+bw0A4If2t3tTaN6uVKM1mGo9d/qPU/bSulSJpQdZrd3NvGTiVbO3Xuq3VYXMvDjfcO6DOf/AWEQI0atD5XaWKp/HsZ8JNfpgivRuTinmVQ3ooKxgXD25rDTm81J6o0KFN7FVDTyADo9/3IJ6boEW1ex4dv4qGFMvnuoUCNwJxP78qAY7zHFUOg7gXtVgEu51Yjk4BQCQHUdd+meffUZOSvKoy3/22Wdpy5YtF71WcGhxb7NmzQx6+vTp0y+gpttvQEYdtmbNmgs+gvOP7Du6EiCb7zQXbkCmHAEJsA7atWt30Vz16tUz6uPhYKPe3kqht04IB3rUqFGGE20aSgjstfX4DGtDnT7WheBEz549jYy/3cBo6N69uyF2iPaB9uCDXQwRrAAEKuysAXNcBDkQxEBpAvZiGjCHqOI333xDn3zyifHXwYQEL1qo/guNgEYgIhHQAYCIPBa9KI1AZCEwjTPj+HHo1fyg/ptrUKWVo6XcDUWjadOJNNpz9m/PTr+5HjcVejt2qo4bxpFtY2jO7UVYDM7oy42ClzU4PR9eAgBuz5tI9t8cQzVg5LaGUH7u5pR6CWyICmHa9+clcKUadMAaVAMAIucjEmhRrclXYT14ycSrBBz8eEecgg72AACo+n369DHo6aiFR+0+nFi7HTlyxFDsN2n8EAgExR8Cf6j1h6HOHY47HNZffvmFtm3bZvw9rgWNH0EC0NYTEhLSx4L6PxxmOPPQAgC1H2sEnR90f2Tl4YCjVh9z3XHHHYagIOj/3333nVFCsGnTJsPhb926Nd1zzz3pgoNYDzLs2Nevv/5q0P6hX/DYY49dcJ11rxDvgy4BVPqxtoYNGxrBDwQWTD0DtFJE6QPKDRCIQKnCTTfdRC1btkxvWwh2AkoH4OTjc2gsPPLII4QSAqsBV7AuUH4AvJz2itaFCHrA4cc6UIIBQUAwCMxAip25IfKO6Ws0AhqByEJABwAi6zz0ajQCEYmAahs3+2a8qP7bx1INAIQCYIjQoc64LYu6iRQ1eMnEY/0ybQyt+/XSOUGVMu4l6OB2Vm61/9b7vWQ33daDT3HXAAAgAElEQVQRis9FnFLVjg6qAoDYpxc2kGoHAMyr6oCLnI1boAVjqAZBVVgPXp5VlYAD9uclmISg6jAWPL2eA6tWc2oDiKz3e++9Z2SbzYCA2dde5Kz0NeFFAKKEw4cPT8/+W9sDhnclejaNgEbATwR0AMBPNPVYGoFMioCXjJQJiYhDIwNfpAQAINKGdnwQEBM1L2rbmEM1e+slkONU4yuyXy/ibcHGl1U696K5ILJPv68REXlUzYqrlpBgj6pK+LhXpPtGIBy9PLvBzgYlSeOviWedgOAUfdXvGxUBQC8YqwQcgI9qMAn3Bnqe4Dya9f64zhSPg6AfMstaTM7vbw1/xwPDAowNa6cBp+4N/s6qR9MIaATCgYAOAIQDZT2HRiCDI+DVeUKGXLQ2XhQq1R/kouO7XQfKf7V8UezUxNEVQdT+ncbx4hR7aaXmxbFQZR1gr08vSqRjiXJt6tzwh4I+2iDmixfhXBCBddF9eSKtPOJB4dFtUT59LuqUqtLxnRTbRZeu+t6pakiY6wpVAEAk0OIlYKdSj6+KMbBSLbPwwg4K9Dyhht2s99cBANE3LDKuC6QZgNKIIUOGGAKK2jQCGoGMi4AOAGTcs9Mr1wiEDQGvNO5rWXBseJ04gvCZX+bFmfW6hvzsdLa8MsZoi4dMtKx5Cai4tTEMtBavZQeq9G3oLDz+y3k6718TCUIQpBP3dm9Rzl1s0YqHasZc9ny9Xi8ibIg5VN8BVTYH5uy8NIlWHJE/TC8tADHvxztTjPacfpqohoSqKF8ganywPXih4mPc/+P2ql1ZiFTWVINJmCfQ84S6+BdeeMEQ7DOu4zZ1s2bNou+//14zAGQPKIzXL1682BBJhI4B9AbQnWHhwoXGCgYNGkRPPvlkGFejp9IIaARCgYAOAIQCVT2mRiCTIeDlR6mqeJwbhF5qkd3GDvQ5BLag8N/yyljCn1XNiyOq6kh5ofhin6r07Vmbk+nVzd4FJK1YF+AAzAwIEuaQi76AgzB5QzJ98FeKb+KPqs9AoPtESxu8tFdUoaVjvWf4GB/48TwhIy5rCJrNbBxPJbLLnRnmwWxdliZy4MFf9gbaTE5rEO/6LqOFYL+VSdJBLJVSC6+imarlQV5ESYM9TxCvQ70/7OqrrzYCABChw99B7R697aOjxcunZJ87fb0cAnD+IcwIwcGHHnrIECXs3LkzrVu3jnLkyGEIEiKQo00joBHI2AjoAEDGPj+9eo1A2BBQVVFXdVjdNhaKjGCgOeG8INv8wBUxrs6C27rxOQIAvVckurYmcxpL1ZHyouOgksnE2pccSiU8N+fkE8ZBYRShbQcaAO3gBq1Ool8PpkZkEEC0tMELLV3FSYQTjgz8J5yJVzHV5xZzfcgBm4kcuPHaptO6bhkWiWp2XEWQDwEAlMyAdaBiKoE6r0GHYGUOy5YtMxx99JeHAzljxgyjBSBazelsssoJh+4e1PzD4Ucrxvvuu8/oBrB582bj/NClAN0R0OWgSJEioVuEHlkjoBEICwI6ABAWmPUkGoGMj4CqMjV+aEMk757SHlLmNvjgxHVYkkig0ofKoFtwVZ4oeoKp/qirVaH6O60NP+vHr08mOBUqpupIjf49mT7dpTanStkBzqYfO/9Hzqs5MoGwEaVtB8MWzw+YAPMYDy9OJZ5tPCduPeZlzhmlJe24m4SbqdLSMa6KkwgnHJilKB6n6nPrdd5AOBbJ9o+GRHEBRoJqqUWF3MwwaBhHuVkoVNR2nU6jJxYmUqJi0EzlbL0wktyCg+hP36ZNG6NFntV0Nln0iQjPdWg3OHjwYEPtH0yNmTNnEhT/EbAZP368sQjN2AjPWehZNALhQEAHAMKBsp5DI5AJEPDyI1FVQM4JNjhbI39Lovn7/M/gwqHDj3ZQWm8rEU1Q+PfTTMfzE3Y8uTxWyVQcqaMswNd+MWcVz6hNKlvGsf1UGnVblkSHfHb+AZhohlwE3HUcpEBmedOJNKlAAJz+OgWjDVbI9D+TaetJfwJRouJ/2JsqLV0lmINg1ZQ/kj0FOlSeWzBIwNZA6YHfJsoi8VJqUb9QNE2qHye8dAhldl2eRJv5eVQ1lQCAl+CgW5kDdACQNR47duwFW3rggQfo+eefp2zZsqluVd/nIwILFiww2jKCqTF58mS68847CV0coAWwZMkSYyaUbzRp0sTHWfVQGgGNwKVCQAcALhXyel6NQAZDwIsTqUKFDeT8+03fhtNVLV803cIO/w3cxzqbf0SFC7awkym9g9d4+3GPAVUcqa/3pNIIDpqkqvn/UnNC9b/PiiTaxkGAUJiqyFmwtRzmQAX6zKMs4C8+p9NMw7ZmunOyx5+H/biruevDrfyc1GPnH4KWXqnT9jXJiPOpquLLBgCAyRB+br064W6Ooh0LdGvA++J39wjM45a1tq7FyxnLBADOcpAD+13EeHsx2QAAtEHaM5sKQq8qJtJRwt5L/o477jCU5AsUKKAypb7HZwSSk5ON85g7d266TgNo/taggKb/+wy6Hk4jcIkR0AGAS3wAenqNQEZBAD8Pe3B2Clk5WQN9vhsrU0M1X9VOsVM2kLOBy7l+3g8DlXxQjTi6qXhoBajgdL+/I4Ughocf+V4N4oNj6sVTnQJiLRUwZ0cWUPvzuDpuokEH0P278zOyxaeMuB0rWefVK9Zu93txDp3GlmkZN42ZByjLkTUZDP1y/rFGmTaAoSofMbEScVrNa72IZ4oGAPxy/rFm2W4deIZmbFTXVxANWqWlpdHJkycpKiqKcuXKRVmy+Muukn0P9PX/IXD06FFq3bq1IfR3991308iRIw0mQK9evWj+/PnGhRAGbN++vT43/eBoBDIJAjoAkEkOUm9DIxAOBFBDPoaFwFTqpsvniqKpDeKE+7Zb94Oscn+uJ/dCjXXCpyLX+E+6Rm1NInhvYKd7Itf7499+GcoU+lePM8oUROw9Dj5MZfq2avYfc4gEAEKd+cc6VGqqRTBSvcbPAIBshlxVtR3BuME14wzGSzADI2LMOu+Zf+scIuKDoXb+sR6ZLggIZnXi1ocqnQ+qcJeBqdxlIBiryO/AJvRKxtUTKzvYz9+rHTg4iH+rmgyWqnPo+0KLwNatW+mpp56ivXv3UokSJWjChAlGq0azfWOFChUMTYDSpUuHdiF6dI2ARiBsCOgAQNig1hNpBDI+Aqh1xo/h4wptwOC4NmcGQBdmAojmfvCzFI4IRPPwQzkUdi3/YB5eJ86gdPtloJSjTeHPB/zXKcAaReuX/arFd6NMo4Yegn9eHAkR7ENB/xeZN9A1fgYARDOp5lq6ssbCMm5Pp2LBcMRb9hZnhWdt8lbz77Qut7Z7oL8/vzZ07zrW5PYs29ftRfvErV1lKAKbouKGyRyTBKNqAX9HeTEZ1oqXefS9oUMgISGBnnnmGVqzZs1Fk8TExNCIESMImg2atRG6M9AjawTCjYAOAIQbcT2fRiADI4Afjd2XJxLqc1UMQQBQ7vtWiwvaTg9OCEoNXtmUQps56KDCOBBdH9aEmu4htWIJYndeDD/oX2bH6Zf9qZ4E09zWAHFCZPmq5w8ctfBDUMy6jtpccjCxfvwFgRK/yxuC7VvWcXPD0K/PvTji1jWIZMet13uZt3DWLHyWcVSOWTlWQ2BvyJpkWnEkNIEriCciAPigrRQIz9FMfm/mbk8J6XuDvcrqkXgJAAQKeoYysIk5n6wQQ09XDNxJAvO/uTWFv1/VuzoAS1E2iV/vmh4nNAgEEmrEbJ06dTL+iY4WY5yFZoV6VI2ARsBvBHQAwG9E9XgagUyOgFdBOcADB7YpBwJAQy7IzgjsJDsfv7Mq+9JDabTuWKpn0THZY0Bt/VMVYql52RgpNgCU/ZdysGIO/6CWVZOXXaP1etDhJ3D5gomf9TPU4kMscW2CWqAm0LpAaX62ciwVis9Cy9hJhLbBHsXOArJ7l3XcZMdXvd6LI27OmZPfh4l8llVZZFDUvM5bMkcW43lHEAnPC9rtoeb/vLeEsOvywbS5rWQM3Vs6mnJwRGAxvztz+TlSFaFzndB2gWxHEi8BAEyNoMdtJaPp/itijP3ivQHWeG9CFdiEsOmQWnH0P2Y32c0v5x/jyuqRyJ6Vvj58CCQlJdHnn39OL774Iu3YsYOqVq1qOP5Q/dfOf/jOQc+kEQgXAjoAEC6k9TwagUyCADLLUI2GWnpmNDgocIqu444AENqDg23t453A+9/NP95Bv/71YBrtYLV71d7oXvFDbT7o3HexHkA+/vM51oT7ak+KEYyAU5eZrGHhaBrPTrI3job/iKj2iLeuREXbwGsAwH8kIn9EZMd7V4ule0qLi5F6DQBcKlTwPXZ9sWhqeWWMwfRAsAFtL2eweCQ0SfwIPuC78eVG8VQ8e6S9lZcKdT2vRkAjoBHIGAjoAEDGOCe9So1ARCHwEqtGv85OpjaNQLgQiNRaY1U1fituKkJqqiKA4TqvSJxHVmgRe/AiAhiJGPi5JpXAlZ/z67E0AhoBjYBGQA0BHQBQw03fpRG4rBHw2jv6sgZPb14aARWKvPQkijd8xp0xRv2erHg3kWxXB3MiPwIPyovOoDei68f0hnGUE7x8QfPSBlBwigx7mWibwwy7Qb1wjYBGQCOQSRHQAYBMerB6WxqBUCPwCve1n7MlxRcqqR9rrcQ/7kF7hY6AtuAIQASuTK4stPxwxsBKpm97uM/eK0VcJSuNPaI7xtC1SZ7aO3rBCoELP2jkXtYge68K0wJlNZ24VZ6frTxl1x2p10daV45IxUmvSyOgEdAIRBoCOgAQaSei16MRyCAIoNVdR/5hvCsCtABqca3+iNpxdIyFBLtxe7RDGaj+HdnI02EUETCV2EHf7cEdHc6EoZIDauFwGNFFQsVkepurjO/lHnR+eGZRIkEbQsVUadSXkppeigUEC3EQafVRxQNVAYrvQYAPopsqplL/b85zqcotsOa/+bFSe7JUUJK7p1/1WLpbQk9BbnR9tUZAI6AR0AiECgEdAAgVsnpcjcBlgAD63A9Zk0SJIVYODwSlU1tBKPH3XhH5QQA4My3KxbDQYDT1XxUeR9zalgyYDliVRD9xy8JQGvbZktuSfb4rlQ6ck3dlsOZO3HkAWEWiec0Qq2SlgQOCKZ05AOd3pwc3jCtzJ4gxdeOMjhcDuNNEuN59CM7dy87m7C3JSqwHVaYF8PiFv+fQVUM1gOWGqdPneG/aXBVLP+5LpY2MdaRZVm4wMIqfgwaFdHu4SDsbvR6NgEZAI+CGgA4AuCGkP9cIaAQCIgB3bvKGZPqA21qFmw6MH8iPlud+1/wj2V7Ru57LAPqxcxupSvhlmX4/jBkL5VmdO5wYXsttwYbXiUtvcwgnDmry6P8eCkM7st7V4qgJq5GrOqteHLdQ7MlpTNUMcSw/w3gOrueOEyo2d3sKTWVV93C8e/ZgG5xhvGOLuHVgqA0lIGPrxVMib7TT0iQ6ofC81uTOHlMaxBMwl7Vwdz5BR4/BNWMN53oJt0lE8CGUTB1obJxOlvsOyBv3TweA0jnF9RRkcdfXawQ0AhoBjUBoENABgNDgqkfVCFw2CICSO5AdgYVhcARMUK0/kAMBDWp2f17X5gjKnqFvdpuKsfQQt+4DLd60cGAIAbRJ3EYP2FntPe7BPvUPtaxqsIe8SLYsNJydW7O3/dvbUgjCdbJWt2AUTbhGzXGTnUv1etUMcRl2nmY0jL/oTETXcZKdto5Lkgyl+lCamY1+jANu1qcn1AEkBB0gNPd8rVjKxU6qKuvBDxbJRxzknMjBzlQ5P1n6WPCejuQgXQlLa70PeW4EWkNRKYT3FO/oD8w0kDG0FpzBgooI0GnTCGgENAIagYyFgA4AZKzz0qvVCEQkAme5jnwwlwKEOhuIH/L1CkbTEHYIkIFyM6wLGVIotYcjSxpoPXCgkAXvWiXwupFl7Lo8NAELUyPB7vxjvQg+IMP4Kwdw/MII2VZktkHbNm0rO6nI3sqwDRAkGVAjjm4vqZYhd3s+/PpcNUOMHu3tKsV6Wsb/s3cd4FEVXfsAKbRAqCEgvYj03qwoiKCf5UcU5QNBRJHee+9Ib0oXFUVRPguiIghIld6RKlIDoXdIAv7nnXDjzebu7i27KeSc5+FR2bkzZ96ZXe9p7/F3Gc5DHH0fUCGIyrKRaCT+Mk7dOR3sZD3AyIWjxUm/enxPOm+84zfeA3Bz/F+hAHqPM5rgKNSLv7KE8P0cyc6GBZxJssJiKVC1XOxQrB6cIPvK0WWWhwUBQUAQEAQSBQFxACQKzLKIIPDgI4AXZESpvvOTsY2X1Y6lAumZvOksv3Tu5pKAETuj6PiNf3xm5Jo5Uc3wb8s17CBN8yYwJFFXvd1H5GpwmNRlvJCG72pU6HXxlRNA4zV4l40YfYaDttZEvh/IODArdgnyzM6vH7fv/B2av/cy7Yq8TVcZEGAXnjmQ3ngkKz1fLDPvx/P5WY0Q4z4gJR1ZAE4ExuGM/dGEDAtfRohxlq8UDCCcpae744/14WyA46egATZ2sh58xVYPwtPum5n4lH9HfClIo+/H+3XnZMFavsY5nDMMYPwXyJTWVpeDhuys6FbGmfPKlxjKXIKAICAICALmERAHgHmsZKQgIAiYQACRJKTK+qr+Hqm/bzIBHNLmPRki3lTDC/QONqyREYDUZV9Fu43WhbOiEb8gv1IwnUpdtiJIMZ55IJoQ6bTLeI71rDpMnKwLYxnGS+9yxkabtn8rWQ4ZOOgPvoJauf0b/b/JeeXjNl2g345dN7wT2NujD2WkgY/mpiAjr8b9zVkp48CcbTjyDw4LXwju9nx2AMzme+PkzkAXRKIfY66Iduxs06ehe9IT6//Ijr+JXEqCrBu7gjvbjp1lddhp5QFqS3XxMK6nsqPFjAPOjN6+LC1CZkJzzgL5D5MbetqvXq8/zt2l4Tvt/77i7j3FnBPdy8ZmI11gp2Ob9dadGtIBwMxtkTGCgCAgCCRPBMQBkDzPRbQSBFI0AjBCvj0Wo4wSO44AGCEPcy0sjH5E/M2+HJsFDS0Mfzxxl345GUMnmSvAqTMAL9UwMPBi/Z8C6Qj1sdbM/oSaw9CYygYVUvOtRHZhRKFWG9FbRHGtCrIlxu+JpoOcsu8NF+y7BLcTbPVwANVkQ93Mns1EUWH8dykTRC/k96/xf+n2Xeq56iztv3DHI0zYZ8OHs1C7yjk87tFMBgfu9hvs0HqPHQC+vtfguxjLZ4ee9d7OznXDuDfP8ncN3RbsGsso7xizO5pWM2u+2TsLbFFm0LRooCr1MIsJvr/j90TRLQ+l6yAPHMFM9SDb9KXg9w0Ouk8OW3d44PzLc4kMftvQ3tLsfvX6w8mykDNpvmAdrpkk79OcdO3ZsVOaOzlA4PRD9ghKAMyeF57D93NklWDmZ/Atrr48I5lLEBAEBAFBwD0C4gCQ2yEICAJ+ReA0G7JLT90lRK5g/IFtWv+yCSM1E0fJ0Vv8ETb6n+Za+ZL8gmrHeLWzEbzM/3XtHm06d4/QPQD/fpONihusp2s0FS/RWVjXYH4BLpQ5LZUKTaNIymAEZ/BNMDfBFtBmDnXeaNcHoxxGpqYX9MnEFgXSeavkSEsN2GD2hfMBSvzNZwXDYMv5uxTJ7fu0M8vM6+Xls4KzAwa6HWMRBswidhDBSXSW54axCsMIHAU4f0TG7cxr5fzNGv/anCF8IUc9FUZlc6X3uAyMqp9P3lXYHb9+T+GGc0K0FYSGLYoHOk7797ZP7TuHexPB378brITmENDuTBbO3kaJRc3caakGO29ymyhR8bau9rl2Z3/l7/1h/j5dZceA/s7iO4TSB2QagBvDbm0+nGTIlvkjkte4bwjjexieIS29XjgdPfeQPSeY2X1iT5v5+4Hzxm+H/ruJOfz924a79ic7exazM2TXxbvsbCW6rvtxxXc1P+MMx0odxlnPAQLHwcDt0bSRf5ftOIvQAcDuuZnFV8YJAoKAICAI+AcBcQD4B1eZVRAQBASBZIdA9J0o+u2Lb+m7afPo6vmLVP/txvRy+7cpJFvWZKerPxVCyvrkLRdo0YGrlpb5T7EQ6l49p6VnZLAgkNwQOMJOmT5bYjlR7Ag6FUzjDgBwMIgIAoKAICAIpDwExAGQ8s5MNBYEBAFBwBYCqxYupnGtusd7tv2UYfRss1dtzZdSH1p94gYNXXeO7ljs6VYsWxBNrBNOWRIrPSWlAix6J1sElnO7vw+4TMNs6YDRRpClM5z5OUQEAUFAEBAEUiYC4gBImecmWgsCgoAgYAmBqNt3aE7f0fTT7C/iPdekbwdq3KONpblS8mAw/HdaHkGHL0Ul2AbS40OC0tGtmHsUZeAcCOXaj6nPhlMB5M+LCAIpCAG79f5GWwRRo68ILFMQhKKqICAICAIPDALiAHhgjlI2IggIAoKAZwS+Hj+TPh08Pm5QhsyZqPvccVS13lOpBrpvD17l9P+LTIAWP/1ZT/S3/O/rNHLDeYpxKY5OzynPw58Io6rhGVINXrLRlI+Ak3p/190HMmfL0EpB9CRzgIgIAoKAICAIpEwExAGQMs9NtBYEBAFBwDICV7ju/7MhE2n1oiUUVjAfNer6Hj360nOULiB1vMyD+K8DR/+PXYlOgJ0+vf8iU8u353EnrsYfJw4Ay1dOHkhiBECU2HNzFKHu3xcCMksQAKK9ooggIAgIAoJAykRAHAAp89xEa0FAEBAEBAGLCPzy13Ua/cf5BNH/dGnSUM8aOem5IpnVjCgB6PzbGdp3Pn57QHEAWARchicpAuhM0HtrlK1WrO4UFwLAJD1SWVwQEAQEAZ8gIA4An8AokwgCgoAgIAgkZwRuRnPtPxv1+y/EN+qhc8GsgTSZyf2ypf83E6LbijO0KeJWvC1l5PznkU+GUcUwz60AkzMOolvqQAAtGD/YHcUtIH27XyEA9C2eMpsgIAgIAkmBgDgAkgJ1WVMQEAQSBYF/7t2jA1t20a+ffUM7V66nyBOn6eEq5enF95tRzf/UpcDgf5msb9+8Rb9+8jX9NGcBnTp0lMo/WZNe7dKKyj9Rg9KkTUv4fMWC72jFF9/xnDvV8036dKCCpYrTP1xPvnvNRvpi5FT6a9ef1G7yEHr8/xqof/+G6+63Ll9DBUoWoxfbNHObcm9F19NHjnEq/wQ1b92mDemtQV0pKH0w3Y25Szt/30A/zpxPm39ZRU+99h9qObwXhebOofDeu34LTe82hC6cPkvNBnah51q8nuAczp2MUPtc/8My1n8f5c6fl556/UWFWdac2ePGA49vJ8+h5fP/R9ny5KKus8ZQeOEC6vPI46foh+mf0YYffqWMWTJT67EDqHStKgnW0jBd87+faM/azZSveGFq0PINevatRpQ+Y/w6+2sXL9Pv3yyhdd//osaidWGtF+vRa93eo9wF8nm9T+tP3aSBayINmf9d2/tFM2NaF3YA7Izkxuo6yc4Ogmn1wilfZiEB9Aq4hwEx/L1ccnI/LYs4zNHpGyojIzhdAJXNlodaFqtMOdNnivf0josRNPvQZoq8dZ17z2ehgeWfofN3btLcQ1vo6PWLamzhzNnpvYerUaHM2QxXxhyLju2hv65dpKh7dwlZH3jm7eJVqHiW2O8H5BzrM3HfOk6Zv0CBadNRu5I1qXqu/OqzrRdO0Rd/7aRTN69Q2jRpqWHB0vynjBMofP4smC0+OxxDsw5EU4y9Ln8edRICQJ8fmUwoCAgCgkCiIyAOgESHXBYUBASBxEAAxuXXY6fTwnEzDJdrMaQ7vdyuOaVNl04Zzl+MmGw49q3BXal6/adpVq8RtH3FunhzvdS2OTVn4/vW9Rs09p1utO23terzJn3aU95ihWh61yF07dKVuGdAutd24mB64tXnKQ0bIJpY0TX6ThR9PGAMLWYDG6LpEB0VpZwCi2fMj6cjDHM4Am5cvUZT2vVjA3qp+vyNXu34T9s4PeDE2LB4Oc3pM1I5SlwFDg/orjkB4CAY2bS9GvZI9YrUbc44yvVQuOEcDd55kx0RPZWTQpMjO/fRjB7D6M8/tiVY6zXmJniTnSsaN8H+TTvow86D6Oie/QnGwqHTZeYHlLdoQY/XaszG87T48LUEY4zS+t11CigcGkRT0AYwmJnQRGwh8Pf1S8rAPnXzquHzWYPSU7fSj1PJrLniPu+/fRntv3JO/XdIYDC98FBJ+u74Prp1Nz5HQz52DvQtV5ty6RwIuNez2HmwIuJIgtIPzBfK6/Us8yQVu+8EmHlwEy07fVitlSFdIHUq9ShVzB5uOAfWG1yhDkHn5CBg+p+yL5q+/juGXPgrfaJeBk6QGVklmB0icv99AqhMIggIAoJAEiEgDoAkAl6WFQQEAf8hACP5s6ET6NspH7tdRDNaEeG+GBGpDPjdazclGI9Ic3DGjHT+VESCzxBBbzWyN925dTueA6BwmZJ048pVQ0MaBiuY98MKPqTms6orjPOxLbvSnxu3q+dh4Nd4oQ593H9MghZ/+LzHx+NVNsLfew+wwd6BkD0AgTGvzwDYuOQ3GvduD+XMcCf9FnxI1Rs8TTFR0TRv0Dj6fto8NbR245fo/XED6MiOfTShdc8E+9ZwCsoQayidOHCEJrXpozIpjKRYhdKs9wQKL1KADm3fQ6NYbyOnhPbsOyN6KUeIO4m8GUPtfo2gMwb50HryP+35U9ejqe3SCLrIpIF6qZUvI416KsztOvKBZwQQXR++a6Vb4197GoY1ovzZgmOzQPQOAETu03H0HVF8I6mbtxi9W6Ja3EdzOEtg6amD5CkY/ly+EtSSMwGuR0fRwB3L6fiNy+p5OBKgx+qzR1X2gGvniPCMITS4fJ04PZPy/Lm7JY3YGcXOi7t+Mf6xtzwZ0tB0JgAM43/6Q+CsOX36NC1btozWrFlDR44coRMnTsSeRa5cVKlSJWrUqBHVrFmT0qdPHk4Xf+AgcwoCgoAg4G8ExAHgb4RlfkFAEEh0BKIZ5OcAACAASURBVFyN2eeav0b/1/EdOr7/MM3kqDOMSUTjh343lx6uWp4i/jpOH7ToTId37FUlAs0Gdqal875WbPl6QWS6BH/+YeeBdPHMOWrco42Kot+4ci2eAwDPwHHQdEBnqvBULVo0cTYt/WRh3FRYt0LtWuq/req6g0sZ+r/8tnoWUe/en02mXas3qgwFV8nOqfn9v5pOMKiRZv9Biy6GOiBlf2yr7nHR+EdqVKL/9utI2XLnVI6FzUtXqedQNtCoy7sJHCYwwKs+V5vGswPByKjXZxvcvHadZnQfpsoM9DiVe7w6zR82idZ+90vc2aAkYFrHAervIPjvZgO6UJFyJbm0YlYcpkYZBnos0NZv+PqE5H8YU5+J/3rX/DfarM7k9C3qv+Ys3XbJoW5RNpRalDNOMU/0S54CF5zy5wZlTGuSIzgj/Sd/SfqVI+6ndRkBadnIb1qkIr3An0H0DgDt2fAMIfRa4XL0x7njtOnciTgDv0hIdhrCUXmUFGzhlP3J+9bHZQogov/8Qw+zIRtCnx7ZRlejY/kgSoXmVpH8vZfP0gd7VtPNmNjMgvIc+X86T1H68MAfXDqSsJhev1ZSHgfa/PXbFsU4+Ibp391eKmRPS5NrBHNphG93e49LQtatW0fTpk2jzZs3e528YMGCNGrUKKpatWq8TCqvD8oAQUAQEAQEAYWAOADkIggCgsADhQDS6VHn/tvn36p9Pf3Gy/TemH6UMSQzoY5cS9XXjOdCpR9WUXjU7y+d9xW9PawnPdPkFVr55fccze4Vh40Wuc+UNQsbsEPpLBvNHacOV0apfl484Jrqv2fdZurdoGncXFpavh1df/n4K5rWaaCaq2q9p1QZw/RuQ1VUHcZ5QFAQLRg1VX1e9rFq1G32WFWjD+N6IZdEQJCh0HPeBKU75NdPv6Ep7fupf8//cFGVNQBcIF9+8CF9Pnyy+ncta8A1m6D/lx/RnnWbVMYF5i5WqQwt4zk16Tx9lDoHCDgKhr/ZLi7TQCvFiOasgpk9hyseBi0DIPLEqbixwBTOjopPP6rmWbVwMY1jpwUE+4bDAuUcRoLa/5XHE2Y2IJrct1ZOqlMolv1fk493XaKPd8dGgTWRDgCG0Jr+y5Ns4A/Z8RtdioolVszCqfzdyjxOeTNwtJ+j7q4lAdVyPqRKAU7fukYjd6+is1z/r4k+1f/w1Qs0jLMKbsREqY/1Uflxe9cqBwEkkHk83i5WhepwhgBE71TAWt3LPEHLmZMAGQPgKIA0YGfBvsuRhLKFIOYDQEaCXg84CPpxyUFSyqU7/1BfNv63X/Cv8Y89vl44gDqV9i3/BSL8w4cPV1F/KxIcHKyee/nll8UJYAU4GSsICAKCACMgDgC5BoKAIPBAIeBqnPb+bAqTxdVVe9y1+g9lNCJ6j5r2DmzAZw7NYrh/1Kb3qPdm3GdarX1AUMIXYFcHQMNO71DT/p3jathd59IcAFZ1zRiSSRnyXzOxIOSZN1+mQDb4f5m3kBAFbzG0O6366oc4BwGI97rNGUu3r9+kwa+9R2eOxqbTPvpSPWo/dRhlyhKiDPGPmKsADg/If1o3JRjlIEi8dPa8cgwgAwDZBH2/mEYlKpcjfRYCDH4QBKLkIiAwkDpPH632rWGnz7S4d/duPP31jgg9hq+0b8E8Ch3pqzEfxu1Vf15wnMzuNTIuA0B/xq6HefHWXWq/PIJOXI1fL45x2bmoGTX9+bP8e6buWgAalQo8UF8cP2/G1bjWjG4sqzfUvamRISBQOQbKMWEg5Cgb50N3rqBr96P5mgMAJQKDd/6mSP0g+TNlVVF+cAj8eYVLfvasURkA+myDz//aobgFICAArJwjH206f4KQ8A6yP/wdxmiilQ5409lfn8P477o5iv687H/jPx2DMKBCED2bz9jJZnWPiPovXryYBg8eTFeu/MuTYmWegIAAmjBhAjVo0MDKYzJWEBAEBIFUj4A4AFL9FRAABIEHC4GNP62gYW+0UZvSovx5ixSkdcxI/9WYjxTDP+r+YaiWeayq283rjVwM0kexXR9ydQA06dtBlQdootcJfzfyp8+ozKNVyaquUcw1MKv3SEIWAAQG/tULl9S/a1F7fcTe3eb0zgxXTgFE+esxC/9hJulDJgG6CUBAhvhKu7eVca+PviNan4vx3LB4mSoRaNixJTsMfo87Az3XgisRod4Rgfrfg1t3qfKCis88xsSMMfFICxHlb9K3I507eZr1mhZXQqA5Ply7Bmh738yt/PquTpjOj8/L505P45/OQ4Gwbu7LrnO3qefKs3SD2wbqpWmZUGpVXtL/7f5aILL+C9fia/J6oXL0aqFYBn0Q/I3du4auRMXvumC0Fgz4/uWfZgb/2LPYduG0IhXUCAFLZMlJwyrWpe3M+q//ezgcOpd6jMsNDql6fi39v3RoGPUq+ySl55IBfYkCHA2ZA4KUAwElAn3KPkXf8HOagwCOg7eKVlJZAkkhMP47bYqig1esGf8BfNVhxG/kcoELPIdZCQ1KQzO4/r9AZuf1/7dv36apU6fSrFmzKIa/506kcOHCNGPGDCpatKiTaeRZQUAQEARSFQLiAEhVxy2bFQQefAT0ximi1gVLlVBGv0Yih7T3t9hQBXEemPjB0o8Ud0S5YWRqxHj6VHugpkXtjRDczuz/k9r2pQsRZ9XHegeAa9RbbxDrdQW7fpFyj3jWlUsYkD6/d8OWeGpoXARIgdez87s7bT0BILAZ9VZHJgmMNc5Qi3+dOQ3QAhCCCD4i/K8yNpqRPZ/x+opLA/SiJzdEhsKng8erjzWCQMwDR8kYJjDUuim4kgPq53N1qsDRkD5zRtUCUBOtBaK+PaHrno3S+bUxr5bMQh0q/9sCDn9v1C0gNDgdTaiTh4pyFwARewi41v83KVKBXi5QKm4y1Ot/uP+PuEi+fhUY2/fYQQRxdQDoo/b4XIvKr408Rh/xfBpZYCY25qM5K0D7b5ixRZn5vws7BbSuAb22/sLt/2LbCmoCLoGOj9SiquxAGMP8AJvOn1QfoSTg/ZI16LHcnrtP2EPL81N2I/9g8e9SJojbLBL13hJFLhyXHhctHZqWpnD9f4YAZzu6efMmjR07lj755BNnE+mebt68OfXp04fSuSkB8tlCMpEgIAgIAg8IAuIAeEAOUrYhCAgCsQi4kt1puCDqX49Z+xHd1gxGGOdoL7eU684h/3nvv/TuB/0UJ4C+1R4+c+cAQO39iP+2p5MH/4o7Ar0DAAb26Oad41rY6VPsQYSn5xnwpCs+27Vmo1rrxuV/W6jpU/MxBunx37AB/sNHn8bV2RerWIauX74SVwKg38tJ1q/fi83pwulY54UmMNiRdg+OAfABaG0L4TAZ1LCVitbrRXNCoEOAPktBX5+PbIW+/2muOhJAar5Qlzp+NEKVIrgKxg569V06tG13Ar0q13lclSrAmcKKqTPfwG0JW3MnAr0zIJr7onVZcYZ2RiaMLBvV/0dcj6EOXC5w1qVbwJMFMtGQx3OrVHARewi4OgBg/MMJoImegA84v8Sf12Lj+tytG4qET6vx1zsALt25RQN3LqeIm7HtHfXG+obI4zTpz3UJmPsxd05m93+lQGmqE1407l6jzr/vtl8TdBcozk4CdAKAwd+P2xEevHpereXqiLCHivWn7Nb8hwSmoYEVAunRsHQ0+2A0zTloLfLesFAAczY4q/+P4laliPyD7M+XkjVrVpozZw5VrMi/ByKCgCAgCAgCXhEQB4BXiGSAICAIpCQEDmzeqVjytXZ2j71SX6XjP1SiSFxNPvYDQ/nHGfNVTTrSzSEgknu9+/vKQAVjPox7TfSGu/Z3x/88TJPa9aWDLu3sNAcA1tC354MTohcT2RVng1wRAHYdTL99EcuGD/GkK2r0EVW/rjP+8Yw+wq4/p9s3bipHRlpO2b/EnAfYz9E9+9UQzQFwN+auah04p+8oxiC2rVqBR4pR80HdqOwT1eMi/vj7f7hmd++GrfTpkAlx3QK09fROCHflEEjxXz7/f4qfQMM7W1gu6rcglldAL9B7BeMyo+cwtQdIlhzZFDcBMjc03gbMuWHxcprTZySBnFFPbIhnPLX/yxKcliY+E06o7ddk1s5L9Nme+OR/mZjyfHTtMCqXS9qOxTski//xw4k/af6R7XFs/UWZrX8Q1+Qj9R7nOGX/Blpz9m81K6L1PZiU75GsuWgEEwDu4HR+TTTDu1CmUJrGjoHVZ47GzVmBSfmQqg+ZwGUBG+4TAOK/Ub+PFoEvPFQyLuKPvwfhH9L6oZ9WRqCtpecHcHU2gMRwADsGCmYOtYiE/eFo9ddvaxTjZNwC0d3MOdOnoZGVg6hMtrQKq65cOrAh0vwcvqj/v8vO1ilTpqg//pCWLVtSz549JQvAH+DKnIKAIPDAISAOgAfuSGVDgkDqRgAG8mQ2ylGTDkEk+7m3X6cnGj5PYQXyKfb+nas2cB37D3Fp7xpiaFeHuvRPuMe91vpO+0ybp36Lxsw2n5b++HG5irIb9aeHA6D+241p0aTZ9O3kuXEHAiZ8OBlOH/mbvv/wk7j6etc1zOiqPaNP53d38q51/uhy0JDbIq5e9BN9P21enLNEe77qc0/R862aUNFypejOrVu0jw3/Nd/+nEBfbby+lv/8qQj64O2ucU4Cba2NP6+ghWOmJ1gLRIDIMij3ZA26Gx3D3QS20JJZnyeI/GMtdAAAwSIyEi5HXqDfFnxLv8z9Ss2JdoudZ4xWZIWauGvnh88Lczo/CADhCIAcuxLN2QIRdO5mfMPo6YLcC/4xif47/VU5dv0ys/WvoMv36/wRiS/DRH7IBFjObQBBtnf3fpq/ZsivYwNen8YPHeAA6Fr6MVoRcYTWcZq/9gwM/MbcFhCf/3TyAB3jiL5rhTuM9ifzFCHwAYA0cD3Pv4udCxofgOseswVlYOK7Z+ihjFnckg2iM0BiCIz/ETujaNnpu1wOYX7F8IxpaGzVICoSEnvPUfffZv0dOn7D/CQ5gtPQh6j/z2QvBwYOnkWLFlHfvn0d1/y723nZsmUVF0BYWJh5cGSkICAICAKpFAFxAKTSg5dtCwIPMgIbl/xG47gnvZYF4GmvqBtFdMpIYEyiY4BVyZkvnO5wrSvS5b1JiSrlCJkEiNh7EzghkMmgpcVDv/5fTVdt8zyJa7tB17FFyj5CadKmoSNM/GdGinObv0Pb9sQNhVPjtW6tYzkVdK0WjeYq8HAxCswQTEd27PW6FCL94UUKxFvL6CHXtovamC//vEIfbotf0619Vi08A41lAkAITKHJWy7QogP/llbg77Ny7f84HlMiu9T+ez0sEwNQ47/qzF8JDHP9o6FB6alnmSdjWfuZxf8Qt/nTC+4YTFnN8Pe0LCL4+KO19fOmItL8NY4AjC3JGQhDOEsBa7rrNpAYDgDcz0l7o+nrv2McGf/YE8j/em+5w9kO3tD49/MK2dPSZK7/52QYW3Lo0CF6//336ejRo7aeN/MQOgJ8+umnVL16dTPDZYwgIAgIAqkaAXEApOrjl80LAg8mAkhXR3R7RvehHo3w4pXKcvp5WY44f5EAiMdefo6aDeqiygQQ6TeSkOyhyuAtULIY3bx2gxD9tiJgsG/Sp70ixTOja3Nm4v9r935OeR+lljGKertbH2uMbNrBMNr/zojehNr9qZ0GJEjv188Xki2rKpGA02JUs47KOQLju+8XU6n8kzXVUPAqgKUf3QhcBRH8d0f35TH3vK6FLIQmfTpQcIb0NJlbEaKVopFgfXQfQMYFOhToZeCaSFp5PLYNnKs0fiQrtamUXf31bmb+77XqLF1DmPW+sD+EGpXMSm3vj7FyrjLWGIHbd2No9J7fae+ls4ZOABj/7z9cgyrlyKscBTMPblLkf2nTpFUEflYkQ7pAerNIeVViMPfQ1gTp/fq5YOCjrSBKDhb+vVutiVj3KwVL0xuFy6uhrg6AfJwVgLaCWVlnf8s3bPjDARBjPmhPrpF/TUc79f8tSwTQOyXs1f9fuHCBOnbsSBs2bPA3TNS/f38CIaCIICAICAKCgGcExAEgN0QQEAQeWATOnYyg1d8sUQY2SOuQEYAuAJW4zRwI7kpWjSUhQ7kAjPwDXMsPNvun33yZkK4P1nvUoIN8b/lni2jn7xuUQ6EIp8ZXeuZROsxRbLQLROkASgK0GnvMiXWq1kMq/Zt08+o1+nrcTNq6fA0FBAZQFf77Z5u+ym38KnPkPTasZkbXwOAg5WSY0WM4/cXR+hZDu9Oj7KjQCPo8HSScImjP97/Jc2jv+i1qn/VbvsHP14ur9UemwCZO1UddPXgNUDoAox/GPWrvgRucHsAE8yxm50jt119UXQ/0bfiA0XdT5tLPc7+kGE7rL1WjkuIqqP78M/HWwtms/34p7WPjHmcDXMsx98CTjV7g8gNkJcRiA72Mxlat96Qai6wIVwzQxq/Dsgg6dCmWQ0AvMO571shF9YtkpigmCuy+8gxtPxufKLAIlwhMeCYPZUvvm77nD+yXzOLGEI1fcnI/LYs4TJHcYg/p4aj5r5IzHzXm1oAg6LvDjgLU/u+7HEm502eme+wuOM9jNcFZw1lQm9P5K2XPR/MOb2UD/aLKCsBcZdmYf6toRTUXBM/CsN956Qy3GrylxmlzwPB/nnkB0FYQZQEfMNP/ASb6K8AZCMhE0DoEQM+JTCq44dwJCmCHREN2DjQsGNvG0J+y6+I96rY5inUzb/3n5pr/CdX/TfvX9LNT/4/OASOrBFP1XNbD/8is+vDDD2nixIn+hChu7mbNmlG/fv2EByBR0JZFBAFBICUjIA6AlHx6orsgIAgkGQJauz1E4Rt1e49m9xqZgGQvyZSThQmM/m1/PU3nDXKdM3Iu88gnw6hiWHpasO8KzdhxMV5qdXpulg7W/xp5MwqSSYDAZm61N+nP9eyciVFt/XZciohj+g/PGEKDy9ehxEi9T4Ktx1sSjP+dmLDv4JV/M1O86ZSN6/WHVIRDJaHBfvbWP9Sa6//P8D/NCur+Uf8PHgCrsnHjRpX6f+WK91IozI00/s6dO6soPp5Ba79Vq1aZXrZOnTo0fvx4ypQp1vEjIggIAoKAIGCMgDgA5GYIAoKAIGARAX1NPToMPNGwAfe37xbnABj63VyqULuWxVlluC8RQES/9+9n6SZnArhKdo7qT6sXThfZOWCU+t/w4SzUrnIOafvnywOxMNe4vWvpDyboQzS/TcnqNP+vHXEOgCLcPQB1+Wj59yALTPQJe2Lr/s1KJoZkaKUgqpnbOGvl9zN3qf+2KC6nMDsj0dPh6Wg4dxCwKteuXaPu3bvTsmWxZKxmpH379oQ/4GWBbNu2TTkDbtwwLuNxnbNChQo0e/ZsypYtm5nlZIwgIAgIAqkWAXEApNqjl40LAoKAXQRA2jfqrY6cjn+GBi+apabpUe/NuOk+WPoFPcJp7yJJh8DPf12n0X+cMyRNQ+u/QczsP3htZIISgeL8GcgBJfU/ac7uHKfrD9rxG5cHXFckfM2LVabhu1aq9HwI/m5oxbpJo1wirrqKjfVB26O4HMLcopy0Qh1LB9Krhdw7Rkbtiqbvj5t3KKBUpkfZQHqpgHVny9dff029evUypzyPqlu3Lo0ZM4ZCQkLinrl69apyCKxdu9bUPOIAMAWTDBIEBAFBgMQBIJdAEBAEBAGLCPz66Tc0hYnpyj5WjbrNHktnj52McwCgrZ1rP3qL06f64SDj23DqJl25c0/Va2fmlP3qeTNQrozmDRGw/6MLgJFUypOBMrDFtO5k/M4Lwvqf9FdPI/+LZq4AtAislbsgDd25Is4B8ERYYWr/SCzh5IMqSP1v/0cUHblmPlTfiA3/zmUC3WatXGUOgXYborirgvk57bb/i4iIoHfffZf27TPXVQQp+9OnT6dateJnTYF3YfTo0TRrVqyT1ZsUKFCA5s6dS4ULF/Y2VD4XBAQBQSBVIyAOgFR9/LJ5QUAQsIpA1K3bNKv3SPrl46/opbbNqfmgrrThx2X0QYsuaipwAnSbM5ay5oxlmBcxjwCM/dk7L9PX+68ocj695M0cQFPqhpt2AnjqAIAaf8yv76cewOHO9pWz0yslsqhlocuGU7fo872XVZYAxgelS0NV2XnQvkoOgj52BTs7cOGOaju47ewtunT7Hreq+4egQ6OSWah1xey2yw/2cEeD2bsu05/nudVbzD1m0CcqkzM9jXgqjLIEGRO5Ge01Q0BaqpkvA3XivYaaJELEPJsjbhGyL6CHti/okCUoHZXJFUxvlspKpXOld7u/KX9uoNVnjxJY/DuVepTb8sXQVG4fCGJAyOtMFPhqIf+T77me7WqOyE/bH00nb/zDuhE1Lx5ITYoG2D4nT3dnyr5o+vKo+ZZ/JbKmpYnVgpgXwX2d/k4mE+y66Q7dMJ8AoHgExlez1v4PRvuMGTNUNN+sNGrUiIYMGUJBQQlLDUAiOG7cOFNTiQPAFEwySBAQBAQByQCQOyAICAKCgBUEwIw/tmVX+nPjduo8fZTqFrBiwXc0oXVsuuuzbzVSre7Qvk7EGgJGhHzaDDnZ6pr2bF4KN2F4R7Ox3mXFGdoZGZ/Z3502MFD1df8wXkf9cZ6OX402fOTh7ME0jjsEuDOo3a0DA3nJ4ev0GTsVzrqxxDKzkT6mdh4qnTPYGng8+tuDV2nK1ovKmaAXODyGPxFGVcMzJJjT216hxzguiQBxoqd9fXvwGs3fc5ku3vacsw6sK4RloIGP5kpQZnE9OooG7lhOx29cpjwZQmhQhWdUJ4CPDmxUbQAD06bjNoHV6fGwQpaxcfKAURs+pNz3qxBE9fL5tkvEASb867Qxii5HmSPqCwlMQ2OrBlG57J5Z+u20/2v3SKyTw4ocP35cRf8PHTpk6jF30X/tYSulBFICYApyGSQICAKCgDgA5A4IAoKAIGAFgQObd1L/l99Wj4Ds7+Gq5VXP+8+HT1Z/h5aAb/Rqa6o1n5V1H/Sxl9hw7LA8go5dMTa6K3Pk/QOOYgdyFN6bXOXSgfY819HLCVsAGj376EMZaTBzAmDu2Tsvqc4Arka0/rl03Iaub62cVKdQZm+qxH0OZ4IR54DRBNXYUE/HlvLx+1hUzJOempTOSvkyu+/FDty6rIigczcTGuAa6aH+eZVtseMSfbX/qse9BjMmg7kjQq18xh0R0GVh6LpI5Wxx8Tt4xMaIa+HY9cs0ZOdvdJXr/UuFMkcDk/19d3wffc4kgBCQAvYrV5uKZclhGnenAzdExhLnGflrKrDRPbmGtQi5J31g8g/gtZafNlf4D2dK8+IB1KqE+3uB9W5x1L/9H3do72Xz6f9Zg9LQlBpBVDyL+fZ/dqL/9erVo7Fjx1LGjMb3SxwATm+wPC8ICAKCQEIEpARAboUgIAgIAhYQWLVwMY1r1Z20Wv9cD4XHlQRgmn4LPqTqDZ62MKMMBQK/KNK+8yr13lVgcPeskZOeK2LO4D51PZraLo3wGo3GOpohmiU4LU3l6Dmi6GYM2RZlQ6lFOXNs4yuO3aBxm84TuA3sSsGsgTS5TrhbckLwHYD3wEiwx8lcPpHpfhQf5QyTtlygJUeumdprj+o56YVi/5KzaWvAwdJz1Vk6YyWvXKfg80VDqAefq+bSWRt5jD7idP8ojvZrtf5aSQAeK5ApVDkFMgdaZ6W3g/tNNpw7brxDey7FntujzK5fIHMa+up+en6RkLT0Yc0ggrHsC7Gapl+SU/8nsZGehbMAPAn078ztBK8zD4BZsZP+b7X2H7pMmjSJXnjhBbdqWXEAVK5cmWbOnEmhoaFmtynjBAFBQBBIlQiIAyBVHrtsWhAQBOwi8P20eTS7z6g4B0DmbFm5JKAb7Vi1Pu7v8hUXEior+MIg7b7yDKF1n5GUzBFMEznl3lMauv65vVz/jvmuezG4QSo4tnYYFQoNYuP/gqrJN2P8Yy2zDgA4FKaxYe7KaWAFH4w1iuJrc8Cs68n7/eP0LcNp67PjpHfNXOozjLW6VyMHAIz/bivPcsaBhaJyF+1Cg9PRhDp5qCjjD/np5AH65Mg2PoN/lAOgXcka1G/7Mjp49bz6PLEJAH8+eZeG74xipxRR6P2IOPADQd8VTtHPkyENTa8VTGH8T6diNfrP0NGgikH0VB7vJQjTmbvgk8PmzwmZBe05/b9xEWvp//Pnz6eBAweahgJkfSDtQ+2+O7HiAHjxxRdpxIgRlCFDwlIX00rJQEFAEBAEUgEC4gBIBYcsWxQEBAHfIaCl+2sZALdu3KShr7emi2fO0TNNXqHWYwdQ+ozyAmoF8fXM+A/SvjsuxH/aHGaNbW08iOj6rj5Lt2PcRzwRDR/Iaf81uLuAu9p5T3twFxXXP4MIOyLtnvQwi5MnDoRINsLb/RphGImHMde1Wk76z/0IvtW9GpU7eHPYmN0TdOtZIxfBQQHRp/vD2H+lYGkawi0BL0Xd4vr/tPRuiWps8BYxO72jcdEc9O/CpHlbzsdG/2uHp6PhlYPo9M1/6N11d+giM/UjPX4qZwB4i8CbUeQws/PDsWC29r9SjrQ0oXowueF1jFvSDvu/5uwoZiH9//Lly9SuXTvasGGDme2qMY0bN6ZBgwZRYKD7EgYrJIDNmjWjfv36Ubp03p0ippWUgYKAICAIPIAIiAPgATxU2ZIgIAj4DwGw/0/rFBvlajtxMJ08dJSQFQBpP2UYPdvsVf8t/gDOrCKfbPz/fvyG4e5AYDf08TDVBtCs/Hj4Gn2wMTZqbCR6xv+DF6OoKxMGXjHbcJ0nDGTLFc6DJ/Ib1y1jzd1MJNiL0+O9pf3nCwmkNx7JSk8VzESLuPvBx7svG+pcjNP4J3IJgBHx4OoTNxW/QLRB+gJKGyY+E0543qxOegWMSAk9kTXi2VJMHNiuUnbF9n+enRMjubRjCztljORV7nrQoXJsTf/yiMM059AW5iS4p0gAi4Vkp3VcFoA7kjt9ZkUKs8tksQAAIABJREFUmCt9JrPXwNE4fTo+aCcGMOHfs0z4t/HcPeq9hTsscJn+o2HpFAGfL8RKlB7R/+GVgtT63mTd2bvUl3kFLFzvOGeHlbyG1atXU6tWrSgmxnymwdSpU6l+/fput2C1DWDXrl2pTZs23iCRzwUBQUAQSPUIiAMg1V8BAUAQEASsILBj5fo4EkD9c+Uer05dZn5AOfKGWZku1Y/1ZoB7Sn13B54nBwCizo1KZqU2bKDe4jAvjH+UDFgRb0z9V7n0oOtvZ+jARffzwrHRqnx2ggGsGVpwGCAbwkhADDiW2fiN5ONdl7w6DsBab2eveTIF0NRnwyk3l0tAIq7HKLJGd10MQBY4gBn+9eUah7mNYqffIgjkjK6idwDsvXyWPtizmm7GxCeCBD4vFihF/y1SwcoxORqrN8j1qf6fH+G2hH9Gq/aKPcoG0ksFrKXJGyllNUr/SChnHjD54P0jcW9A8yd9t0bRyghzpIKYCM6OvuWDqP5D3p0L2sJRUVE0YMAAQrq+WSlWrBjNnj2b8ufP7/aRmzdvUq9evWjJkiWmpvXmUDA1iQwSBAQBQSAVICAOgFRwyLJFQUAQ8B0CV85doCkd+tPGn1bETRrCPACdPhpF1erX9t1CqWSmMRypX8wRe3diJtru+izI8ECKZyT6SLq3SLY7nVyNYtdxc9kg/5Rb4rnjE0D5QT82kh/VMet761ygN5Rd1/PkOKhdIJNi8be7V0TzJzD/QoaAWDb4Wdwl4TPem5GEsbMALQMLZImf0g2HSCd2GsAR4Cr6fd25G0Mjdq9Srf/0UoQzAcD+HxJovTWina+RK2t+tVycRcHp9vj7dsym/yez6aPu/8OawZQ3o5U4ubE2+qwCM/q2LBFA73hh/sc8VssK8EwhJjnEvrIFm9/X4cOH6e2336ZTp06ZUV+NMZP+f/bsWXrnnXdo3759XufNkSMHzZs3j0qVKuV1rAwQBAQBQSC1IyAOgNR+A2T/goAgYBmBv3b/SV+O/pA2LF5GpWtVoTd7t6OynAGQhtnqRcwj4Kl1nX6WJ9mIHcJGrFl0JzOh3zfc3s5INAfATY7+d1iWsG4etfZoC7j87xt0A4XgBlI+d3oaz4auUUtCb3vSlx/op/YUJcc4d5wDnoxrPIdMh6cYP6O9BnG4Fx0CjjChnzueAj2BoLdWjU3LhHJWQ8LOCGiBCI6CywZ56NCvMZdAaPL39Us0/cBG+ov/CZdD2Wx5qA2TAWYLMl8CYv4GGo88dL8eH0R/EM3g1qfTv144gDqV9tx+z6wesw9G05yD5lLnMzPj/4RqQVQmm/f2fKN2RdP3x83Nq+n6VrEAal3S2r6skv9hrVGjRlGjRo08QrRjxw5CXf+NG8blQfqHy5YtS3PmzCE4AkQEAUFAEBAEPCMgDgC5IYKAICAICAJJgoCnaLJeIRjNvWvmpLqFzLUBNOMA+IozBFwj2VpXgBycW+0uYg299EaxK3Ce1sbYp7nWH/wBrs6M5X9fp+HrjdsgIp1+5JNhVDEsfYJz8tTyUONP2MV8BK571ZMgduMyiE1uavT1BronskZXRn+9ou6yD6Df8CfCqCqXNyQn+fXUXSYfjGX/R+fEoVxvX5NbAHbmloDbLtyjcI76T+MUfPzTqcDH1IGzCnZcNNci0mzrQTvRf07goHHVgql8du/OBW3fMM67dOlCy5cvNw2F2Wg9IvpDhw41Na+ZjAJTE8kgQUAQEARSAQLiAEgFhyxbFAQEAUEguSHgrZbcVV/NOC98v2Wcp/14SolHBkAvZp5HlwB9HTuMUWQZ1MibkS4yw1t7Tlk/wZFrI+lcNQe9UiJLgo+87SlXxnScORBOBbMmjLB6KlvwVHLgqeMBjPL+XGoAQkT9XvVZCLdiuEc88xXsc8ODoN+rJx3dZUV4ahcIHCYzsWG29ObrzRPjHk/cG01fHY2NnIMRfwa3+tt+8S6N3R17H7r5qPYfc5299Q+1Xn+HzvA/zUj1XOm4HMEz8SBmGsHtC388Yb72H2uDVHAkdzqA08OsWInSa3M+9thjNGXKFMqSJeF3SBtz69Yt6tOnD/3www+mVDGTUWBqIhkkCAgCgkAqQEAcAKngkGWLgoAgIAgkNwS8RcqN9H04ezCN43p0IyZ8/XhPEW2Q6VXjjgIwZvU1+s8XDaEeNXKqyLynlHVP0fhf/rpOo5nx/i73sTcStOLrXj1ngo8wGgR97pjyXevw9RN4yhyAs+RJ7lTgykegz0Lwxj2glV9gzda/nKY/LxgTG8IhAmeBXjaevkUjNpwjlA64CtoLdqiS3dCRkpR3FWfRiSP9m5jtH4KIe3c2+Acyk37k7X+oTt50NIQzApzH/mN3uZUzCnpsvsPEh+Z23bBQAHUr4zlFH60Le3Gnghsm58TKVjoL6DW10qZPew7dAnr27OmxZOr48eOKV+Do0aNegQkLC6O5c+dSyZIlvY6VAYKAICAICAJE4gCQWyAICAKCgCCQqAh4Y/53pwyY1xs+nIXacds4TwaYJwcAItV3OLd7v86QBXkdItHhmWMZ3WG49l9z1rAu3lM0fiC3M1zppp0hUu5H1w6jctwaz1W8ZRx4Kjnw1PEA2Q5wcvzFNf6auGYheCohwDPAHLrDML7OZH7upEXZUGpRLrb+/xxbs1O2XqTVJ264JUIEz8JgLoUAD0FyEtT9t9kQRX9di90rGPc5SYLAC1AiK5MBcv29FYI8b3vTlxt4G4vPvXEPwJHQkR0Yey6ZKynQ1jTbWUCv49WrV6l9+/a0du1aM6rHjTHD1o+OAugAYEbq1atHY8eOpYwZ3bflNDOPjBEEBAFBILUgIA6A1HLSsk9BQBAQBJIBAlFsfPfj9Ps/2Mh2FRinl27fY4PLfTq0PlXf3XY8OQBCgtISdIATAAIDtxmT171933jF36GDADIEjMRdqrs3I17ffcB1XrQh7L7yjFsD25UoT/+8p0wK173iOVeiPm8OALNX5h0m/4Oj4Oe/rim2fw9HqIgH0dLQbur/XmbhB2neDk7LBzP/E3nS0TCOyntLXT9+ne8eR/KPsHGPtogDKwbR0+Hxyw9O3fyH3l13hy7eiX8Hc6dn8j1OvUfmwpR90bTx3F2CiV2KHQS9ygVSUc4UsCM/MEnfSCbrMyvQdzin6buTWUwoOO9QjEf8XZ+10/oPc4Cdv3nz5nThwgWz6iuSPm9s/Wj/161bN1q6dKmpeSX93xRMMkgQEAQEgTgExAEgl0EQEAQEAUEg0RBwRwiXlXOQxz4dRr8evU6LDlz1aMAU4dR2tKZzZ0B6cgC4btQ1+o/PPUXyjVLd8Yw3Fn9PUfyfVenAOcM9e2uDaKWUwmiv3koAfH0xynEGxiCO/KPbglVBdPuD3VG07DQb3zr7nH06lJVr9eHM+b+CAdSMmexdBcP7bo2ilRGx5QjuCO+MWvJhLNL+z3EJwCTmB2CKiHhSgFvnTWVSwFzsJLAqVh0AniL1GyLvUn92cFhJ/Ye+6CgwidscMvelJbFC0qdNXLlyZZo5cyaFhoa6XWvbtm3KsWCG/b9w4cIq/b9AgQKWdJfBgoAgIAikZgTEAZCaT1/2LggIAoJAIiKw9cwtjv5HGrbX0/rBIzo/cG0krTt5061mRlF7/eAuHurpXSd1jYh7I8Vz147PU9kA1vQUxZ+w+QJ9e9C4bWGWYE47fyackEFgJIMZq9+OeW+Thmc1jF3nGcMkgYsPX/PrTUDmRqOSWTnTIlRF0TVBBsLX3LKxclgGepz5CtzJtejY6L1Wm+9uXGmOyE9hYzyDizF74Mo9ru2Posv3W/tVyZmWxjPjvWvWgGtKPoz/HmWD6CqvD+M/xiA5BfexT7kgej6/dafGor9jaOwe8xkAqNUfxJkLT3HWg16QkdB/WzQBJyuCTIh+FYKoXj5rulsl6dN0Qlu/fv36Ubp0xuvdvXuXRo8erVr6mZGWLVsqPgF385mZQ8YIAoKAIJDaEBAHQGo7cdmvICAICAJJgACI4BCZP8Tp4a6CuvrJdcMJ/4R4Yo7XnjWKZuMzmD+vf3eCzpgIgxq1rgOTf9tfT9N51zAvz+upbZ2nWnzo5c5x4M3hgEj5tGfzxvET6LGDs+RV3utlA5I9V4w9tekzg7fdKwPMniscogz/UBe2f/26KFcY9VQYlTXgSDBitYfRXYtb89VlUr4JbJhrhr27FPlRnGb/Pafba9LukUBqUjRhyNs1Iv9+yUCqwG3xum2OUsb1Q5nSUOfSgbSQuwQgW0ATb7X57vCzmgGAecBB0LFUoCIkvMkeic+PxNCCv2LIA0WD2+NDe8NRVYIIWRRW5MSJE/TOO+/Q4cOHrTxGw4cPJ7TscyeYD+R/p06d8jqvkP95hUgGCAKCgCBgiIA4AORiCAKCgCAgCPgVgWg2VAeti6Q1JxJG9dGSDuzxYMjXi7tSAW0MDMCu1XImeA6R9IlbLpAbIv54a9TgbgCja+eJRyi4/ext6v37WbqJBu0uAiN66rPhVCBLQhb2yUx6983+K25xdOcA8Fb/7447AJ0GpvKa/+NyCTMxX6O96pXdFHGLkE1wzY4V6bJrnGmJ7EH0f9wZ4KkCmQyJ/owcQu4wWnXmLg3aHsW8DbELaVH5Zzlq/QdHvntviSLNB9KyRAC9UyL++fzNtf8d/rijUvg1eYvLBFqzce8qs7mGHvwCEPgrBnO0HS0BtzFbv8YDgM4A+laBTjIArJIA+vKLGhKYhsZWDaJy7OCwKitXrlQOACsSEBBAn3/+OVWpUsXwMUT/J02aRNOmTTM1LcoE0CpQov+m4JJBgoAgIAjEISAOALkMgoAgIAgIAn5FAEY5WOGNyP2Q9j3o0dwU6MIGDyZ59KdHSz534lqP72kd1zmQht6T2/49VyRzvI88tdXLzhbhtHrhlC9zfMMRxjOIDW8b5Yffn92dcest/d6oBSDM2KlbL3jlStA25m6vrpggk+DzfVfod+5kEMn4o84exi32XTlPBpVVsTPyttvzqMJjGpfKShW4zt8Tuz+M/56rzsbrxIBJ9Z0EtEXgh+my6Q6htR0E+jQvHkCt7hv5eoMd6fxDuVb/SZf0eL2xrs3rzvjVjwVNwcvMKfC/Y7EOAS31Hj6SXux0QM09JJT5B6bUCKJiWawb0mDr77wpiq5bTN13+oUFjo0LB1B7ziSwKv+w82ncuHH00UcfWXq0WLFiNHv2bMqfP7/hc1aj/7NmzaLSpUtb0kEGCwKCgCAgCEgbQLkDgoAgIAgIAn5EAGz/iCzfMIioe2ODH8k95EGQ506qhWdQbPIwiD/fe5nm7rrssYOAfh53JQRwIqAm30iMHADbmNdg8DrjXvf6OYzq7z1hoz3r2nUAe0WHgq8528AT075+bU+tC60c/ce7LtHHuy+7faQwkzOO4/PwRPCH0oo+nGGhb8OoTWjkJEH7vfZ/RBHa80FcCfeQmr/u7L+G+IxawWqMJq61/3rljdr66R0AcChkYMcU6v8fDUtHI5l9H9d4EncB+PHEvw6SRoUCqCOXBVinACQ1dztuO4h9JqaU5JaGk9hpkYWzAKyK3fZ/derUofHjx1OmTJkSLBkVFUVDhgyhBQsWmFKnbdu21LFjR4n+m0JLBgkCgoAgEB8ByQCQGyEICAKCgCDgFwQQMe6wLMKwHj8XU46PrR1GMBrdibe6+tqcXo7ygWHrz9EWNsTNGsRY70l+dsjjuRMYbZ5Y9fWRdKTgf8PkdXPYKPYU+df2hhZ5A5n9Hqn4EKT+9+esASOuAT0e6I4Aoxop9YjQj910ntYyQaKVvQKnwbxXp+KtXAHzw7HSsUoOevShjPGwBV8BnDmf7L5kuOeMjM/IJ8OoYlj6eGouOXGXRuz6t60giPb6lY+9Mxe4VV+b9Xfo+I1Y5wBS8z+sGaQ6AkCYzoFarb1NKAGAlOdU98NsaOvpIV7g+frwfJoZbJQtgEyAkVwnj3lmHojmuvtYFRFFBwcBnrdaQ6/fpCs/gdNz8va8vpTB21ijzw8dOkQtWrSgiIgIS497IgBcvXo1tWvXzhTzf6lSpVQngfDwcEvry2BBQBAQBASBWATEASA3QRAQBAQBQcAvCMzaeYk+25MwYqw3hmGareaUc0TvT1xjlnW2bJE+jnp7tPk7dOmOW2MXkebrHJI1Y4DrN+iOPwBjvLXVQ317ZjZWo1lPo6wGT0Bi3ZCgWPbza1HxW9l5eg54ADOsB0Painjaq5V5MBZcDj04dR/dHLxJhoC0ijQRAj4GnJNRCYg2T+mcwcrRAUeAXkBwN/XPf8tA9OR9runz1XJxbT63s8OqqMZ4e82duMi6ljnwO/MJ6Nn8Y437YKrOz0J6cmr/ah6jF5AAduBUeaTqa5kIIOLrwlH/Z9gBYD2GHh+9nRfvUVcuczDBW+kNdq+fgz8BZRIg/7MrP//8szLWrYo7AsCzZ89S+/btaevWrV6nBI/AhAkTqEGDBl7HygBBQBAQBAQBYwTEASA3QxAQBAQBQcAvCID1H/XxeoEB3b5ydkL9PsRK3b6vlPTUWs9TCYCv1jeaB8ZyDGeBezKS7azvrY2g1Tk383n29cJ3YHVO7B3ZGDXyJmwDCOMfTgBNNAeAUWeA6rnSsQMgiOAj6crGOlrjQeAEGc7p+2idh/r9zhvvKFI/TbSsAvAMdNt8J45sUL9mSW4v2IM/06L/YRlQ9x9M+bkrgFPBXgZwi8Plp+M7HpzO6/o8/DEoVXiVSxbsit36f6z32WefUa1ateItDeI/GPRm+QTeeOMNGjBgAAUFuc8csrs3eU4QEAQEgdSCgDgAUstJyz4FAUFAEEhkBFwJ7mD8t6mYnRqWzKKipmi512F5BJ1NjNCnbu/umPUxZDV3KgBnASL8VgXt7dPyzlAeYEWAS/fqOenXo9dNRdf1c6fn7ADwx911oy94FtBiERkEvhCrBITe1oRx3vDhLNSucg7DSLprCUDhELTAC2ID/i59wY4BPe9iIa79b8vt/WYziz9q/zV5gg1/tLrTTPVFf8fQ2D3/ZhUg+l//oQAax3+HVn96QTkBCP5QK9+ayw3O3Pr3cxAJPhaWlurlC6AqOdOSC4+lt63H+/w4OhWwY+Ksbn5LE3gZDOO/1cOB1JS7HzhxWdy4cYO6dOlCy5cvt6Qe0vU//vhjKl68eNxzcCYsWrSI+vbtSzEx/zp53E1cuXJlmjJlCqH9n4ggIAgIAoKAfQTEAWAfO3lSEBAEBAFBwAMC6PMOtndwASC1G5H/BkVD4gwQJ8a2u2VhUKJ04AKTzbmTpmVCqVX5bIYfg6EeToljV9x3HzB6EGn671bIpljyjdodetJXM4DXnLhBQ5lQ8I7JNP8QLjx/r0J2mst19Rfd7BftFeFc8KWgDGEgO0nWMReBE8FZPc/3AZwB7roGoGYfJICX75MAuq6Huv9TN+8liNpr46rmTEej2fgfuyeK0HIPbgG099Mi+RgHPSDwocCJo/ffgChwGvMKZGILesTOKCb/S3iv8Hx7djw0LmI/so710VWgP2cC+NofBn6CdlzCgMi/E+MfOp44cUK1/wNjvxWpUKGC6gCQLdu/37v169erUoIrV9y3z9TWyJo1K02dOjVBBoEVHWSsICAICAKCQCwC4gCQmyAICAKCgCDgNwQQDYdxmp2LrUGipxdfOwBgRLYol40i2YJCKr+RgKQOteYFsrhvf7aAW+HN2HHRNNEeuAh61shF1Zngz6i/vTtwYTiCLG8gt0GE7lai6/lZ/6GcNp8/JNBtXX4wzwnyv1r5EqbWOz3wm1zTP3bTBVpx7LppnPRrYr+NSmald8qHJrgXrrpNYdb9L4/Gsu7rBcY5jPuhO6LipfRjDLBF5H9wxSBaFXGXhvAYb34V9Qyz/W/h8gCtLd9LBQKoV7nYu3KJSQc7cWnBQV12gbaWLxwAmAtlC/23JcxEsHteKFUYWCGIKubwTQbIli1bqEmTJqYi9nqdn3/+eRo1ahRlzBh7F0Ek+P7779PRo0e9bg11/+APaNiwITtonLowvC4nAwQBQUAQeOAREAfAA3/EskFBQBAQBJInAieuRlN7jra7i16b1Rop9DBy36+UjfJlDqSVTCqISLprPb0rE7+7+RHhHv3HefrNi3ELIxYM+x04go1ovCZg9h+6LlJlA7irJHBnAHtbG0bqk/kzUTeO6mtrumsniI4Dw54IcxtdN4uvu3Gwx1ceu0Efbb9ouowD+qO1YddqOT06YfRrYp2F7ACYdyhGZQIggl87PB115np2pOHDMB/EBj5q+JHqDsO/a5lACr3fDWAXk+yhXaBrer+2RmZ+qCwT/bUsEUAlsrBTYXcU/XzyLuXNmEY5GJBloAkyBz45HE0/HL+rdMF6z+ZjB1A5Z50A9Ps9cu2eygQ4es1aKYl+DlzHVwoG0Luc9s8NN3wmX3/9NfXq1cvyfK1ataKePXsqAz4yMpI6depEGzduNDUPCALxJ106+8SFphaSQYKAICAIpBIExAGQSg5atikICAKCQHJEYJqFnvYaiz7K2REBz8fR76fYAK/ABqU+hRxGNDoQfH/oquoQAEb6Stxe7v1K2S0ZnRtP3+S2dZe5E0FUHPs+nAh5MwdQnUKZ6QVOr9cb/q5GK57/8s+r9Ce3/LvFDH/QP5StV5DdNS2TVTkrjETrjDCbWwzCSQLJwt0DqoRnoLe4fKFg1oTPrWKnB7AEnwKweIwzCzqxYwLr+VuQ5bH/QhT9wHjvirxDF7mMAvuFYM/ALA9nXqD1Yv0imQktIBNbVnAWAAgFtRr7Akze937JQOUsSI6CbAVwFXzGPAfnb5t3BOC4sScY/vnYgeFLQc3+6NGjadasWZan1ToAwPjv0aMHrVmzxtQcr7zyCg0ZMiQuc8DUQzJIEBAEBAFBwCMC4gCQCyIICAKCgCCQZAjAWJ+69SL9cPiqx1RypNkj0g6DX0QQSC0IwPTff/keLWX+ApQHnL/NLRV1zIcZ2JeSnTMdSmUDGWE6AueBLhnFpzDdvHlTRf+XLFlieV7U/5cuXdqS8f/yyy/T4MGDKXPmzJbXkwcEAUFAEBAE3CMgDgC5HYKAICAICAJJjsA+jpLPYzK73ee4HzrXl0MQyUaUvxGzxD9bOLPfUtmTfPOigCCQAhC4cOECtWzZknbv3m1J20yZMqko/hdffEFbt2419ewLL7ygjP/Q0FBT42WQICAICAKCgHkExAFgHisZKQgIAoKAICAICAKCQKpEAMR9LVq0oIiICEv7B4lfYGAg3bp1y9RzYvybgkkGCQKCgCBgGwFxANiGTh4UBAQBQUAQEAQEAUEgdSCAtn1Nmzb162Zfe+016t+/v9T8+xVlmVwQEARSOwLiAEjtN0D2Lwg8gAjcu3ePTp06pVimd+3apf4cP348Xr/pokWLUrFixahmzZr01FNPUb58+ShtWt+0yrIKaXR0NP3999/0xx9/0M6dO+nAgQN05MgRunPnTtxUuXLlorx581KZMmWUzhUrVqTcuXMnmc5W95jSxye3O3X79m1CS7bffvuNtm/fHu9+o2d6+fLl6e2336ZHH33UJ3fk2rVrtGHDBvr111/V9wn3E4K1Hn74YXruueeoQYMGhHuaGAJCukuXLqnvC/aP1PJz587F6QUdEHnG97xQoUL09NNPU/Xq1ZP0e+4NF+13AHvCb8Hhw4fjnWtwcDBVq1ZNpeH76lyh04kTJ2j69OnqLgHDlCg46ypVqlDnzp2pcuXKPmkXiIwF/BbjbuEPcHL9Xc6fP7+6U4899pj6XQbPAbIdRAQBQUAQSM4IiAMgOZ+O6CYICAKmEYBBcPLkSfrqq6/om2++sfwiCyOme/fu9MQTTyRKu6m7d+8qAw66glRLb+yb3XR4eDi99dZbBLKsxDK8zOr2IIxLjncqKorZ9n/4gcaOHev1jqP2et68eVSpUiVbx4H9I+0bBG7ff/+9197vMFC7deum7qQ/WrZBn9OnT9PixYvV98ZMD3nXjeN7jv7z9erVo6CgIFu4+PIhO78DMHYnTJigHC5OBVH9du3axXOOOp0zKZ+HMT537lzl3LUjcHStXbuW5s+fr36fY2K476MFgUPsv//9LzVr1oxy5sxp4UkZKggIAoJA4iEgDoDEw1pWEgQEAT8goBkpkyZNouXLl1t+YXNVqXbt2op8Ci+S/hC88K9evZrGjBmjoku+EBheb7zxhjJs5KXTOaLJ9U6BhX3o0KG0cOFC05scNWoUNWrUyPR4bSCinWjdtmzZMsvPwpH23nvv+SQKi8V9fR6Ys2rVqtSnTx8qW7asz/S0AhTOEk6VadOmWa6pxzqINk+dOtURSR5q+d99913at2+fFdWT/Vg4x9A+0IogmwQkhXPmzPGJMwQOWTjDXnzxxWThaLKChYwVBASBBx8BcQA8+GcsOxQEHlgEzp8/r16CFyxY4Njw14NUuHBhNW/JkiV9hh2MGLBnjxgxgjZv3uyzefUT4aUTRg1ItJKqnMEvG0vESZPrnYLjCHcHEX0rYtUBAMMUa+D+28lKgW5hYWEqCuuL74+/zgN6wnGGenPUnfsjY8HonKxkcHg6Z2R3fPrpp1ShQgUr1yHe2J9//llF/x80sXLnfXUe7jCEI6Jfv36OHDUP2vnIfgQBQSDpERAHQNKfgWggCAgCFhFAPfaPP/6oDCJ/1azCCfDRRx9R8eLFLWqXcDheMvGyPn78eNtGlRUlkH7atWtX6Z9tAbTkfqdWrlxJrVu3tuzogiFfv359U0gg6t+7d29V6+9UunTpQm3atLEdXU+M88AekU6PSC34EvzpBPCHA7BVq1YqUwllGnv27Il3ZNgXshzgDETZg6tDEPqMHj2aZs2a5fSok93zZh0AwA0OIH85ZDVg6tSpo/5flSNHjmSHlSgkCAgCqRMBcQCkznOXXQsCKRaB69evq/pX1Gharc+0uum6deuqVP2QkBCrj8aNv3z5Mg3tVwezAAAgAElEQVQbNoy+/fZb23PYeVBeOs2jltzvFKLyMFKXLl1qflM80kqUGEYQnEYgz/SF4P7B4QUdrAr2i+84nGb+/o5rTgCUOzRs2NC2w8LTHhPbAeiqCzgZcH8yZswY9xEI7pAtBD6JB03AWYFSLncC58dPP/2kymn85UB2XRuZAEOGDJHuBg/aZZP9CAIpFAFxAKTQgxO1BYHUiMCFCxfUSytq/RNLBg4cqFpfpUmTxvKSiKjCqAKDdFLI448/Th988IHqFiBijEBKuFM7duxQpGI3btywdIylSpVSBH5IyfdkDK1Zs4Y6derkk9pnbR3U1qOe2mrUMynOAzoj42fGjBmqa4Av5ezZszRgwIBE/c0y0h+8JiCn0+RBdQDgHFF+UqBAAcNjRCkNPgdPQGI4lzQlkJGBzASr3AS+vIsylyAgCAgCGgLiAJC7IAgIAikCgcjISGWkoLVfYgoMGRgGnowoI31AsAXjP7H1ddVFIk/ub0tKuVMffvghjRs3zvK1BwEZUo8zZMjg9ll/scDbYWNPqvPQwAGRJox1X3UH2L9/v/rNQqp5UovrXXhQHQDAG6UnRuUcMP6nTJmi/iSFoJxs5syZbp0TSaGTrCkICAKpEwFxAKTOc5ddCwIpCoGkNgzQYQC1tGYlqfV11bN9+/aEP/6scTaLTXIZl9RnZPZOIeqPeno7WS9wQMEYcif+Mv6xHiKwiLQiImtGkvo8oKMvyQt9XVJhBkNPY6pXr05wJIWGhqphDyIHgKeMp6Q2/rWzcc3EcHqu8rwgIAgIAnYQEAeAHdTkGUFAEEg0BFAPjKhcYtfQ6zfYuHFjGjRoEAUGBnrdd3LQ11VJ9KYGGVytWrW86p8aBiSHMzJ7pw4fPqwI6qzW5iPlGDX0MPyMBFFptI08evSoX44c7PQoP8iWLZvX+ZPDeWhKOiUvxDzJzfiHTkbZIGhHCiLBxEyF93oZbAzAXUf2BqL/moNDPw2cHYsWLaK+ffsm+V590b7RBkTyiCAgCAgC8RAQB4BcCEFAEEi2CCSXqI3Zema8aH799deKST25CaJjEydOTPbtqMD+fvXqVcLZHz9+nGAcZsmSRbWUM+OA8YZ7SrtTdlu1FStWTBng+fPnTwBJYkTbn3/+eVXzrCeeMzqb5HIemm6PPfaYShHHnbMjSPtHaz1/OVbs6IRnUAoEokO0PtQEZQAgwvvqq6/sTpukz2EvIPtDlgv4LtzxtPgz08UqAFaIOa3OLeMFAUFAEDCLgDgAzCIl4wQBQSDREUCECi/TVsnPfK1oeHg4ffzxx15bAu7du1dF1ED8lRzFbHssf+gOQ+/atWvKoIdhDyP/4MGD6r937typ/vvIkSNu2yTiZR/RWZDhOanRTkl3CpihgwQi+VbFXf1/YkXbcU7of+6t7CQ5GWfA2Ox33eg8fJ1VgfZ9r776KqGjQq5cuQjOMbvlIO+99x716NEjgdroUIAzWLhwIe3bt49AXJocBfvPmzcvFSlShB555BGqXLmyam/oid8C+0gMZ5dVvOCIQQaQiCAgCAgCSYWAOACSCnlZVxAQBDwiABK9d999V72U2hUYja+99hqhDRZqktEL+8yZM4pQzWpJwRdffOE2nRr6wbjt3r07LVu2zK66fn+uWrVqNHnyZGVM+EoQRbx9+7baP4wHtD2EIXTx4kXVmxwt9mDY+0qc8BmktDsFLPEdsNNFAv3NmzdvHg92ZKh89tlnhDpkf4s3/gGsD0cZztPO/jT9UWrwzjvvqO8myg2wR5wz+tsvWLDAVso3MLJaLuNLQxNR7Q4dOlCZMmXUb5Ym+H5hrygLsSpOnH+XLl1S66IbhVVxmlFhdT39eDjQ0E7yo48+sj0NfivhzAIHDIgt4dCCsxItOfH/ETttBOEk7tmzp63OMrY3Ig8KAoKAIKBDQBwAch0EAUEg2SHgixc3MC6jBV65cuUS7M+OIejNAYC+0p07d7ZlcGgKwmGB1OkGDRpQ6dKlVco7DGvMPX/+fGXYOBWz5HNG6+Bl95dffqFVq1Ypoz4pooXgM0B7uYoVK1qCIiXeKTi/YMSjNZ4VcVf/j44UqPu/cuWKlelsjQXnRP369d0+i/MAKR3KUuwI9ggnA/AxyghxUvdt1Vj2VRkDjE04EV9++WXDzIktW7ZQkyZNbP3G2HFqaOfixAFgphOFnfM384zT+47MiyFDhrjtAGM34yMpMTGDm4wRBASBBx8BcQA8+GcsOxQEUhwC27dvp5YtW9o2VJAeiuiMUf0zwLCTWu3JAQDDGBG7TZs22cYa5FBI9y5UqJDhHIikY0920sH1E9arV0/1wPZWm61/BmnCWHf8+PFuU/Rtb9zGgzBiYfy5q/k1mjKl3SnswZf1/3AidOzYkTZs2GADcWuP5MiRg+bNm6fqst2Jk3IZGP9Io27YsKHHO4Byh27duqlorRUxk72gn88Xzj84LOEMAdeFO0HWEvZjVZyUNWAt3B38Hu/evdvq0obkg5YnsfGA04wss+1T4ZgdOHCgJQ2TMivCkqIyWBAQBB5YBMQB8MAerWxMEEiZCMDYBOs/yPTsCNqOIeUTL9SeBNkBM2bMML2EJwcAdO3Vq5fpuVwHIuKHtOzMmTN7nAPYILI6bdo022tZbXWGSCpwGjNmjO01ff2gWYI5bd2UeKegOxwuds7aFZ/EPkMY/iAgxF0zEjjgRowYoZwEdsRKGYid76a7enkjXcFngTINRIPtijeHJeZ10rbP23l409tuJwrMm1TR7pUrV1Lr1q1tZUugnATOmNy5c3uDRpVjWO3SYaVDhlcFZIAgIAgIAjYQEAeADdDkEUFAEPAfAtu2bVNpvXaI/xAZRM0nUug9idUMAE/MzajTBlGh3ciqlZdN7MlpZAtzWOlFDQMHL7jJidXc6gt0SrtTOCNEr+FUWrJkieUvW9u2bRVZnCZOou2WF+cHvDlowJSPO2WHLLNu3brKGRUSEmJKNaSBv/nmm6bGaoPMOgCcOjKwnhnjH+Pwe2iXABCp7HAm4XfMjtgxcrV1ksIBYDfzAzrDaQX+CJRgmRE75RFWf7/M6CFjBAFBQBCwgoA4AKygJWMFAUHArwg4jdSafdkEiROiiGvXrjW1HxAIzp07l5Bd4CpOemlbfdnU1naazm7UEswdEHbTjk0Ba3OQlRfolHinAAuMYxCv2SHBRPQdRHIQkDT26dOHfvjhB5toW3/ME8kZItmo/YdBalXs8D/YcQCYZWkHez6izHacldi72Wwlp/fBKelcSnMAOHH4gYMBDiCz5UV2HADeHGRWvxcyXhAQBAQBqwiIA8AqYjJeEBAE/IaAk8ggoltIKa5UqZJX/aySq7mr2bSaSeCqGCJ66GFt9mVTe96pUWslJdhqqYRX8H0wwIoDIKXdKQ0eMK6Dfdyqcela7201FRpEdOCj2Lx5s23SSU8kenBswMCyU0/+xhtvqPIgK20gYaQ3bdrU0q0zQwLoNBMH2UpYB844M2L3PmBusw4Nd3o4cQCYzaYwg4GZMfhNHj16tCIKtSr4XZw5c6ZqBWlW7PAjmHVUm9VBxgkCgoAgYBUBcQBYRUzGCwKCgN8QsEOopCljhdzOalTbHemck7ZciP4hqwDZBXYEhh0ixHbEU0mD63zJ0QFgJYMhpd0pDX+7BIBIKYcRExoaqloydurUidasWWPqmsDhAAI8cFHs2rVL3S+rHQiwkCe+DLv7suLg028WTsGhQ4ea2r82yFvHD4xzSvyHMidkZqCtnBmx+puln9NJBwDMY9Vhql87sR0ATn6T7Thk7WCT2JiYuV8yRhAQBFIXAuIASF3nLbsVBJItAk5qXLEps+3trJJpeTI8nBjhMLb69etn2gBwPTgnL7qYy1ubNm295OgAMMthkBLvlIY70uTR9cGqNG7cmAYNGqRaSP7444+K+d+MuBLr2YlsYh30Sodjq1ixYgmWjY6OVrp9+eWXZlSKN8aKg0970E75g6dyH21eq44V182CoBROGivOP7uEkJ7Ow+wh2Cmj0OZObGPXroPJKjmqtj87DkZ0YTGb+WH2jGScICAICAJWEBAHgBW0ZKwgIAj4DQE7kRRNGSsp7VaNAneGBxwJMNDQccCO6Ou07TzvhCQO65ltdWbXELWzJzPPWDGeUtqd0vbvxFDWztUKOaVRyzO7DiZP30UnvAZmnT76O2SHK8MMYZ4T3g/oZ6bEQL8PJ991fUaIme+X0ZiU4gBwUpJlx8Fk5Tum4WqmRabdc5LnBAFBQBAwi4A4AMwiJeMEAUHArwjYadelKaSPenpT0ooDANF/RMqfeOKJBNNaJRLUT2AmyuhtH/jcSXTebGTOSZaDmT1YGQMSOJxHrVq1TD2W0u6UtiknmQtaZofZ6L+7LhR2674R+YdzK3/+/AnOCIYkMl9iYmJMnZ8TowlGc+/evVUWhBXx5hhzyr9RrVo1mjx5MoFrwaw4cZxY+W10p09KcQBcvHhRtWSE48eq9O/fX3WfMStwAOP3BXfMirjjk7Eyh4wVBAQBQcApAuIAcIqgPC8ICAKOEXASucHiViJqVkiiPPUbR1s8tDJDmzyrYibKaGZOpFL37dvXzNAEY8wSUTkhbbOlmJuHQEyHtnhlypQxNW1KvFPaxuwwi+NZjduhaNGiBDbzZcuWecTKk0PFLumcpwin3WwSq1FsGGeLFi1S3w0rzgYzaeBOSCVxGHYyGZxksnhzaJj5MqUUB4DdOwtCxs8//5yqVKliBg41BuSSaP965coV08/YPX9LC8hgQUAQEARMICAOABMgyRBBQBDwLwJOoulWCO20XZhJDX7ttdcIUaGMGTMabt7JS7HT+n9NIScRbrMOALuRLjs3BgYpsiNwpuXLl1fYlyxZksqWLUu5c+e21C0hJd4pDTO70XctswTp+2j95s349eTgcpL5MXDgQMW8r+9ucefOHeXAsdOO0EoUG/f1u+++U8Y/1rQijRo1oiFDhnjsMmDXiQE9cI9nzJihes1bEbt17VjDaakR5nDyW+e0BaEVnOwSJXrKWjFa/9ChQwRiWDiBrYhT4lcra8lYQUAQEAQ8ISAOALkfgoAgkOQIOImmW3150za7Z88eGjZsmGp3phek5nbr1o1gIHtqN+bE+LaaburugOy0ONPmMusAwPjbt2/TxIkTadasWbbuCjDNmzcv5cmTh0qUKEEhISGEWn78E0YrCOvw71bbIXpSJiXeKW0/diOZaI84bdo0dVa4n57EW8szJ9klcOSg9RwyXcByHxkZSQsXLiQYz+A3sCpmo9jI+liwYIFi/ffm/HDVAU6n6dOneywvceJUwnruuol4w8MuAaCv6s2dZCBY+Z3xhoO3z+3iZDYtH86lTZs2qeyaU6dOeVMnwedt27ZVpJxmOz9YXkAeEAQEAUHAJALiADAJlAwTBAQB/yGwZcsWatKkieWXdmhkNT1Yv4t79+4p4+Tvv/8mGA+IMhcqVEgZpN7ESf29lZIFT3o4icxZfTEHVuvWrVP9tfESjOgq6ryzZ89ORYoUoYceekj9QQ9t4JgzZ07lQIFhlRSSEu+UhpPdc33++edVHTNSk1G64U6Q8jxhwgRq0KCB2zFO7revz9vM9+X8+fOqFAhRYDvyxhtv0IABAzw6/ew6ZqCP3TaGVjhLXPeNjAN8X+EIcCJ2M1KwptXfGbt64vcIWR92zt+MjuB++PTTTwlOBquZJdiTFfJSuxjIc4KAICAImEVAHABmkZJxgoAg4DcE7KZuJuYLpn7zTljaMY+ZPuNmwLZrKCYVbmb25KsxKe1O6fdtN7vkpZdeUlkWSDP3JHXr1qUxY8aorAt3kpwcAJ6+LzDMUFaA1mrnzp2zdX2Qmg3MwJ3gSebNm6eyC+wIOCxA0BgaGmrpcbvtGLEIHEJwirgrYzKrSEpwADjJzvBEiArH586dO2n06NEJssXM4geHG85BWv+ZRUzGCQKCgL8REAeAvxGW+QUBQcArAk7SjfFShXTj4OBgr+v4aoCTqBx0EAeAr07C/Twp7U7pd2JXdxj2Z86cod27d7sFBsYISjmMOlvoH0ruDgCUpSxdupQmTZpEx44ds32hzHaWcOr0s5v+7yT93lf1907KaVCWAh6CbNmy2T4jMw/aJc7E3EYOAGSEoTwMTpsNGzaYUcHtGE9cG44mlocFAUFAELCJgDgAbAInjwkCgoDvEHBibJhtZ+c7bYmctGmzwzjtTne7kWJ3L72+xCip50ppd8oXxjfI5Tyl/mMNs/3OnZDd+frsNYcZjLIDBw7Q//73P/XHKgO7q174LsJ52LBhQ6/8E04i8VjXLhmfEzJG7A0Eik7FiXHtqzIEb3sA8eU777xDyFawKtr/QxDtR23/kiVLaP78+RQREWF1qgTj4aAGsaTTLAzHisgEgoAgIAjoEBAHgFwHQUAQSHIEUpqx5uSFOF++fDR37lwCeaFTceIAACFVly5dnKqQbJ9PaXfKFw4Ab4dhNvqPeZwwz3vTw+rnHTp0oNOnT6u2hk6Nfv3aViKzTiLxWncGlBpYFSeOmM8++8wjqaEZXeB0QUtFlD7cvHnTzCPxxvjy987T4k7KFEACCB4T3Hm7ZSRGulWvXl0RcoITRUQQEAQEgeSEgDgAktNpiC6CQCpEwGlqbVJkACQXB4AT48AMsVpKvY4p8U5pWDvV3dOZman91553YvAm93sDRwg6fbz99tumGdmdROLNssy74uaE2A5knB9//LEin7MrMP6nTJmi/tgVX2Y8+csBYHdvnp5DB4wRI0Y4JmD0h24ypyAgCAgC4gCQOyAICAJJioDTevpmzZpRv379TL/I+2KzThwAvnohxss52hiCmdqO+CI6aGfdxHgmJd4pDRenunvCF/XyL7zwgqkjcEKqZmqBJBqElpRIjX/66ae9pv3rVbTLy4A5kIY/aNAgU91F9Gs6+Z1Bm0eUHaAsxI6g5R0i/2DWt9pS0XU91NHXr1/fjhqmn3GSAWB6ERMD8fsO7gV04kifPr2JJ2SIICAICAKJj4A4ABIfc1lREBAEdAg4NXjMtHDyNeBOXsyhiy9IAJGO26tXL1WvalV8ER20umZijk+Jd0rDB7r37t2bFi9e7FPIUIsNpnsrBiHqoAcOHOhTPZJyMmRAwKBF+0qr4qSkxG65zaFDh6hFixa2atHtZh1ouKxfv14Zsb4ouejatSu1adPGKuSWxicHB0DBggXV9+Xxxx+ntGnTetUf33VkeWTJksXUeK8TygBBQBAQBEwiIA4Ak0DJMEFAEPAPAk5TnitXrkwzZ8603F7LyW6ckABiXbuEYHqdQfYG0iukaluVxCLmsqqXr8anxDul7f369euEnvR2ztUTfoMHD6b//ve/liBGPTTq7zdt2mTpueQ2GIZZ586dFQFiUFCQZfWc3ie75TZOyg6cdEeB4wFdC8D+7wtJDCetU5JGJ/tEBxo4S5o3b26K7A/f8QkTJiiiQWRXlC9fXrWxBA9BcpSTJ08q0k103di/f7/quFO7dm1VQlOpUiVLmTTJcX+ikyCQGhEQB0BqPHXZsyCQzBBwEl1zQrBlFwanUVq7BoFe3x07dhDKH+CMsCp2U5KtrpOU41PanQJWKOtAlH78+PGEFGxfiRMiNl9Ggn21H7PzIN0fTrI333zTlGHmbl6nGSV2U+BxD6ZNm2Z2u/HG2eVGiYyMpE6dOtHGjRttrWv0kNNyBDOKOM3KMrOG6xik+7/22muqjeBDDz1kagpkbg0YMIC+/fbbeOOt8HOYWsgHg6KiolSJGe4hMhWM9g/HB7I70qVL54MVZQpBQBBILATEAZBYSMs6goAg4BYBJy+6mDSx69kRtYHxbfcl2Rf9uefNm6eYue1I//79VbTqQZaUdqdg/KM7BCKBTmuuXc+1UaNGqhWZneg3HBHfffedSp03MgKS4x1CxB9GSYMGDRwZ/tre4ABABgG6ENgROyU/TrOM7HzH3Rmndvasf8ZK9wm7a0F3GKO///673SlMP5c1a1bF6wDHklnDH5N7IlUERjC20TkgOQjwxP9fFi5c6FEd6A2HNjJORAQBQSDlICAOgJRzVqKpIPDAIuCknR1AQboq6kzTpEnjd4xu376tWjvNmjXL9lpgiIaBmilTJltzODEOcuTIQXAeICr3IEtqu1PuztIXxhecACtWrFBOAF+2SfPl/dPSkuGYq1Klik8jkjt37qS33nqLrl27ZktlOw4ApFojxRqlPnbEapaRL37XPOnZsmVL6tmzp0/PRb/egQMHlEF++fJlO3CZeqZq1aoqowT8ClYJ/syQKtpx2phS3OIgs8a/Ni3+X4IyPHDLiAgCgkDKQEAcACnjnERLQeCBRgCRdLy82RU7BGd21sLLONI3ly9fbufxuGdAxIZob8mSJW3Ns23bNhXBt5P+75QczJbCSfBQartT7iD25Xfj/PnzKkqJ2mUr5HAwzp9//nnlPFizZo3PbgOcGyBcQxp2zZo1KSQkxGdzYyLN8dGnTx/C3u2KHQeAkwwf6GklK8oX7f68YVO4cGH1m4eSLV8LCAAR/Qd3ga+lTJky9H//93/03HPPUe7cuW07mc2U0tgt2/DlnnHn4TwFEakVsepwsjK3jBUEBAHfIyAOAN9jKjMKAoKARQR8weAM9uWmTZvafkHzpDJeilBzj5ciX71k2iFlg46oy4QTAi9pdiS5RJns6G7lmdR4p4zw8Ud2DKLFiIqvXr2aNm/eTMePH4+XGQCWffAOVKtWTRnocELAWB83bhx99NFHVo4xwVjU9aOl3DPPPKMIyDJmzOhoPncPIwqK2v05c+Y4Lsmw6gBAFBsG7YYNG2zvzeyaMP4XLFig0r19XXriqnz37t1VvbwvM7WQKQHOAl/9LiO9H2n4SGnH/Q0NDbV9BtqDZkkVk4MDYO/evaqNodXMEyekk44BlgkEAUHAMgLiALAMmTwgCAgCvkbAFz3HEWGCcVG8eHGfqgdDANE4GAO+rIG2mzYJZvDWrVvbell3mnngU2D9PFlqvFOukCa3umInrPYZMmRQpTcw/H1pQLpiBmff7t27acSIEcq54QsBr4OVGukff/yROnbs6GhpMw6Ae/fu0TfffENwCvrb+Mdm4BRCB5QSJUo42pv2MM4HpV+nTp3yyXyYC0a4LwntIiIilI5m+GKS2gHgiewSWTxFixZVjj6jMqAKFSqos82WLZtPzkImEQQEAf8iIA4A/+IrswsCgoAJBPDS7YvoICI3MBKQqulU8HKMdGVE6o8dO+Z0OsPn27dvT/hj9oXTbCTJnbJOyOD8AoAfJ02td0oPacWKFVVtbvbs2f2ItPmpT5w4oWqokZ1hR3z5/TZaH0zyn3zyiXIk+tIgbtu2LXXp0sXUlhF5xW/C1q1bTY13N8ibAyAxI/96HX1xhvhtXrx4sfpttlKK4g1QOJHRhQOGri/EivGP9ZI6OwtlCnAuu5aWwZE4fPhwatiwoWpPapQh4KTTiC+wljkEAUHAGgLiALCGl4wWBAQBPyGAdGK8WDh98UYt8LBhw6hQoUK2NMXL5Z49e2jy5MmEiKU/Rf9i5S2q6bQ9FwgHkcmAtOnUIqnxTunP1h/p/07ujtPyFayNSDo6Gvgy9R8lDTAo4YT0B8khfpOQQeQtndyXtfiejEmcw/Tp01WLQau/t8iwcppuDzxGjhxJKBWxKuBimDRpEsHB4Q/x1f3666+/qFu3bqpUxqwggl67dm2zw306Dplu0Hfp0qUJ5tU7jt0R0IoDwKfHIZMJAn5HQBwAfodYFhAEBAEzCCDyhRRIpN86Fa3/9+uvv26aGAwM32vXrlVpjKj3TyyBE6BDhw4ElmwjZmktJXnQoEGWXiZd9U9N0f//Z+86wKQqsu6dnBPMDAwIksEEmJAFxIg5rGtYw4I5ISqYQAEBwQCiIGJGUDDtuq5r/l1FzAlUkgiIZAQGmJwT/z01vJnXr1+o12Gme6bu980HTNerV3XqddM3naPtvbU+U9r+m9OhsHr/BCIoAydt3LhxlJmZ6dfbFE7Phx9+SE8//XTQqnywQLzHZ82aJWQJrUyGJd7NZq1ajFCFgWyuL5KGyJCDfwQBmE2bNrlZjtdYfEajNP7cc8+VYtRHYObtt98WRILBCNLoF3jOOeeI6gKngI0ZADhHVI5NmDDBVWtCczvQVsSyxsBxdXU14f+iN954w2P7zb1+vx5GdbFCoBUioAIArfDQ1ZYVAqGIAL444Ys45PECZehbBAnZsGHDqHfv3h6azfgi88cff4iAA7Sjly1b5jobFqh1Yh5ol//jH/8gSASCzRyVCL/99hv95z//oQ8++MCvtYHYCmRmKAlvTdaan6kePXqIYJYvWdZgPiOBILjD+tw6kNqe8L6CE/zPf/5TODGBLCG3ww3OM6oAzJQ/glXS3q9fP5HVPeSQQwSp2zvvvCNaHHzhMsFnCNaPEv7p06eLz5NAGOY9//zzafDgwUKaFFwPMGACcklk0BGsaOrPZ2CHKgr8GRkZKbXV7du3ixaCf/3rX64/r5szQGtXmXP66acTOCz0FTczZswQ+9SbCgBIPSJqkEIgZBBQAYCQOQq1EIWAQgBf+KB97W92SSHpiQBYskeOHCnNNdCS8Gutz9R5550niOw0hyqUzjQQJHfafuBAIsCHHziQ+DeylpqB2Ay9/ehd/uabb+ijjz4KegbZCmsELfD5BocXPCUIUCEYgUCNL05jU52psVXJV6b4plpvIO9z7LHHirYTtC3g/LT3E84OVWMIaEGt4d133/U5SAF8X3jhBRo6dGggly49F5QU8FyaMf8b5f3QpoIWO8iB6k2RAErDrQYqBEICARUACIljUItQCCgEgAC+VCGz8OijjypAAoRAIEi3ArSUZpmmtT5TzU0oZnfYcJwgCedLGXqzPESt/KZGslI4gQgugVNEmf8IoOUAnAiB5LVws6pXXnmFIKNrNLOsvpVSwJT1sMYAACAASURBVNlnn00IFjTXHtzsV41VCCgEiFQAQD0FCgGFQEghECgW7KbeFJj88cU4lEwr2x00aFAoLavJ1xKuz5SvQCEDjgwdsnKhar/88ovgvWiqEvxQxSHU12WlVAIlB2SNAyXBF+o4BGt9wZKvlV2vnVyqWRURqmmg5GHkyQGB79ixY4Mq0Sm7JzVOIaAQcEZABQCcMVIjFAIKgSZGAHJEo0aNChvnAJkSlPVCcs0tq3awoHWjMBCsNYTSvOH2TPkTUEIpPMrK27VrF0pH4LEWVGYsWrRIkK0ps0cAgTw4XcjUmpVpBws/OHVoH7IiJw3l8wP/y4knnmjKah8svNzOGwqf0XDkR4wY4SX9h72YVRFBAeLqq68mSBzqDTwBaJVQphBQCIQHAioAEB7npFapEGhVCCCTDkLA2bNnh/y+NdnBDh06CHbs119/PSTWbJW5C4nFNcMiwumZQt9xSUmJIIH0xfBFHEzvcIJC2cDCD1Z5sLuHi4EUDj3wTRnow3v5hhtuEJ8vb775ZpNAZef8awsI1fNDwAREdfhsRml7qD5fofAZjf9nIX9pNKsqIjP+jrZt24p2EAQelSkEFALhgYAKAITHOalVKgRaHQL4comsAlirQ9GQvQFr/5gxYyg5OVksMTc3V2TMfvjhh2Zd8iWXXCKyN6of0/MYwuWZQvULnn2j1JbsQ4WsOp7NcDAEOuCk/fe//w3p5SKYcscddxDeWyBBe+utt5pkvXpdeiuptkAuBJ9rt9xyC910000UGxvrODWUVCDfGirErajGgkOLIFoofSYbgZQJsDiC7+eA0tJS8Ux/+umnXjNBMQYVbW3atGl4zUotAMo1UO/Rk2/6uTR1uUJAIRBkBFQAIMgAq+kVAgoB3xGAwzZ16lTBkB1KBsk+OC2QGDRKRG3cuFFIb0G+qjnsyiuvFPdXzr85+uHyTCGjhmffrYVjNg5M6ng/IbsYigZnEmfRs2dPsTyUQd98881Bd3qNBJ7BJt+D84/A4WWXXeZKMaSp8HB6NpDxB5meUfoSfAUIqmGdoWCh4PwDBzseB7QFTJgwweM5sFJUCaeAYyicv1qDQiAUEFABgFA4BbUGhYBCwBKBiooKoT8NmaSmLLs1WxCygPhyjNLN9PR0yzU3RxAAX97vvPNOuuqqq6Qyd635kQuHZwqydTjLffv2uToqM91uVxM00+BQOhMNAsi+IZgGMjRjNjzYnBJW5HDBIrTEXtE2cvLJJ/tE5IZecmDVHJUA+OwDoSScfKvAZ3N8JhvfSvj/AwEWVJGA46O5DZKYwMzMjPJ/GGOmFoDndP78+dS5c+fm3o66v0JAIeACARUAcAGWGqoQUAg0DwJ1dXUiOwjpqT179jT5IvAFE2WO48aN88ouWS0GX9TR32xWXhnoDaAiYfLkyaIiISIiItDTt8j5Qv2ZQqUCHKqPP/7YFf5PPPEEQVYsHA1nsnjxYuEkNcf7XMMMjhoY7hGAyczMNIUSJIZoAxg/fnzAA5PgGUALSLdu3UzvjeADSrcDhRHuN3369IYKB1+fnW3bttG9995L3333na9TuL4OJf9oyZD57EOlCcY2BycAqkdQnQBljlD4jEY1CbCAWojRzPr/8azddttt9OOPP3oMR+AF7P+hENBw/fCoCxQCrRgBFQBoxYevtq4QCDcE4FTDwcEX76aoBoDjD3Z/MHDjC5zbL27omcQXLPRHVlZWBhxurA8VCcjiWDkqAb9pC5swlJ8pOHroxUavrowNGDCA5syZQ8jmhrPt3buXnnnmGUGoGYz3jRU2muM/fPhwKQUFBAE++OADEegLlJzhWWedJUqvnRQcAhEEMOMx8fe5QSUHMsKo2grm2fn62Ycg01dffSXUJ7Zs2eLvdh2vxzOFz2cEk0KpLctO/s9MRcSM/A9kiy+++CKBL0CZQkAhEF4IqABAeJ2XWq1CoNUjgC/d6OVEIADZ9WAEAnJycgi99H/9618D4kwhM4by2k8++SQg56dVJNx+++0+BSYCsogWNEmoPlPI0j355JPix8mQtYPTNXToUKehYfM6gjOvvvqqKD0OlINttvnevXuLjD/aJ1JSUlzjg88jVC0sXbrU9bXaBXbtBlaT+nNf8Brcd999dMQRR7gObMpsEp95eG7feeedgH5Ga0FZtGEZe/1l1qWNQYUNSDYRrDBK2rmZx2osnGMQcV5xxRWOwZxA3M/tHFZyfpjn7LPPJrQAaAELq+w/gs8IfsmQRbpdnxqvEFAIBBcBFQAILr5qdoWAQiCICOCLyWeffUavvfYarV692q87oZcRvb5nnHEG9ejRw4vcz6/J+WLNyYSqAXovfXFoEJhA/yiYwQ866KCgfHH3d5/hfn2oPVMyygVwNiARhy/ubqtUgn1eVbX76fOtpfThxhL6Pa+SSqvrqG4/UWxUBOUkR9MFPVPpnB4p4t9WhqzysmXL6L333hNBNF/eO8a5Dz/8cFHdM2zYMEIZuZHM0y0uqPb54osvaNasWbRu3Trpy/GeRvDh4osv9in4gOcDn3/z5s2TaglACfrIkSNFyXxTOG54P0Hh4Z///Kdf/AA4r8svv1xwFASywkV7tlBtsmTJEr+qFpDtB66XXnopgcAxlDL+xgcSe0Vlm5lBBQItJjD8v7Vo0SJRMaE3VKiAl+ewww6TftbVQIWAQiB0EFABgNA5C7UShYBCwA8EysvLBasxyKiQ3UBAABJjkKnSG5wlEBZ16NCBjj76aEL/a69evSg1NdWPu7u7FJldkGWhVxZqAVg3GJb1jg2+5GKN+OILdmuUWWZnZ/vtqLhbaeseHSrPFMqWf/rpJ/FF/OuvvxbPCZyNQw45RASsAlWpEsjTrmXH4d9ri2jBqgIqY6ffzjITomjswCw6rkOC4xKARV5eHq1du5ZWrlwp3ue7du0Sv0PWWW/IFnfv3l3IdPbt25f69Okj3u8IniUkON/LcTEmA7C+HTt20Oeffy7e33hv6z+DkLXGmuAgnnDCCSLYGIj+aTiyuB9aEhAs0bDA5wicNDimCHbgM6U5gkRwJPPz8wnklvjMg6QhZFOBjb5VAM818MFn3VFHHUXHHHOMeM6b4vMZn8s4O/S5a8+X9n+IvtLM+Fzhsxn/h3Tp0oViYmJ8eWya/Jqnn35ayCWaGfgnEGSGWck8IkiACrRAPLtNvnl1Q4WAQoBUAEA9BAoBhYBCQCGgEFAIBAyBjQVVNPnrXNpcWC09Z1JMJE0akk0DJYIA0pOqgQoBhYAXAgi4gLzSjAwRwQ203SDwgqoWVBahOkJv4Ah4/vnnCdUryhQCCoHwREAFAMLz3NSqFQIKAYWAQkAhEHII/LiznKaw819cZZ/1N1t4VmI0zTypHXVNjw25fakFKQRaCgJQQ7jhhhtEVZHRUB0HXgS0xH344Yc0ZswYDw4HBAieffZZOumkk1oKHGofCoFWiYAKALTKY1ebVggoBFoKArUV22l/bSlFxXeiiKjElrIttY8wROD7P+udf/T5+2qDOibS1OOzKcaGE8DXudV1CgGFAIn2M/BOoO3MaGiLQ3Yf3A0333yzF2+DIv5TT5BCoGUgoAIALeMc1S4UAgqBVoZATclaKlp3H+FPpmqiyNi2lHboHIpJO6qVIaG2GwoIbOKy/7uW7KY9ZTV+LSeOHf8pHABAIECZQkAhEHgEwBEBdQIzBR0Q4UKGEqX/kP7Tmyr9D/xZqBkVAs2FgAoANBfy6r4KAYWAQsBHBKoLf6bCNWOorirXY4aY1L6U3u9lioiM93HmlnMZE83Tun2V9Na6IvppVznlVdQ2sM934xLzKw5No6Gdk8iae77lYBHsneQztnd9tot+z68KyK1O4HN5gIMA6myc4dzCPAvvbiiir7eXcfCllmpYYiE6MoI6sMLChb1T6byeKRQV0fxIghxx48aNBGlHkGuChBGkec1FSuiMbMsdgd7/u+66y3SDqAyApKhRehTkuZAZHTRoUMsFRu1MIdCKEFABgFZ02GqrCgGFQPgjsL+2jPJXXEk1xd6yh5ExbTgAMJ+ik3qH/0b92MHqPRU0/Ye9tK2oWjj9ZsY+Eg3ISaCJg7MpJTbSj7u17ksB74zv99IHfxQHDIj2SdE097QcymZOAGXmCGzlZ/uxH/fSitwKy2ccV/bMiKWpQ9uJgEBzGVRZJk6cSEuXLvVYApxKyKIeccQR0ksDMR2kIN98803B1g/mfihhQI++bdu2DfPoZVcXL14sStpxP6gv/P3vfxeOrL8yiLg3lCg+/fRT+v777+m3334TigZQMoDqxJlnnklnnXWW37KFCJ5ATeL//u//hNSkdh+Q8IGxf+DAgdL4YaCdAgAkMRGkMVYHjB49WshHgvUf64HU5SuvvEIatlCbGDBggJAWhHKNv7KarjakBisEFAKuEVABANeQqQsUAgoBhUDzIVC65WnCDzf+U1RCZ0rpfh8VrZ/A1QB7ReY/tc8jFJd1evMtsBnvDM3555bn0dvri0UmVMYGH5RIU5h93k6HXmae1jrmy22lNPWbPVTJ2AfKYjg6A0WAoZ1UG4ARU6AMecUXVuRRRY0c5ggCzDy5PWXERwXqiKTn2blzpyCcg/yf0fSM8zIT7tu3j+677z7hcBsNAYarrrpK/Bokd5C4e+211yynPfXUU0WZO/Ts3RqCEB9//DHNmjWLtmzZYns5ggHItl955ZWuJfNwHzj8uA8cbjMbMmSIyNbLyiQiaDFt2jRauHCh9LYhCQisEhMThbzkgw8+KIIwZoYzHTFihCAPxHhlCgGFQGgioAIAoXkualUKAYWAQsALgdqKHVSw4ioC8R9xgXRS5xsooePllL/8Sqot30wR0SmUdthcik0f0OrQg9b8tG/30Lc7ymwzokZgUAkw4vB0uqZvRqvDzN8NFzHT/+hPd9IGh9J/VFiMG5hFR7WPp6d+zqMPuVrAKT4z8qg2dOkhaf4usUVdX7t/Pz3N+KGtxQk/48ZPPjhJBFWauhkAWeJJkyaZngMy/88995y0E/7CCy/QI488YjrXjTfeSPfccw8h4HDnnXfSDz/84Hj2qAaYPXs2ZWdnO47VBiA7DgcaDPlu7NZbbyX8IIMuY5s3bxa9+N99953tcFQ9XH755UKyb8WKFaLK4fTTT6dhw4aZOuBlZWU0btw4+uCDD2SWQSAFRIABGH322WdCPhDVFE7mdr9O86nXFQIKgcAioAIAgcVTzaYQUAgoBIKGQNn2l6hk40yR/Y+MzaT0vvMoMiajIQCgtQBEJXajkt8fpIrcd3loBSsEHEQpPe+n2DZDgra25pwYzv8DnIWG8++LZSVG0eMn59DBaTG+XN5qr3l9TaGouLBzRtGPfu9fMmlYl2SBE0gCxyzeRShht7MLeqXSmGMbS7pbLcgHNg7nf+5PqG5x7/xjivjoCHqQWwGO5baXpjJk4keNGmXpxN5xxx2irDxCgqMAvAHI/r/77rumy0cAABUAKFWXcf61SXAN5pVxzFGGj/2gpcGtycrnoXXBjaNttY5rr72Wxo4d67Wv/Px8Uaa/fPlyxy1off9oMfjPf/4j2izQ4iBj4BGAXKDiDJBBS41RCDQ9AioA0PSYqzsqBBQCCgHXCOyvq+Ds/5VUXbRSXBuTdjRl9F9IVQXLqPDXUbS/ppiiUw7j371CZdvmN7QJaDdqqQSBKPufxNJz3zAJmj82nKsAru+nqgBkMdxVWkO3fbKT8Kedmcn6PfzdHvpoY4ntdeBnQNm6Mmh8EDv/+3zK/Ovxa2pyxSVLltBNN91kyjYPnXnozUN3XsacAgDIeiOQgD55NwYn98UXX6QjjzzS9jI4/WayeG7uhTWiZ9+qNB7O/3//+1+RZZd1tK3uDzb/hx56SJAt6g0l/AgAIJhhZwhYoNT/b3/7m3D+sSYz1QC7OS699FKaPHkyxcSowKqb50SNVQg0BQIqANAUKKt7KAQUAgoBPxEA6V/BquuprrpAzJTY6TpK7nYnlW6aTaVbnxe/Q0tAUtfRXBEwnKoLl3ncMSqhCwcHXubKAflyVz+X3CSXz1+ZTwtXF7guiTYurgf3Sc8+NYdSFSGg1Lm9sCKfFjHudpYUE0nTT2pHfbM8VSne31BMM5ik0c5UAKARnU82l9DD3+2V5rWwwrVNQhQ9yc94p9TgO2QoNUfvO3rlzcytc+gUAJB6aC0GwbFH24BVJUJxcTHdfffdln3vsvdGsANBDwQ/jAbnH2X5yLIXFhbKTmk5Dn37cODBQaA3OP5g+t+xY4ftPbQSflRToOrBlzVBNnDevHnSLR5+b1pNoBBQCEgjoAIA0lCpgQoBhYBCoPkQKN+xiIr/mC7K/zWyv+jk3lSw8jrmBNghHPv0vi+wAkAvKlo3gSp2veWx2Ng2Qyn9iOeabwNBuPP3f5bTFM7+l3ILgL+WzI7/oye1p8MyPb8w+ztvS7x+Zwln/7n3f7dD9v/o9gk048R2FBPl2Xn+A5/bxK9225LYqQBA/ZOzqaCK7lqyW7RO+GuQAxw/KJNOPdCO4e98dtf//PPPoiS/tLTUdBicUwQBZM1tAAAZ7O7duwum/61bt9o6sOhzf/755yk9Pd1rOXDMFy1aRFOmTDFdKu6DAMIVV1wh2P7BEYDM+/vvv286HsSE4B4w2i+//EIo27dztHGv888/XxAK9urVi8CJALJDM9M4EYyvwaEHZ4CdYX4Eb7AWKwJHmXODogACHj169JAZrsYoBBQCTYiACgA0IdjqVgoBhYBCwFcEUOZfuXexuDwyNkv0/6PUv2I398RGRFLSwTfzzy3idQQEin67k9sFVvFrERSbMYhSez8ormspBu159JJvZAcpEAYywLFMVHdmt/pedWXWCMhUXcDZHDswk84wwXPpznIa/6UKADg9Y2hvmcA4IdAVKAOxIggWg2lgmocT/NJLL1nexsoRtroAJfEoQ4eGvZP95S9/EUR9Xbp0EUMRAAArvVXfu52jimuRMd+0aZPXbeGQT506lS666CIP2TsoHiD4AdUCo5ntG+Nuv/12W8K/fv36CSZ+SOzBnPAAWeLFF1/sdX+nAIDG+I/KAaczdDoHFQBwQki9rhBoPgRUAKD5sFd3VggoBBQCUgjU1RRSwfIRVFO6XoxHlh8Z/bLtC0RFAFj/0w5/hiKiWofsEnqi5yyr74m2s27psfTA8dki03zvF85Z1Iv6pNJtRyviOTtMEXhB9n9LoT2JH8rMUW6OsnOjqQCA1NteyP1BNQEEgFaWyfjez+z+B6XE0Nglu+h3B0WGpqisWLt2rXCakQ23Mr1snxwaRDNmzBCqAXZmxez/5ptvCvZ7KzNzzJH9f/rpp+nxxx83vezCCy8UlQHGPns7oj3jfXAP7OnRRx+1XBv2hEx/Tk5OwxgEDVAxsGoVB3lNzCrAggAKsvtmpjH+Qxrx22+/FfwNxgoOOPXY89ChQyk3N9dWcUEFAGSfbDVOIdD0CKgAQNNjru6oEFAIKARcIVBT9gcTAF5NdVX18ktoAYDjv39/datz/rH/VXsqaNznu6mYZeisLC0uih5jErlebWLFkDlMogaHys6Q/b/3Ly2nSsLVQyY5+P+YvG/693ttnVJMZYelTACgtQdjZEgW47i1YuLgLBraKUmc3nvMrfDYj3tt+TD6Zcez4kV7r7YMyeN3HIbs/xNPPEFPPfWU7Vhk6efOnWtadm91oVMAQO/AGudwynybOcwIYKCU3szJBss9KhyOOuoor+WCMPDqq68WkoR6g2QfrkFvvGZOPfngC3jmmWeoZ8+eHnPZVRnYOd52gRCNOBBBCTP+BlQhgMSwW7duDWvBflAFYWaKA8Dx7aIGKASaDQEVAGg26NWNFQLNj0Bt5U6Wi5tGVYVLBYt8REQMxWQMpJReUygqrjHbgJWCfK5s2wtccv4+O6Ig8Kpj3flUis86g4nnxrAcnWf/5P7aMipaew9V7fuSHdVaSu5+NyUedJXYNJjsSzbNpJrC5cxwXUfx7f7KJeoP8CuRYt6idffzff7LmtWRlHDQCCa7a8xY1JSspaL1E6mmeA3fP1kQ4SXkXOIBZk3Jbzz/bL7PL2JfmDcq4SBew70U1/bEhrGOa9z4qJgjIiKaEjvfKMrsva2OihlDrHd/bTkz8R9eL88XbadhXsfj32M8F1Bt2UbGp4bi218gyvQ1q6vKFf39NaVuJKciBBFgVFIPXtNUsfeY1CMo7YjnvdZjilF8R97ntYwnSkdxFo1W31ZwF1UXr+IARByl9nmE4jKHiQGV+z5nMsJZhECFPVZae0L9PLxxfiaG87lYZ+aMeFdzWfTEr3JtJf9Qzj+CWf2v6dvI6v/ltjLBF1Bto1nXFNnR5n/X+74CYH8PB15+2mVfkh7DBwDN+aGdzCtSZEgArz4ina7WnZ/vqw7PK2UCVicfnCRw1hgWNnD2f/TinVRUaR0YCzbZpV3JvPEkQKwHB1tGBhDX2gUANMk6K9k5K6dcW5NZAODLL7+k66+/3pT93o7R/5VXXqFJkyZ5PXhQGgDXQJs29S0YTsEStBjMmjWLzjrrLK+5PvroI0HOZ2Z2nAYyAYClS5d67dsqECEzn7FCIjzfkWrVCoGWhYAKALSs81S7UQhII1D+52usKf84O63eJE1wYjP6vdxQUl617wt2uicccPy9bwHd+XR2MqPYgdRMr1nPE1FK97GU0HE4O70vUunmuQRZO800/fropN7s8K7jbPc1HHDIEy/HpB3F7PWv1n9hYie0YNUNwmnWDOXw6SyHpzncZvNrYyOiEoSTHZd1pviVmzVijxn9+D6xniXi6MsvWnu3cP5h6LcHGZ/RgdbWUFu+hQrZka4p/pV/1Vjai7VFRLJkU2QsO/HXc0ClLc87zgMnmcONZ+e9pmhFQ7tAVEJncZaRcZqkWh2f+2NUvn2RqCDwtggOyJzHDv5DHnsoXj+Zynf+UwyPiEqitEMeo9i2x1Px+geofNe/RUWCZlZY4XX9PDxTg3KBzN4w5tsdZTSJAwCV7IxaWbukaJrD5ec5ydENQ37ZXSHaAMpsCANVAMD+FFZy5cVYJqRzIl20K//HHd74rZCe5tJ2O7vnuEw6p0eK7GPRosb9wbwWYz7dRQWVje8p4wbNFBZAznjL//6kveXW1wUzAOBUMm/cg5PTbhxvFwCwkr3T5vClAgCl/1aVDFYtDHZygSjZHzt2LEVF1bfFOAVL7PZktzY7hQW763A/qBCAa+Ddd5lb5oAhEPHss8/SSSed5HEkOG+0JqBCwczQKvCPf/yjRb031WYUAi0FARUAaCknqfahEHCBAIjjin+f3OC0Gi/VWObjsk5nObmfqXDNbez8exMa6a+LTR/ImWbuQ0d5Ohuy11X534i/R0SnUNphc6mucpfpfVE9kN53PkUnH0LITBesRACgXmJMHwBolLxrdP708nZlOxZSyR8zPJxR495iMwaLDL33GlOF415bttl0jcZAQ/28dVT462gm5/ukfp/svKf0nCyy+WaG6oXCNbdTbflW29PCGpMOvokKVt/CWXz7svXGiSIEN0AiVwCIsxWVD8wXkHIYB1BeaTiX0i1PUekW/sKmc9i9FsMBm6Qut7JzfmP9Lg0cBFHxHRirBVSR+57pXFaSg+AwKFjJUoZc3QCLij+I0vu95BE4sgNGNgN9LjuOd7MDqbcdJdV0y8c7KY972K1MBQBsH0t6lKX7UGbuZCd1TqIpzL1gZbOW7qO311s/1/HREfTg0HZ0bI6nhrnTfVvK6zI4myksFHFLzGjmZ0AlgJUFMwDgVM5utiZkltEDD8Z+J/MnAICe9uHDh5veAr31CxYs8Cizh4whOAMgzWdmUAbQVxvAGQbJ4L333ksIAhjNrCwfSgEg/zMzON1g+UevvdGc1gZJw5EjR5rOa4fhiBEj6Mwzz6TrrrvOo/cfhIb33XdfQ+BCmxgtDlYqAThXKABA+lCZQkAhEHoIqABA6J2JWpFCIKgI1JZvbpCOq79RJJdyn8RZ8TPYeX70gHMWIcruEzpeLhw2vaY8nMyEnIvY8Xu2IUuPWUR2vc+jPNcpwsEtWHk1Z+z/FHfANSi/R6a8vn3A0/RZarsAgD6ooM0Qk3Y0O7gLOeO9wcO5RDtDfPu/MVne8ZzxntHgdGvZaVQ+eK2R91y07l7TYIc+cKDdG7jonXTNMcZ+jIZ2g/wVV3Lmf3XDS1hjbObJFJ3YXVRG7K+rFK8ldLyCUnqg4iJXrEWw/ec2ykoldrqG4rPP8bgFKhMgBYixJRtn8mv1QRKcB4IvsOqi5VS4ehSf24FgDjv6KONHu0fZ9pd5RGPpcDS3EaT3WyRaO6oKfuRAx6iGoAKwSMi5kLEabxpEikntRxlHviaeLb0ZAzj6tXkBZvILmey/lfa8TABAcQBYn0IeZ5VvZedyW5E9+R/aL+4ckEkIwpgZgjh3fLaLVuQ2VgAZx4HY7qnTOnhUcMg8Hy1hjEz230phQSYAECwOABnmf6vz0ZjnExPtSUydnNcJEyZ4OanaPd32qtsR+aH/f+HChdS/f38xPbgCEBCAwwt2fqPBmYfsIUgDtXaH6upqmjx5Mr3xxhumsNhxJOB+cNLBA2Bm8+bN88rWa+PsMESFAuzFF19smBbcA2hbMDryCEKgWsBKlWH06NEiCKFVO7SE96bag0KgJSGgAgAt6TTVXhQCEggYnTAtc7+fM+5wUOG8axUA+LOQ5eS0NgE4tsjU768t8SjT126b2Ok65gO4jTXo/0slGx5scGjh6O2vq6KqvK8QKRAZX5Tza1lovcPoFQDQOZN6Kbz6e9aXkCNQgcx/Ra6WrYkgOMkad0DR2rH1cnlsWkYcPAR6pzY++2zOdBc1rpH3KjL1+tJ2/l3aobNFpQJMPy/+HRmbKaoL0MpgNDjlcM41xxxtD6m9H+Iy+hM4mPI0t0U8eWBLje0S2hzG+yR3vYMz/debnnbRb3frggWM8XXOKQAAIABJREFUT9fbGzL5xRumUfmO+nYKWHz2uZR6yCO8rpc8ggYC2QNVG9HJvamMKwbKdrzSgAVaOaqZNwIVDXhGIuOyPaoaEJxIPcST1RrBjPzleL42N9zfqV1Cv0GEM+7n0v8vtprrimtjrRwcmQBAayeeM32gDvzy080l9OC3zuR/qXGRNPuUHEKm2cxyWc9+1P92EkjurOzQzDiadUp7Soj2DCDZra+lvPbCinxatLq++snKrFosZAIAwapyQb88etKNrPGaBjyqA+zs4YcfFrJ1dnwAds6rle497unkbJ999tkE2Tx9AAKyf1AyQJm+0ZDNnz17NsEJfv3112nJkiWmjr923a233kr40TvDTk78zTffLBj2zfBApQGy9UascT8zokH9+u0wHDJkCO3atYv0ZwUuA1RO6Nexbds2oQSAfZuZlRJDS3mPqn0oBFoCAioA0BJOUe1BISCJAPru85f/40D/eT2bfErvaewInu1Reh+d3EeUeCMrXbatvlweBgcfpHuYp4CDBXCiZSw++ywmilvCvnSF6C+PbTOEitdNbOhvj29/ITvD08RURsZ7jxL/7QccVbvydZ4DPeoZR74qHHHBG8AtBVrZfULO35nkEP3sbzIBIhPlHeiDj8s8lZ3/r0XQIqHDZRTHMnv64Ie2T8359sqmHxiAioP0I57lfzU6L2INK67itWyvH8VBkOTu91BixxHin2btEpD200w+AFBH+b9czuey4sBttF79EwTWHmd/wMHHfYyVDHZnCgLA2LYnc9vD/8QwECNGRMQy6aImlVVfPYIAjN5EkIN/PFoPDK0GdveVyYziemicQ+vcaDIcAFbXyjzjLX0MeBeWOARfgEFPdvznDMshVGKYmYwCQGutxJCVWLTCR4YDIBjYWpWCa73jBx10EMGhhVNtZXCqkbnu1auX5RhfAwBwWJExtwpCmJXM+9LOYFw49o+5UUIfG+sZELNj8cc8dll8Oyk/J+Z9JyUF/R4wF7L/mvygU6UDrrUiC2zpn49qfwqBcENABQDC7cTUehUCfiBgdK4jY7O4zHuBKEFH+TfKwOEoo48cZeEejik7fim9p4qsMcyJR6Bhmcygj/L0usrdzMTfhcv1X6bKPR9T8R/T651BHUEgrjFmihsDAJke/fZ2METFd6I2x/yXOQi+5cqAR+qrDdj0ZIVlW19ocFrRuw9FA7QnaMEP8BcUr5vgQcLX2OZwkvVa4NSyU5x08C0NSzQGG/Qkiyjxz18xooHY0Ju0z7vSwKoCwIid/ny9Ayt6ckBWXlh734EqCWtyPWwIQSOoLwCrmLRjBG8Cqhu0yoJGgsATGvbv3XbSeHp4NtIOnSO4HuxMJjNql312UgFAWfX4QZl0apdkP95hoXMpKh7+s66Ivt5eRnvKaqnmgPoBHHNkkM/jEv3TuiZTLEvJOZlM1l6bw8nBdCIARAvB2IFZQkawtZmMxKKdwoKMCkCg1RXKy8sF4/1bb73ldVx6Ejv04KNCoLCw0PJYL7vsMlFWbnSWcQHug35zzGNmdhUAdr32xnJ+bW5/AwC9e/cWJf7HHnusaRbfjpPALosProHp06cLfgAzO/XUUwlEf9iXmWFNaFeQMU2loa6ujl5++WUhAWjW4qDNZSYTKHMfNUYhoBBoegRUAKDpMVd3VAg0GwLG8norsjZtgfnLrxAkgDBkflOYQR/VApqVbV8o5N/0jP6Wm0PWG5lhlgIsYse6Ylf9F0at1FzLeNdV7aJ9S89r6DfXHOKqgh8Eg7zMveCo88QNc+A+CAqkHjqTYlL6ivtC0q6xZeDAqnWZeSgfeFYANLLjQ8JPWwt65MHYDwdbM7EndmpjWVJR3Eu3X/xbq6TA34399cb++bqqPYLbAOoImgmCvoO9SZ7E+a64WpD2wfQEgMbXjGdfL4k4roHQ0PMc4SR6Bgb0nA/5y9ESsExcYuRBQLvIvqXnCgJI8XpiV9pfXejBH4EAVHq/+YLDwMxkM6N2peNOjmdybCQ9elJ7OozLz8PZipkIbiaT9X2xrdRWDx57RK89nO3jOtiT7TkFTzS8ZPr/nWQE0+OiaNap7al7unkLQTifjd3aZQku27PCxdzTcig7sVHhQpvX6ZwCHeSCMwrHf/z48V5SeWD4Ry85pO9g4Ah48sknxY+VwWlFr/5RR3kHA1999VURaMA9zcwqAFBQUEDoR//qK24/MzErOT9ku1H6/scfjZ/rMs8eHP8xY8bQCSecYBrI0OZA6wA4C8zMjDBQG1dUVCTaCb7++mvTa8GnAL6BuDjvzzG0LICHYP369Y5b0ZP4oeIAhIg1NeZtO6h0QPAGOKene8oBO95IDVAIKASaBQEVAGgW2NVNFQLNg4AxAOBZAWBcUx3t+54J/Q44biJT33PSAY34+rH6zDYyw8nd7qAYLilHdt3oXOsZ3/WBBaPDWLr5CS4Vf45nr/+iBwc7lSXnSjY81OBkw1FE5jkiKlE4+ZDWK/59SoNygH4n6LVP6PB3ShSl6jHiJTjVecsuaCTDO3CBnvgOFRHFv0+jip0scRfBRIkc+EjpwV90BZO/popQzzWAlgGjPKGWHRc8Cqtv5haIz+vvYsCxfMeixmoIflnfPw8lhMJfb/UgYcQUVuR51YW/CB4H9rDFrfQKCjUlv4r2AHAxCFy5bz+DSf70hIV6jgX8PqXXAxTFVSKQgMTceotJ7ctO+8tCpUDf2++pOlBHeT9dKDCr33oin+VMcWaeKhQRAsOUnhM97qH9Q4b8D2PtevidStidpOtMFxZiv/yTZeDuY6nDjSwjJ2uoCICW/ECbIMDD3+2hjzaWOE7pFEQBgSCIBEEoaGXBIqlzXHwzD5BtccE5TedAlVndxoKV+bRglTV/gBM/g1sIIK2H0n6zrL4ZCZwda7x2b7Pe999++004mMXF1goUZgEABAugUw9mfit74okn6JxzPAlVMRYVABdddJHtPbU5s7Ky6Nxzz6W//e1vhABAZKQ9dwWCEtdffz39/HN9cN1odgEAu/5/zGMVCKmqqqK5c+dayhoa1wCOAQQocB0UAPSygPqxyPoD32OOOcaWv8Hts6XGKwQUAsFFQAUAgouvml0hEFIIGNn5RS/6gay8fqFwPIt/f4BL9f+Pf92YcQFjfNphs/l3kVy9Xyac3urCn8Slegff2LOO17Xee+sS/2x2/L0l6hAAgDNduXdx/VpM+saNZfRC2YAlDJMOvtFAyFfHlQdvc+n/bFM1Ao193+rQgAuUAzSHVl/KX77zXweID+udL62yISblcNr7w8ki613/QmMgxUwZABwJqX2mi2CGh/OP4MUBxx4VB2mHz6WY1HoWapgYj/MoXtXwu8YAAAcz1j/AAZt/NrwWERlDyaw0kJBzifgdzrHwVw5sVNfrswM/EB7C9AEbbQ/ac2Ot2lAniCJRuaFZPKtHpPaaitV6tVCYyyzWXynjgNqVRssw2Ns5Vg0bCOG/gADuzsW7aF2eNwu507L7tI1j4r72lGjSty9DLKfN7xREgYTgYz/uta1MaK08DE4VKhrGVvjIqCsEUgIwNzdXZHwRBDAaGOzhWKOUXW9wyFF+DgI5KzMS8iETD+d/y5Ytto+xmeMLOT477oEBAwbQnDlzCA683hCouOOOO+jHH3+0vGdCQgLddtttQjYPDruT04+JsP+lS5eKbLrdfqwCAKiiQPm/nqXfuEAzPgOZ6gv9PHoJQgQr0Hrx00/1/88bzanlwOmzR72uEFAINA8CKgDQPLiruyoEmg2BglU3Mtndlw33R4YaBHjQrt9fW85O/4cHCPvKvdfIzmt81lmiDaBs+3x27pbiaw3/eGZwjSXv+r5w9IPnMyEeOAFgcPCTutwuHMXKvZ8cIInzLjnXFqOpFmDdekNJvoeDy20AyKZD3hBWue8zEUSov693GalZ77onAJ598sbedZS4ayoKuE5URHQHI/8HDW0U2nwxKUcwz8KNHIz4N6/rC4/1IKiQyNlwEOZp3AWRsW0oMroNV0A0MmlHxrHDdtCVIsuPdoVyrlRAcEVvDdjmf817B2Nzo8yfwD46jSsjbhKZ+VJm+tfK9IEFWPzj2p4kptOX+IvrdNwRIE4sXDO6USki/iA+z1up/M/XGsgIcU10YjfKOOpNcS9YRS63UQgiyHqH1aodRbb/3K40WoZ4Ltwdz3+tLaSnf85zLPv3fKbr/xUfHUEPDm1Hx+Z4twL8ureS7l6yi0o4wOBkx/D1j51snp2WKXFvreX/5TV1NIaDN2sYazuzq7CQqa5w4mdwOl/tdTsJOCcSOCfyO0jrgQAvIyODQN4H3oDVqxulU63WaAwA2AUoxOcRl63PmjWLzjrrLI8pETQYO3YsrVhRT6RqZ3/9619FMCM52ZmvAnuB0sCnn35qWUqv3Qtrg8wg2PT1JsOjMHHiREE6qBmc/6efflpk/61K+I17RNsGyP/atGkjuBfsKgDQtoG5hw4d6gSXel0hoBAIIQRUACCEDkMtRSHQFAhU5X8vSthRhu1skezstTHNluuvNfZw6wn2ME7v3JnJwXmsg4MMyAYjs2w0yOylHf5UQx+//vWa0vWiV97oBFvtEcR/Wjm8WCMc1H4LBWGhmaEHHxltZMgxJrUPStm5UoLlDkGIB46E/fu5R7JBoQBBDPw4OU4RwjmuKdvIY70DE3DSoVoAicJ6aUWH8m5uV+BB5tvm1xCYQOWBtTHXAQeDUpnvQTNjRUdM2tFM5riQX470UI+wmhNtHhn9X6XSrc9z0OM/Yg8CL+H81+85NmOwkFA0mlNfszbernTciUDQqXTd+X3SvCNksr9OK7znuEw6h4kBjSabmcZ1UF9AIMXMZAjqwr0Kwwljq9dlsMG1dhUWTgSCger/Rxb7ueeeo0cf9ZT5xPrQ9w9ncNCgQZZQ5OfnC0Z+lLKbGaToUD2ATDmc2T179kjBqg8AwNlGJtwqa40J0QsP5x2ZfFhFRQW999579Nhjj0nfE9eB5A+VEPjTqHkP+UGU+S9YsEBI5sk64JjXKKUHvO666y5bJQVcN2zYMHE2KSkptHfvXoHla6+9JoWhNkjfhoEAwrRp00RAwspQQQFeApA+4r7KFAIKgdBHQAUAQv+M1AoVAgFHAGXwcFz311prqqN3PqnLLSzZdzz3sN/CJHS/m64DjnMa9+iDPV8zI4GevpwcY5AxhhKA0eCcIiMdm3YkFay+VfSXawbSuZSek4WMoJUhuAFn1T4IwA43rzWBpQdLQGB4AAPjGo33gNNcuOZ2kZVP6X4fRaceQQXLRzAuzoRKCBhExmR6EPlp84P8MLn7vVwSP6oh46+9Bsc5tc8MzvIfzb86UMbPVQMeUnq6hSJAEp95OpXvetMrUAD8kg4eJXr/BYGh6dlHctXEGRxwmNqQqcf0njwFEZTEKhFJXUeLO9tKQnLAQZT2H/E8S0+uMZVVxBwIxiQzv4LWjqDHXqb8H+OtnE+ZEvZw152XkX9z+hCxCgA4cSc0PKsOKgpOQZhoZhC89y+ZNKyFqDA44a1/XTbIMqhjIj1yYjuvqRFCG8tVGt//aVK1dWC0XYWMm7Vu3bqVrrnmGi9HFFlrkM/BsYZmPJxPlPu/8847IpMPUrru3bvT4YcfLpx7K0nAgw8+WBDJyWTg9etGAACOK3rVQTToFDjAerGe+Ph4gqMOsj87hnsnjLT9xcTU88wgoIA53Tj9xnsgoNK5c2fRh+9mrk6dOgkMcVZ2qgtWezJKENqpKOjnAKZHHHEEHX/88YIEsW/fvlKtEU7YqtcVAgqBwCOgAgCBx1TNqBAICwRqK3eyRN50qubS+zrRn75fZIejEg5mR+xCiu9waSNpHveXl21jYr/d77BzXd8jjsqA+HbnMwne9aKM39O4x3vNXcLJh8OJAIFe5g0kfEXrxguZPjiz6JePST2SktmpjE4+RExVtm2+KEuHowp+gZSeLA/VZogjtuiFR3tCZe5Hotx/v+ibj+A1pvE9jqKEjsMPsPPbr9HxRuyQF6y6idspzNml0esvHHJulwBGcHIRdKnc85FotYiIShavJXe/Rzjb1cUrWZngbiY03Mb/RlvG6fzaWC9sQSZYyhwGID6sV0RAlQbfp905B84ilbF7iX9eFNUKID6MST9WcD1o2KK6AjwI1YVLxVqwVlRxgNAwvh1kHj1JrOr5CEYJIsDopJ6iCiMqvmMDROBEKFo/UTj5eI6AdWybEzhIcLuQk4RZV2g0qisY7yvjvGNuu+ymE4EgmOuRtb6kT5rzkYfoCEj+3fIxk+tVWJPr2S3dCj8Z7gRtXrsqChkVBzseghCFPSDLknHetRtZSfjJEAiey9Udd3OVh7+Gnv/LL7/caxpkgPGDLLhT+b2/azC7Hpl8OPL+ONxW60KJf0mJMwlmMPZlNSec/Ly8PCottQ7i+7KeHj16iBYMzK+ZVdDHaX4QCYIg0EzW0ela9bpCQCEQXARUACC4+KrZFQIKgRaMQH0ggxny878TgQZk2WMzBgm1BPTJK/NEAHwBxRumcvBiO7/AgQIOIoH9P4kVGozOP66U6d3HOCt2czhX93+VS19stf6S3I5l1eacmkM5yd6yauFyfrI8CVb7scLPTf+/XXn62+uLaM6yPKq1kHBDAOK2Y9rQBb1SwwXygK1TpncfN7MjuXSqroDSw/ST2lHfLE/eFF82sXbtWlEBAHI+zW655RbRqw9HDy0C6DmHFn1LMLD1oyph8uTJAQ8uZGdn0759+4REohvr2bOn4C9ApcPHH3tX0tnNdeihh4rqDARpzAxl/A899FBDawTG2LV92N0LJJCQdcQ9lSkEFAKhhYAKAITWeajVKAQUAgoBhcABBGRLo7uyZvyT7MTDkdXbyj0VXBq9m0qrrXkY7KQDw+Ug/OUAOLp9As3g0vKYKE9xORnWfg0jKw6GMsZ+NBPcrd1nTXAXSHb6cDkzbZ2yHBcgSJx7Wg51Tq0vMdcM7R+3sbTi7lJzjXaMQ+vA1OOzvc7XF6z0pHLI9oMtH5leLcuLjDR+B7K7QBraClBmj9L6pjCUs6PnHsEO2Pz582nmzJkBCwKgigJtC1AheOutt6S3pOdZAK/ATTfdJL0mlOaD4BDcCr/84inrqi3ASCKo/d6O+NFq8cDw1VdfFRKByhQCCoHQQkAFAELrPNRqFAIKAYWAQoARcFMabdYbjeunfJ1Ln22xzv5nJUbR4yfn0MFpnk5VOB6AryoAyA5PGpJNIOAzmiz/Aq6zYph3asFA9n/swEw6o5szk3o4novTmuf8tI/+vbaR68RqfM+MWJozLIdwXnqbvzKfFq4usFR/sFN4cFqb3etw9OH0az3v2thgBQAgN4dM9OLFkIN1Zzk5OYITQLY9ADJ8IL6Dw4zAA6yuro7QC4/suBO/gN3qevfuLZxwzA3pQDftEgiAgGcB6gNYlxt5PwRpQIyIVgkrKcF27dqJQEefPo18Pvq9oFoBigCywR3IQYIUEnwEyhQCCoHQQkAFAELrPNRqFAIKAYWAQoARcFPWbkYA6NQ+gN7/EYen0zV9M1oE3si03/nZLkLZvqyBeG/kkW3owj6pQq9Cb26rCsxkFGWk/45sF0+PntSeYg3VB7J7COdxsvJ/2KNZkGtLYTXd8dlO2lNmXUJ+8sFJIsBjPN9g4QYnHUz6zzzzTMBugUwy2OxR7g6SP1mDpCAY+gcOHEj//ve/aerUqbZEf3CwL7vsMkEmmJlpzpeA8nns7fXXX3dFGgiVALQTwPE39sSjnQIBhw8//NBya2hDgIwg5tGCEhiMzDwqE15++WXTa8HQf/fdd4uggaZS8Ouvv4q16Ns4cDHkA+HgG9UM9BOjAgNBAjj2dqSJCKLgOcB6lSkEFAKhh4AKAITemagVKQQUAgqBVo/AL7sr6N4vdhMcWzszI7CTcYZRSj3rlPaUlRi+vf9GXEC2N+WbPbR8d7llRli7JjMhivvu29KJnZNM4XUTgLHqT3dqwQhWdjpc3jxu1BuMBIAyFS5p3Dbw2MntqVeb2CaFBIz1KG+3Yvo3LgZs/CDa69atG6Ev/pNPPqGNGyGLWm/IJMN5R+bcTtoPDjyY58FAf8oppxAI7ZBl12z79u30xhtviEw+lAlgILtDj/rpp59OJ598srSMHRxvSPx9/fXXYk3Ys8a4rykMYN7BgwcLWUTsS++4GzFAhQHmQTvA559/LqoMsJ8BAwbQ+eefL9aXmJhoeo649ptvvqFnn32Wli1bJhx44HDRRReJ64zSfAjSQIkB1QSrV68mBAnQkoB2B5yDjBUXF9Nnn30mgjLAQauKwFmeeeaZNHz4cMsgisz8aoxCQCEQXARUACC4+KrZFQIKAYWAQsAHBGT7/83Y553KouM42zxxcBYN7WTu/Pqw3JC5BI7hr8x98NqaQlrD1QAFlbUNwQCUj4Os7zxmhD+ta7Jt1l02AIONm52BDAHj2d1T6B4u/2+q7HTIHNKBhcj2/5sFuT7ZXEIPf7eXauqAtLehwuXG/m3oskObR91i5cqVdM8999Dvv5vLx2LFZtlpM8k59KXDCb7uuuto+fLlpvuF1v1xxx0Xakes1qMQUAgoBEISARUACMljUYtSCCgEFAKtGwFZ/Xmjvjm00NH7b0f8d2HvVJH9bq2Op8yT9f6GYprxw16ZoWSmMb8+r0q0JBRyAMLMWmIFhhRYukELuH9/waoCx8uMAZZNBVV0F5Nb7imzJv4Dp8O0oe2atbUCWXKUtaP8HgEBlIxrWXqz7DTGg3hPz2yv9aXjT6sAgGKbd3yE1ACFgEJAIeCBgAoAqAdCIaAQUAgoBEIKATjvt32yk37Pr3Jcl54cbWtRtXA67RjRMX4ml0VnxEc5zt2aB8xauo8g3ydjRhZ/5KRnfL+XPvij2PTyllyBIYOXNmbc57sJJIlOhnaNp07rIKQqi6qY64FVFdblWXM9oK1lJsv+QR0jnAyl5OhD12vba7J0RUVFIgCwZs0ary2h3xx96Sj5V6YQUAgoBBQCzgioAIAzRmqEQkAhoBBQCDQhAjtKqumWj3dSHve0O5lGjob+97vY+bcLGoSrY+SEQaBfhwOPQMqyneVSUw/ISRBBFc3+4Az1mE93ifYDM1MVGCQc+dEs37fBRZBLcC1wdcs3262DBnaqDlKH2UyD0Jf+9NNP0+OPP+6xApD/nXPOObRhwwbRo75jxw6vFaLXft68eYQqAWX2CNTVFFJl7odUV7WPImPbUlz2WRQZ3TxtIuqsFAIKgeZDQAUAmg97dWeFgEJAIaAQMEHgBy7jn/jVbqqoMe9v1l9yETPY38S9zi3VMWqOB6Soso5uZecUpeYydkGvVBpzbNuGoY9y68B73EJgZqoCox4VVKuM+t9OyyCJHjsEWB7lAMtclgx8a12RJcEjVB1uPboN4TzCzcBID+LAVatWNSy9a9euIrPfuXNn2wAA2P4RAMjIaBmKHsE4u/21ZVS84UF2/j+g/XWN1SMRUQmUdPBISux0Dd/WU2IyGOtQcyoEFAKhgYAKAITGOahVKAQUAgoBhcABBFB6jhJ0GYPjuWxXuciKWvChUTg7RjIYBHqMmwoM3FvPUG+X/U+JjaRHTmxHR2TFB3rJYTefqyAXc1ZEsXP/5tpCy2ccpH+orBh1dHhyW3z55ZdCmq6mppHX4OKLL6YHHnhAyOaB3f6KK67weF07dK1NABr3yrwRqK3YQYVrRlNN8WpzeCKiKKH9RZTS634VBFAPkEKglSCgAgCt5KDVNhUCCgGFQLggINt/jpLodO7ltyNDU86/+1NfyqX/47+Uq8DA7Pccl0nnsLKAXe+/OgfPc3AT5ELvP3gtrAJc4e78o/wfmvHPPPOMB0jQvUcQAPbDDz8IqTozGzFiBE2YMMFWv979u6BlXIHMf+Hqm6mq4EfbDaESIKXnZIpvd17L2LjahUJAIWD/nucPXucaSwWiQkAhoBBQCCgEmggB9PL/KNl/brekWJb7u+Wo8CyJbiKoTW/jRgEgPjqCHmS2+WO5TN2O+f/QzDi6jbPTB7EMYSpXArR2m8Pl/P9eK0eyaIcVnP+L+6TRSH7Ow1XVIi8vj2644Qb65ZdfGrZqZPb/6KOPaNSoUaZQ3HnnnTRy5MjW/kiZ7r9k40wq2zafX3P+qh+d3IfS+y6gyJh0haVCQCHQwhFQFQAt/IDV9hQCrRGBLYXV9NmWEvqay8J3ceYMrPJa9iwhOpKyk6JoSMdE+huXzIIYLhhWVbuffuLS9E82l9JvB/TY9dJ0cE7T46LosKw4OoH16IcclBg0ya5iJhyDU/cpa4f/WVKPBwxZ2a5pMTRpSDZBls2NIev+0cYS3l8J7eQ5sV84I8jIg5jvhn4Z4u9mtpp16mf+uI82F1ZZZjXdrCUQY7H2bsyaPtkCi2BgCNze/b2IvmYmeDMMUVrv5vks43N9+/diep9/9pTXnwkMz/wh7IBf1zedDpcov3/65zx647dCKVhT4yJp9ik51J3VFeyY//WT4bkf1jWJLj0kzdX+pBZ0wNUBgSGy7GsOvPe09z/uDd6I4Yenu3KYazlX8sXWMoELPl/KaxrfQ51SYmjMgLbUP7uxtQE9/o/9uJdW7amkGqvUveyGAjQOz3g2f96NG5hJR7V3Vy6P/aLN5tsd5aafZ9rn6sAOiXRO9xQ6mD9XZG358uWELL6e/X/IkCH05JNPUmpqPZ/Bm2++SePGjTOdcubMmXTBBRfI3q7VjKspXU8FK69nwr9cuT1zK0BK97GU0HG43Hg1SiGgEAhbBFQAIGyPTi1cIaAQ0CMAZ+cddnxeX1NAe8ud2eNxLb4QD2Xn+w7uI7dyVt2iDIdjPut7/7y7wtUXf2RSEQhAxjpQa8HaP9tSKhwROLBWdlLnJJpyfLbUVtHjPWfZPlqRW2HrvKPfG4EFEJjpDUGRCV/mNgQhpG7ahIPO5VL2u7mkXW+BxhABkDnmMVgyAAAgAElEQVQ/5XHGvNInDM3gkFFBAEP8tKHZdLSD8/fwd3tEcEfG2nCQ56nTcyiP33OQtbN7zozzBeP9hyDItG/3CHk9O06IiYOzCM+9jOGzZco39ez7VnO6laOUuW+wxuD8ZzAXQwwHIe0M4aNf+Vl9bnk+/cqfa7KBDJxrJw4ojuX3kUzA6aWXXqKpU6d6LOXmm28mZPYjIurXOGPGDHruuee8lhsdHU2vvvoqHXPMMcGCK2znLd00m0q3Ps/r12f/Iwjl/vtrK/j33v8nxGYM5iqAeWG7Z7VwhYBCQA4BFQCQw0mNUggoBEIUAXy1WcJOLhiyZR1/41agsz2Vy5gP4yypr6Zl/JwcY6f5EQi4tm+GyFJGHfjy63SN1evfM5v+FJYN01cemI01yriZjYFj9Rhn7RdzZYVsQhNZwDmn5lDGgUoAnNX9X+VyJrXU1y0F/bpjOGDxGDOua65RIDEsYKnCx5nc8MttpdIYojJj1intbTPlwBXnjECFkxkZ+83Gu2nB6MGZ/8cZr9kcFJK5v9n98Hzc95csOq6Du6y0cS47DgLjWLy/0JIgY09xRYQdAR/mwGfIU6d1IPTrv7AinxatLpCZulnGdOVKlyf5fYnqDSvD5xkqOlbvtQ/02W0AVU5X82fZ5YemWVZbVFZW0vjx4+ntt9/2mGru3Ll05plnit/V1tbStGnTaOHChV63g0IAlAKgGKCsEYG66gIqWDGcako3eMASmzGI0o54lorXTaSK3e/ya56tAZGxWZTebwFFJ3ZXcCoEFAItGAEVAGjBh6u2phBo6QjA4Z/KmTl/nW7g5KtGPL4+oZf3hRV5UrJ1MmeCDBrK6CcMyqJEztr6YijRH7N4l5AbczInp3AjZ/0nsuO+TWIu/b0QwBg/KJNO7ZIsfo0sMeTl3M7jtP5Avo5edTjcKGl2g6GTQwnW9+nf73EdpDJiaLZXO+Z943inag83+vSYG5nvEVxO/yBXDcjINlqdVSD4GtyQF6JnHi0IToZy/zs+28nPgn1VEQIhs9mpTmCn9w7msMBnUqha+6RomntajmgHMBpaHV79tZAWcgBDayHxZx9OBIX79u2ja6+91kP+LycnhxYsWEA9e/YUty4vL6f77ruP3n0XDqunHX300fT8889TerrqW9cjU7l3MRWtvZsz/eUNv46IiKHknhMpIedigjJAwYqr+M/tHoBGRMZTap9HKC7rdH+OXV2rEFAIhDgCKgAQ4geklqcQUAiYI4CS1Mmc9QQ7dqDsyHbx9OhJ7aV78ZEVRy87+AZks+Ju1jqYeQGmcBk9nCO3Bh12lP7LrAtSelba4SDjQ3bZTWm3fq16x9itvJzbPQdiPAIvkKqDyWIIJ2fswCw6s1t9oMNoH/xRTE9whtxXB9kpuLCAW04WrJLLODvN5TZIg3LyOH4+UXLvr6FFAW0jA32oBHBTXYIqm6nHt5OqOPgXS++BE8HpfaRVjuB9MpqDXBvyq/yFI2jX69sV9DfB2hFQxXveab9uFgeuEXzGoL3GaGvWrKGrrrqKEAjQrH///jRv3jzKyMgQv8rPz6frrruOwBVgtEsvvZQmT55MMTHynANu1h6uY4s3TKPyHa96LD8iOpXL+1+gmJS+4veQBqzc87HXFpO73kGJna8P162rdSsEFAISCKgAgARIaohCQCEQWgjIlmW7XTW+qN77l0wadiBjbXc9vixPYscYZGPBMqfsmdV94QyNXbKLgJOTocLg4RPaEYIfRgsEznqHOtQDAMAbmeFLmFXdDYbJzHeAwJFZCwmI6J7kfn/Z/mmz89JjaHy9mvvT3WSc7YI9mNvtGYHrAZniygOEg07Pm9PrvlbioKoE1SUIYDiZvlzfbqybZwDBn3u5jcFtBYXTWoPxuhnPBTgkxjKHw9p9lcG4pSAZNWtlMWP3P++88+ihhx6ihIT6lpBNmzbRNddcQ1u3bvVa28SJE0UAQZkegTrK/+Vyqi5a4QFLVEJnyuj3MkXGtRe/L9/5JpX8PpX27/esEoMUYGqf6QpShYBCoAUjoAIALfhw1dYUAi0RgUA4pXa4IPs4nZ05u5w7HB44/yAFC7b5op8ORvnb2BmSqY4AWRf6gdtwD7PeAoVzOAUAUBo9Z1gO4U83GFr1VMP5R/+4v6XUmnNp9qwh0zx68U4qqrQmedSui+EIBzLsQzslWj62vzB55b1f7CZUtzSXua3EwTr/j0kLp3PPOkrYnawfs/WDt8CJBC+X22hG/W+nUBJxMq2lINQDAAjYoMLlCJ0aRLCdf2CnD67psTQjALzxxhvpnnvuaRhmphKAF0EACF6A4447zul4WtXrteVbmf3/ai7v/9Nj31EJXSijPwcAYusJX6uLVwqVgP01nnKUcZmnUNphc1sVZmqzCoHWhoAKALS2E1f7VQiEMQKbuBf9riW7RW92sMwpOwj3AoSDb60rCmiZrN1+2rFDCmI6Wak+yP09+K2cM2SWXQ4kzvqS81B2jkBEN4mZ4TV5NDcYmvXVByqAgucCcoAgUzMzN+vUJPvQr25lbvrog/UeBO/Bbce0sWxLMbvvJOaoWCJJLunUBqHN/+W2MtH+Uu1QD69vKXBTNRAs/KzmxTpvP6Ytnc0yfZo1ZTBTz6+h3d+M3R/s/yNHjmxYo1mVAF7s0aOHaBXo1KlTU0MZ0verKviRCn8dxY59scc6Y1L7UcaRr/Hv6nll6ip3Uf6KKwkBA73FpB3FgQLP9oGQ3rBanEJAIeAaARUAcA2ZukAhoBBoDgSQkbyTybXQ+x9Mw5fkB1kR4FiDfF2jU1DKfbJ7AlbyLLsXs7Jdq2tnMdM8ss8yZiRDk5GTk5lXGwOiNdxDs0CUxLu5v9NYZCahgjD62EzqwAzumsliiOvvHJDp0d8cyACKE7+AG8k+q2oPPUZuAgp22KJyJSsxSlRTQBrTbYuAUUHC7l5ueAtkqiC0e83hQB8IPp0sPS5KkOppAbpABn+c7i3zOp6hnhlx/Jy2pT5tPZVOmvL9aMTJitzvkUceoYsvvrhha48//jg99dRTXls1tgrIYNEaxlTkvidY/vfXef5faXTs66pyKX85AgCbPWBRAYDW8JSoPbZ2BFQAoLU/AWr/CoEwQWA+E52BmVqWnApfeg/NjKcb+2ewFnUcVdbsp7lcjv0hE7LZzWHncLlhhQ80rPjyPOvU9tSdJbzsrLymTrD/w+lyMmP/vxsZNae5tdfvYS3wc3TkX7jHl5ypnc+kdblcWu0kUSh7H5lxcEqTmfMApIo928TSYCb8A9GiJlOozeEGQ2NWPdCBKjuOBmB32yc76XdJwjmjxKEZZu8zeeSMH/bKwGk6BgG0fxyWThf1ThUKFr5WFKAKYOzATDrDglhRf3M390CrC1peEAyxM5zjaH4fyfTEm5Hqrd5TIdo/oMKBc5L93PIZ+AMX4vMrJTaKIB7ShT8rjmWSxhM7Jwl5QqNB3QOSj7LyqcbPVMy3gltGHmUi1B3FzmojxuCqTACgrKyMxo0bRx988IHX+lX/v/nTUrb1BSrZ9LjXi7IBAMUB4O+7UF2vEAh9BFQAIPTPSK1QIdDqEVifVyWy/4WVzgRfAAuO3jV90+kKdkT0vfyymUKj06odgNsgBK7Dl94zuqbQZayFjS/hyLghu+yLDWe5tev7mZeCa/PB4UDfcoEEVsaM8CfcOvDwd3v9IqzT78upmsKIAfrYQeSGDLqTOWXGna63e90Nhpr8Wyr3VsNkNOPdrM1Oss3NOnFPJ7lHjPEnAID2malcPaMnQ/xI9Obv8ckBhsLADO5Xd+rVd6OCINv/j0qju5lIs4TJPp3MSVpRfz0CYPgskyUPNVbQOK1F9nWsA+0Nn20plboEn6kjj2xDF/ZJ9eJHcVPxov9stXLuH3zwQQK7P2zbtm1CAWDDBk89+6SkJNH/D8UAZZ4ImCkAYISRA8CqAiCh4xWU0mOCglUhoBBowQioAEALPly1NYVAS0DA7RdVO+Z8mR50K8dSVg9cj3k3zsA9cHy2R+++bFmx2dkZnU2zMbJ9y7hW3/8PojNkk2UIz2SfK2PJr9N1bhjo3QYXnO6tf90NhnqCvp92ldOEL3MDWtVg1jetrdVNub5swMTXAJWVhJ8/AQUZzgK3Kgiy/f9uggrGNhq7Z03mM0h/vVUw0s3zbDbWTdWEDBGpbMuMfj9WFQAjRoygCRMmUFRUFL3//vt0++23e21hyJAh9OSTT1Jqaqq/ULS464vWjqWK3e967csYAKgp+Y1JAK+humqdhGhEFKV0H0sJHYe3OFzUhhQCCoFGBFQAQD0NCgGFQEgjsIpLacexPJWsDj1Y/KdxFhJl3kaTyTBbOZYvrMinRdyCIGsoC57JxH3G8nJ/AgB2cnPauqBZ/sZvhVLL1MjlglH6jwVYseNbLS5UAgBuMNRk9QJd+q9hZKcA4GadMs8O7unL84ly/VuY5wHOtdH8CQCY8SsY53fD1I91jh+USac6yHy6CSroCQBl3nShEADA+/1+Jk38QpI00e4zVduz7DnLBAAOPfRQev7554UM4OjRo+mrr77yglaV/1s/bbIBgMo9H1PR2nHMFVDRMFlEdIpQAIhNHyDzOKsxCgGFQJgioAIAYXpwatkKgdaCwKPcj/we9yXLmJnElf46Gck0MxUAEONBVg9VADJmtw5fHCz9PZ103BEs+XaHszyh3nEJRuYaawa5HoIgshYqAQBZDPVONTLnc5bl2crQ4bkAURx69mWlAa3O220puQwBoK8BAJT8Q6UCPf+BDABgLrsACF53k8mWqSjAnDKfE9o+7Vo0zJ77UAgAuGlvSGPuEZxtL+bMsDOZyhFjAKa6upomT55Mb7zxhtfUGrM/WgCM1q5dO5o/fz716dNH9qOlVY2zCgBExqRTet/5FJ18iMCjbNt8Ktk4k//WKJ0ZndSL0vsvpMjotFaFmdqsQqC1IaACAK3txNV+FQJhhICb7B62dQKTXaHk3jv3X79pmS+pZj3CcKghMybLZG5XZuwma2t2VHYOkRvnQgt04M97OGiAIICVQYZw/KAsQp+7G9Iwt/3LbhyTYLUAuMFQc6qhPQ/iRfTkWxkI+KYMyWaCtkjxLMlI1tlll2WqWfRrkSEAxHi3ASonsj437RRm2Nm1QGD861zt8gxXvciYbEWKm/J/WU4BbX1uP9OC0QLgpprJ6TNV25eMGoVZFcpLL71EU6dOlTm+hjHXXnstjR07VrQIKPNGwCoAEBGdygGAFygmpa+4CFKBlXsXe0yQkPN3Suk1WcGqEFAItHAEVACghR+w2p5CIJwRcNPjHMcl/1PY+Udfu5U5fUlFyTH6eS/p45n9cFOF4MTW7w8pGvald+SQRd5XXktr8yrpD84q//BnOa3nvzfmc6xPX3OsfmEWb7vgRlZiNM08qZ0o53fjHMuWW+tX6CabG6wAgJsqBO0s4DDaKVQY20Fk+6XtMtYINtzCZI+yxJiywRi3AQCnDLibbLrZ06qvXNA/72DZX87P7h9MGCnLsC8TBHHD/o/1yhAr6vfl5vnCdYEOALjZn8xnKtYoWyFlVoXyww8/EHr+a2pqpP6r6tixI82bN4969eolNb41DrIMAETGU0rvaRSffTaZEQBGRCVR2iGPUWzbE1ojbGrPCoFWhYAKALSq41abVQiEFwJODrt+NzIlzshe/7jTOtNtRrLnVmoN/bLTT2pvWYXgr0MUqBMEc/kEzurbZf/hAEwcnEVDOyWJ27oJAMj2nIdaAMBNEALOH9Qd7MgT9QEUba9Oz6E2zi4AgODYtG/l2PXdBGPcBgCcGPDdSCoG6tm2mkeGAHAlBxbGLtktReQoS6wYSgEAN1U2B6fF0ByWTDTymBjxfX1NIT23PM8xEGP2rBQUFFj2+Zud46RJk2j48OEUwXwOyswRsAoAkI7gr2LX21T8+2Tu/29UXIlJO0ZUCERwoECZQkAh0LIRUAGAln2+ancKgbBFwK3j7eSIAAg758aKxdyt1JoTI3ioOETICPdvF2+b/b+QtdxvO6ZtQzDDTfZSJiBjfDjdON/BqgBwU6GB/vxqTj+jrcMsCw32dIw5t0dKw1bdEMxZlddDmx48BXnMTSFjsr3vTu8Rs3s5Pe+4xk3Jucx+fB0jk013U+3jS5DLzXsI+5RZsxs83DzfMp+p33PVEeQE8XltZ3atIkuWLKGbbrrJsQrgkksuIZD/JSZaV3m5waKljrUMAPCGEztdR8ndxjD7//VUlf9tAwQRkbGU0nMyxbe/QAdLHVUX/kK15Vsort25HHSJaamQqX0pBFodAioA0OqOXG1YIRAeCATa8cauUao6lh0nOFB6Q1/2nQMy6eSD6zPdekNZ/cSvdlNFjXNhvaxT+q+1hZZOY1Odzt3HZYpqCCsmcJDVzTqlPSGDrZmb7KFMubVxr6EQAICCAhx6J4th5/6OAW2F4oIVOeTxnRJp8uBsDx37PG7ZuJUJJbfZ8AXo7w0pSVRh4E/orc9fWSBIHmtk6955MjfBGDccFbIM+CjTH/PpLiqolAtYOGHvy+sgKHz4hHZ0JAe9rGxnCUth8tnsZklMGXODqzZfcwcAZNtPsF6n4A4+DyZ+uZv28jPtZH3axtFs/jwxI4qsra0VpH4zZ840DQJER0fT9ddfT6NGjaL4eJWddsK6eMM0Kt/xqumw+OxzKC77LCr67W7aX1vaMEbL/nNJAPMC/I8qdr1D1cUreEx9xVx8u/Motc90p1ur1xUCCoEwQUAFAMLkoNQyFQKtDQE3jjecsUlMsDaUHS4nA2Hbz7sqBAkbeorBGTDkoERT2UDMJUMcqN2zTXwUPXV6DnVMts+U7CmrcSSNc9qHP6/DcbuhfxtauKrA1ClD5vrev2TSMINcmhtOBk1i0M06QyEAIFsCDwxP65pMH2woMWX+t2JPd+sAusHPaqybYIysnBvuJVtZgNAZssSfbWl0OAKxLzdzyLw33Qbm3OCqrdXt+QeyAsCNcoTdZyo+Q/+9toheZO4LmcCo1eeJ/vz285xr1qyhRYsW0eeff0579uyhrKwsOvHEE0XJP6QBVdm/3BNftvUFKtn0uOngmNS+XOKfSFUF3ze8jux/bNsTqbb0D6op38yiAN4BnaiEzpTR72WKjJNXdZFbrRqlEFAINAcCKgDQHKireyoEFAKOCLhxRGSye443tBgg6xDiclmWcYyFtCGycW4yub7uwXgdHLej2yVYMtEjS/oo8xjEMgeA3mTZ0d0EZPTzu+FHkK22cIuZrAQgMERvtFX236rf3K0D6Hb9ZuNlet+169y872Scam1eVC/cxb31CH41h5nxe+jX4YYcT7tOllhRfx+3FSCBDAC44fAwe38hgLAit4JmsjSrneKF8XzNKmGa4xloLfcs37GIiv/gbL2JI08EqU6cpHNFmx4vo4Rga8FS7VMh0FIRUAGAlnqyal8KgTBHwE0pshtHxC0sbogInZwM/b3x9WvuT/vorXVFjuRZbtfsNB7kfnDui6u8+3btmL9lnWMoIcw9LUdo3rsxt85xIJ0jbZ2yBH12+8pKjKLHT84hkKgZza0MnBv8rMa6wcmNbJ/b9x2qaZ78Ka9Zgl4DWIZxJuvZW9mX20pp6jd7pKU+3RAr6u/pxgnHdW6CN07Pipvgg766A5VS/9tUItpdthdXu/q8MipgOK1Rve4/AhW5H1DxuglczV/h/2QHZohO6kXp/RdSZLSnQk7AbqAmUggoBJoUARUAaFK41c0UAgoBWQTcZN7dOiKya8A4Nw6hmwAA5sYX6ynf5NI328tcfal2s363Y49un0AzTmzn0beOOdyQMrrFAfMjIPJflw4iCPbAxB8oc7NHu3vaOW1uSAADsS+3lRJu2jDcvu9wxvNW5BNY45u68sVOrg9nYqeGYXYOsu0PxmvXMP/I3axGYhZ8M7uPW5lBu2fGTYANpKhnd08hqCKgMseX8wJHAngX3AYCA/Hct+Y5akp+Y5K/a6iuuiAgMEREJdQTBDIPgDKFgEKgZSCgAgAt4xzVLhQCLQ6B1hAA0IIAczkr+u6Gpq8EMD40dtl/N6SM4FV4hIMIbsyX7HAgs6NYq9vsrNn+UP0w69T21J1J+6ysKVnx3VZjwEkc+fFOQZjpZG4DAJgPQQC0GTzJ1S8y/eNOa5B93Y7Qzm32H/f0hQBQljFfvyenygXZ/WOcmwCAm3nNxiLzP3VoO+qQ3Egi6u+c6npnBGordlD5n68xCeBrAakAiIxpQ0ldbqWEDpc631yNUAgoBMIGARUACJujUgtVCLQuBNwEAHyR45JFM5gVANoaQkUa0Kr3H+t0Uxrutjf6gz+K6Yll7h3CQDpH2GMgAgBQkgAhpZ1KeVOy4rt1VFEmfvWHO4IWANCe+Ulf5VpyUMi+N92Ms2qDQBXO3Ut20S+73ZVLuyUA9JUDwZdqGitcmiIAwPyhdA7LXo48so0p47+bM1Nj5RBApr908xzB3l9XBQUTd/39ZneJiE6lhPZ/pcTONxP6/5UpBBQCLQsBFQBoWeepdqMQaDEIuAkAyMqR+QKObN875nbrbGnrgSQcpOHgfMkavminxEYRsvZduNc8hzNtUE7YJSlhZryPnU43xsrK42FdYwdm0ZndkqW24ktWVJvYV7ytFlZUWUcj//enK4Iz/Vwom55+Ujvqm+UsVYYy+OeW5wW99QOZ2DnDcghrkzEEeu5n2UsZlUG37QXa/X0JtOC5wh7wvOPc4RjDaUd5upPZrROVJ3OW5ZkqOdjN66Y0H9UUCCT+LrFW4z19bTUwW3uw+SdQ6j9uYCYdbvH8Qz0AMpZvsgwq7O+HpNE1fTNsg2VOZ9vaX4fzX7DyaqopWesnFBEUGduGYjOGUELOxRSTdiTPJ/eZ4eeN1eUKAYVAMyCgAgDNALq6pUJAIeCMgJsAAGZz0qx2vqP5CGQH4VjLmK9f1mXl9donRQtyvexE77Jaf7N7IKybc2qOYLY3M1kyRDeKDL5mRbX1Bbry4zfuzx75v51UK+P9moDULzueyf/ae/EnmOEJZwitH3BAfbydzCNJbqok3J4HnPI7B2TSuZzxdWPQj8f7qsSEhFI/j9P5ylbnWAUA0NZyJzvmu30ImsnyT6DXfxJLIC7bKfcZYsTRV7JBs/NA4OX2T3YSKlACaR1TYuj6fhl0QudEwnrNzIz01NcAUiDXHu5zVe37ggp/u5MJ/32R2IykqPiO3Nt/LsW3/5v4uzKFgEKgdSCgAgCt45zVLhUCYYeAbMZZ29jADgmcfW0fsGwSvrD+hxn65/7M2UFJD80Xhwj3uZ/Lob/Y6vwFzm6P/gYAhh+eLr7Em5kb4jrZvnB/sqL6Ndqt281Dv5erL+5YvJM2F1a7uaxhLM4eQahL+sizZOPsl2wpFWoQuL+MpcRGUn+WafyKM/UyJhsA8PU8UOlx71+yZJbSMEaWA8Gu/N1N24xZhRBK/+GYg4DTrcnKXPpzD/2aTuicRA8cb99WIrMHkFxe9s52KqiUe9bs5ozmB/4ofg6vOiKdDuOMv13LC+ax4vhw2y4ks8+WNaaOaop/o6r8b7mnv5Kz9G0pLvMU/jNbbLOq4Ecq/HUU7a8pdrVtEPol97hPsfq7Qk0NVgi0HARUAKDlnKXaiUKgRSEgmxXXNp3G5GuPcfa1Vxtr8jVZgPDF3VdiPrdf1tfnVYksZKHDl3InB9OfAIBT5YIb+bCuTH73JFcSYE4r89XZNJvPqXJB5sz/LKmh+77YTRv9yIy24+oMVFCgFcOtoRoA7PsfbSyhX/dUCsUF/GhtHtksKwinf1iXZOrdNo4+YBK9GazFLmMyAQCcx9jPd9NaroBwa273vaeshsYs3iXVZoHKgruPyzRdkts2An3G3l8JTpnMNT5DwGsBfgvJ+KEl9DLEkk7n5m8lAuaH04+gzDmsDjCsaxIlRMuViNu1+cg8n057a4mvg8m/ZNNsqi5cytl9Y/VIJEWnHEopPSZy1r495S+/kmrLN7uCITZjMKX3nefqGjVYIaAQaDkIqABAyzlLtROFQItCAL29ozkji75sWZMhYHOaC2XBUzgz6Eu/LuZGhhYM+EdI9IEjsz6ZZQBlsrlOToA//b1W0n8aVm4UAJxIy+BsggBuea470jWrc4OTfGP/NnTZofKZd/1cKEefzOftSxm4fh63gR+n59DudbDoywYAnM7DX8fQDf5uHG8nJ9ttAABcCA+yJF08cwjM/HEvfe2H9KbT2oLR3gFJvnu4v94p02723CDANfHL3T59puHzDKoew7omU39ucYll/NyYU1uJCgB4oome/pI/HqHK3A9p/377aqSIqCQOAoynmrI/qGzbfJ5II/+LpMi4bNEWYFUZEBXfgQMACygqobOb41RjFQIKgRaCgAoAtJCDVNtQCLQ0BNx+wcf+kaG69eg2PmnDl3HG9cWV+fTO78WE7J0/Zsemr5/XjfSdk4PpC15Yi1NlAca40Ya34ynwJ9Nsdx4ghwPzPlokZA0njCqT2Uv3SWuyW83tRKAouybZcW4UGdokRImKDBDnGc1f51+bL5PvMZOrb7rZSB9i7Dc7ymjaN3tEdYOT9eFKh9mntLdkkvf1ebe7L94LMKeMvR3paCAz//q1+vrZhkDbg9/u8TnAhTOdxedgxQ1ihycCh/dyZQ1ITq3MlxYSp2cnXF+vLl5JRWvGUG3Fn9JbiIhOobRDHqea0nVUXfQLxaQeRXFZp4t+frQGVO5dbDpXRGQ8pfSeRvHZZ0vfSw1UCCgEWg4CKgDQcs5S7UQh0OIQeJTLnN/jbKcbwxflv/ZMoeu4nx2EdE4GJwiO+GvMyo4gQCAMjgSyZhMGZZmuAc7nq78WCEbsGidvg8eC+XwK9wBjTivz1SFyqizA/dw4nFZrRXn9RM782zkD2t60LKObQAwylaOPbUuncpm8U46ygKsQHmfHH/rvEvA7PhJ2TrbjxT4MAPs9HOKkYMoAACAASURBVCuZ59UqQ+9PVthsyXAUH+IMu5nuO553VC08yVwHFTXOwTXZgIosCaAsxKgS2FZcLbVGM+4JPFfT2Nletqvc8bnCueA5l8FD/74YwVwdVxyWZkm2p40NZEAT1QdooXCT/ZetrAkWeavsmYfKuOrCn6mQnf+6qlzXS4pJO4az+S8QnHq9lW59jko3PcG/Mn/PJXS8gisIJri+n7pAIaAQCH8EVAAg/M9Q7UAh0GIRWLmngsYu2S2VMTSCAIcQZavIMHVNi2348oqvQij3Biv3J5wBXsU91zJOuC8gQxbrJtbD/kvHBPGFHQ4tFAUWri7gctxKRydBu6dMRYGvAQAZ5no3JedYM5xBkJZh/+j5fpn3+3/c3y7j0COAM4KJxb7lEm23PelwqnpmxNGFvVNp0EGJlMrPgGbAZxU/T28zsePP7EAH8swDTUDp9Kzt5JLuW1iuUJY4ENlbyLMN5AAS2k7+wwGvl1YVSAUQnNaifx28D8MPS6fzOACH/nCUwq/m99dzy/Npzd4K6efdKfuv3dONRKfTPkDsd0P/DA7MFUqR5KHqBAGn0/gzBpiicghBvTwOAsjYYH4+8bzKtP8Y5wPr/kX8jA/tlEhZOkUQECOidQnkpd9ytYWb4ILdmrHOIbzeu1jxId1CJUS7Hmf+77VFoprK6f5uZDNlMA3XMbUVO6hg1Q1UW7bRpy1ERCVQap9HBTmg3pwIAqOTelF6/4WKCNAn1NVFCoHwRkAFAML7/NTqFQItGgF8sb6Hycl+4oxaazWnfmM9Lr5kRK9mZ/tq1uK2M7eEjL6eFRwNOO+jjm4rtMKfZgWGQGTofV2P7HVNncV0w4AvuwezcaikcM7X+3MH72tRQTJxcBY7t0mOE+P5gFpIIAxkkuMGZtF4rqyQdeJ9vS8qDdAyAdlJ8GFU+tly5Os63F6HiqrjORBwLgd4sAeNBBDBtc2FVfTpplJavKVEuqXmsMw4QdwqU6nldq3hNL5o3Xiq2PW2X+82s2x+XQ0Hs5aP4PaA9aZwiPaBw+ZSbPqAcIJLrVUhoBAIAAIqABAAENUUCgGFQPAQcNN/HrxVNN/McIhvO6atY1k7VghnYomEnKC2G9ngQlOdAbKiU7iXH6XG4Au47dOdtMVHWb6mOjE4Lw9z6TuqNJrSHv5uj1ANCKZBeWBTQbWjQkUg1+CGyNNNa4rTGlHS//dD0mg0P3MgIA2WwXGGXCl4E1pzgNNNoCdYZxG4ee2l+uzuU5X/PZf+32ZO1hcRRfFZZ1Fy97spIiadSv+YSWV/vspROe8qk5i0oyijP79msKK1Y6li97uWS0jsdB0ld7szcFComRQCCoGwQEAFAMLimNQiFQKtFwFkIGd8v1fIaTW3QfIMbPtc5dokpmUKZQm43GZEQQwHgjj0sNuZGxUAX4HRO//aHGjRePi7vQEt1/d1fVbXyWIY6PsG0vk1Wxv4Ju7nTPw8LuVGSXdTmNvnHa0QCBL5q+Cg58EIZFuBETM8KwgWoTVGM7Sl4J7gImlqQ7tNIFth3KzfTWDTzbxNOVZWqi8mta/lsgrXjKbKPR+bvB5B8e3O49L+h/i1+lam/XUVVLDiSib7W+k1PiqhCwcAXqbI2GyP1ypyP6DidRPEtWYWndSD0vstokgOMChTCCgEWg8CKgDQes5a7VQhELYIBFI33hcQUJp+Xo9UupLL5fFlfV2ee710t/dFb+/Mk9pRVwdmdf28yAhP/36PdNm8bO+6r/wCMnsGtnD+Jw2uz/zrzY1Mosy9gjEGjjJkH5vaglkhcUxOgqjEAI/GLubLuO2TneLPYJovzzvicPdz1csXLqpezPZwUR+usuG2ExhaChBIC7TZkSQ+xfdDy0tTtrtgPZf0SRPEjDKqDIHEw22gJ5D3DsRcvkj1xbe/wOvWteVbqWDl1aas/1HxB7Fj/pJg89db8YZpVL7DO9NvFQAAqWD+8iuptnyz6daVGkAgngg1h0Ig/BBQAYDwOzO1YoVAq0TASU86WKAY2eWbYh3I+E/i7OtR7eVl7bB/lC6PXryTiirlsoluetd9UWRwOhMtsDKKpRutGMabMviD9ZzAvec/7S6XwlBGQtEJA39ef52VK55bHjieBCv1iu+ZuHLK17lBcxR9kXHUcPO3PQXZeMjcaWR6YK+/e8kuKglgRr5/drxQ8bCq5AE55iTG9xsmvgy24YwHcIBnIgfc8NnmRoo0EGvTt0AEYr6mnsNnqb5D51BsxkCP5ZbvfJNKfp/KFWXeMokg9EN/vtFKNj5GZdvmef3ejtCveP1kKt/5T0uoYjMGCRUBrdLAaqCmVMBCmVyZMJ33M6ip4Vf3UwgoBAKEgAoABAhINY1CQCEQfATW51XRhC93Bz0biZ3gi/Ix7IBDys/IfI11QIYNDPeBNvQGTx3ajkCQ5dbcZOrB2D77lBzqwT3JMhboUmXwD9zKWddzeqQ48htAsu4+xhtSgsEybT1DOyfRGMk+cBkJxWCtF/MiODJm8a6A4IJy8L9zJvw6ZsKHYoXRguUo+hrs0tbnT5WIWeAhkH35MgEubR9oAUAQAOokwTKzM3YrSerP2vpyIGQyV5bgMy4cLdBSfVbZfGCT1OVWSjp4pBdMBSuvo6r8b7x+bxUwwMDSLU9R6ean+G/mvWsRUUmUegirCLQ9yfJYUPWAaoWakrViTHRyHw4aLFCtA+H4IKs1KwQYARUAUI+BQkAhEFYIQPps6je5tCJXXlbM7QaRFYRs2uFZ1sRugdZRxxpxPwQczLTUZffwwop8WsSye052NAc3ZnDpeoyh7N7qOnx1nMvlwm+xxJi/pcrAF/uE3Jus4dwns4O0ks890Ias5CR2TLTebFkMT+BgAeQOvd3lQK/Qer5AZOfhhEPn/UTej935Q17umV/ypOQcZRDowsz7cAhRju6P+VKVA2f4Vq48uaBXqtet/a0qwITGyiGZ/ZVV19HMH/fRZ8yk7+97zHg/8JeM5/ccqhHM7LMtpfTYj3uDwkUArC/olUI39reu9JHBpznHBEOqz8qZj4iIoeSeEykh52KPLVcXLafC1aOornqfJxRMFpjSfSwldBzuBZEdb4B+cEza0ZR+xPMUEZXoPQdXKBSvZaWC3Pf5tfogAloHUvs8QnFZpzfnsah7KwQUAj4ioAIAPgKnLlMIKASaDwFNa3ohO7qBIs/SNOSv7ZdOx3VIlHLq8IUdetfQAJfRuLdCDEzykONDL7JZ9tUN0iDsu/OzXbbEaLLs/8b7+luqjDL/81lC7FqWHfRF+ks79wUB0rC3wj2YGLo5S9mxIMh8Ytk+R91143x45iG3dwc7/0767tq1q5m07hEm5QRGvpq/z4HZfX/kzDnaFGQ+D+CQXtM3na44LN30fe5PsMsXTPX7wb2XsDOOYBuCXv6aG6wR1ASHSKCCq8ACxIdjj7MPpvq7x6a4PhhSffnLryBUFRjNrC9/f20ZO/83U1XBj17jrfgCMBDygsW/T2YSQKfqKW/SQVyPzD+UBKryvuJ/eVYQJHe9gxI7X98U8Kt7KAQUAgFGQAUAAgyomk4hoBBoOgTgkP5vU4kg7tpeXO1T1gxl3Cd3SaILeqYStMB9sR0l1fTMz/n07Y4yV6zacMTP6JoinBFZB0xmfZ8zKdp0dtLMyL3wpRwM3KO4/N6XzDUwf355Pv339yLpoAeyoWd0S6bh7HAFYp9w8l77tYDe3VAs5fAZMUMJ8oVMgHYBByOsAhHBxFDmDN2OWcua8tO+3SPlmOMZ6NUmjonv2thWuVitAYGYt9cXizNw46TC8QZp4s1HZVDHZN/ea3a4oH8fVSJ2qgA4e8hq2lU74B7Y47wVBYKcTya4h70dy731N3ALRXc/Kxpwf9wTgcXX17jDWMPHn/fcH9xqg/c4KiF8UQkAFkexhORVHNQ8jKuafPmccfv8y4wHEV7plme5hP5r9mxrKDK+A6X0GE/IfttZMKT66moKqWD5CKopXW96a0/nuo6d8PsOyPkZyvg5+y/aBTrf6DUPggb5rBpQU7xaBh4eE8Gl/b0pof3fKDKuAzv9X1Dl3k9EEMDbIlg+8C5K7HSN5NxqmEJAIRBKCKgAQCidhlqLQkAh4DMC6IdGOTS+tP7GjkBRVa1wgPWltOj5xU/PNrE0mB2R4zokNJB/+Xxj3YXlNXWCyOvbHfVryOM14XeaJURHUhsut+6bHUendklmkr94vzP+VuuGQ4is8O9MDAhnApnAjikxdA1/KUefu79fysF/gJLwrznokVvauE84l8AY0oIgGzv54GQu9Y8Nyj7xVRjl32CBX7argrZxVrqEz1zvtGDfqRyA6MJO2bHc9gDHLyc5Wuq4g42hcDRrGLuSUs7QeRI3JiQnUXSsOycZePzKGfo3+VyQqc+vaMQCz152UhQN4+fuTA7GaKR3UkBYDNLj/zU/97lltRyQqW14z8ERTGOuCfBMnMLPwQmdEwnrCKZpQcE3WbpwGwcF8SxgHZ342b+YK2xO65psSThpti4E9xatLuTPljIq4Pez9nmCZxzBw0OYq2MYBxDRUmNFZOnvfiF3iIDU0l3ltJmfd3B96IMS2F8yrwfZ9mP4MwWtKVAP8fc9jnss55abH3jvy3dXMOdJrdf76//bu+/4qKq8j+PfFEISEnpHujRBQAQVRMQCsiLtEVcBUUFEBaQKsggoikoRUCk2BIS164qyulhwUbCgSGdpUqSpICUQSEh97h0lEjIzmZlM7p3yua+Xr8fHnPo+s3/c3z3nd872XS4+SvWMIz3m/77MYwaFZeGbZZbM5Hkp+xflSbgXGVNWJRrNVpFEq6/qy9KxtT2NK/3WO51SbMWbVbzeRJkv8Se3jzO23y81yuVN7hpT8jJj/M873bp/au+Lxtn/mcaH+4LvJDl/kBHRiY4khWb/PAggEHwCBACCb80YMQIIIIBAkAqkpaRq248btHbZSv34+Urt2vA/lzOp1fgiXXp9azVvf7XqXtrY64BAkBIxbAT8KODm6/mfvcRW6OzIau/sKcyr+lwdATDHUaR4EyXUHm1s35+Qk3jv/PFFxddynNs//6pAs9wfCQsHKyvtvHwBZljITPKZ7dlNMa4WIqb0VUbfLxh/LtyAnh9/CDSFAALnCBAA4OeAAAIIIIBAIQsc3v+Llr3+vj5b+K4O7TvodW/lq1bWTff21vW9uimxdEmv61MBgXAUSN49Xaf3vmJM3fULr/kiXarJQkXGlMlDVJhX9Z3YMvLPxHpOVsbY2u94XHy9jy5Wx/Hl39nLf1baISNj/z1OjxeY5SNjyhs7D9b6/HNwF3jwuVEqIoCApQIEACzlpjMEEEAAgXASSD2dok/mv6W3pj6vk8eSCjz1KnVqqufoQbqyawdFRQfndWoFRqCBsBbINrLSZ57ebZxNP6bo+JqOF1pnT+pvH/6RAC/T/dWKEdHFjSvtXnZ6DKAwr+o79fOcP7boe/VEGNvuL1fxi2Y4vYLPXbJA84x/XOUexvWC9ylp82AjCLDOq57NwmaQpMRFzxl5E5p5XZcKCCAQOAIEAAJnLRgJAggggECICGQbSeS2fr9OL49+UjvWbPT7rG7s11O3jx2ixFIl/N42DSIQiAJmMrrknZN15vB/jB3sZxxDNK/MizdeaItVH5BryOffW+9uPhGRRZVY73HFlu+Up1hhXtWXduRLJW0ZYQQoTnnEbc41rorxAm8k3zP//fzH8fK/ZbjSjnxl/Om8ZIHGf4mKq2YEOuY5dg1kpR02jggM+/MWgrxlnQ3I/PJfosE0I1FgfY/GSyEEEAhcAQIAgbs2jAwBBBBAIAgFzJf/b5d8rlfGPOXTdn9Pp3zNbV109xMPqUTZ0p5WoRwCQSmQkbzVeGEdIvNM/vlPRFQxFW8wVUXLXJPzJ8fXdeMfTxPgOTLpnxdEMBsrzKv6HEGK9b2Nrfo/5bsmUbFVjTwFT7m8sSAz5WfDZ7iRL8B5TpGIqDgl1nlUZr6Ds4+5k+LUnllKOWAkR3SzSyIiKsEIPPQ0bhsY5DTwkO/gKYAAAgEnQAAg4JaEASGAAAIIBLPAppU/aMZ9DxXqy/9ZH3MnQJ/HRyo2Pi6YyRg7Ai4FMlMP6PjG/sa2/10uy5ybyM+bF+uzDTpLBGjFVX0nto1V6q/vuV392PI3KbH+ky5evrOUcvBN40V+tnEk4qiLdiIcL/7FjTacJe0zdw6kHHhNZ44sMwIs+xxBkwhjq7+ZZyCuQjcVKd2KF3/+94lAiAkQAAixBWU6CCCAAAL2CRw5+Jum9x+lDStWeT2Iei2aKD4xwVEv27hv7uDOPfkGEczrAgc995ja3NzR6/6ogIDdAubL55kjXzjOoxctfbXM7PLnPu7PtP9VMrpYXZVsaiTyiy5hvFC//8fZ/6w0j6dXpERzlWq66LzyhX9V34nt45X6yztux2lu948pe72KVb1b0YkNHGXNXQNnDn+i1N8+UGaqmVTU9TZ+d1cFegxEQQQQCCkBAgAhtZxMBgEEEEDAToFPjSz/Mx8Y69EQGrZqrjbdO6p5uzYqU7linqR+5lGCZCNx4BrjysD/zHtTm79Z7bTdpm1badiLk1W6YjmP+qUQAnYLmC/2yTunGFnwP8zZfh4Ve4FKNlmQK7O9p1v5I2PKGXXnG0kBaxsJ7gbpzO/LvJqiee1eqUteN+rkvtbOnqv6vBq628LRiY2MpH3POL0twH+90BICCASbAAGAYFsxxosAAgggEJACp06c1MxBY/X1B5+4HZ/50v9/g+9WrYvrKyLSs3u008+k6ct3/q15YyfnuU3gwqYNNWr+DFWqVS0gXRgUAucKuPqqf342/syUPcZ1dv2ML9wH8gU08wCYCeqijFsBjm/o8+dX8b+qRUTGOra2m+fenT1RcTWMHQCv5rlRwI6r+vKdrIcFePn3EIpiCIShAAGAMFx0powAAggg4H+B/dt3afJdQ7Vn83anjZtX+JlJ+8wv/p6++Od6cTJ2BHz17keaPfQRpST/lTn8zgkj1G1QX64F9P+S0mIhCJzev0DJu57Ok6DPfElPrDfRyMb/x3GWU7uf0am9Lxn/ln+W+rN1IyKidWLraGP7f2rOyM1rAs1r/lJ/W6LT++a6CABUU6kmRgCgaMVcf7f+qj5/gEcaCRHbOhIjRkTF+6NB2kAAgRATIAAQYgvKdBBAAAEE7BHY8t0ajbqhp9POze35I16eqsZtrvB5cNlZWfp5yw4tfGyGfli63NFOjYZ19eDcaap+UR2f26UiAlYKuLxa75wAgC+J/BJqDnd84T+1Z2au6cRVulWJdR91nJk/PzhwtmBkkZKOK/KiE/44Y3/2sfqqPiMyaCYA8Xk5IouUNrL1D1Rc5duMNjzbXeRzZ1REAIGgFSAAELRLx8ARQAABBAJJ4Kd1m/X4rffp6K+H8wzLvLLv/mnjZSbt8+Yx8wAcOfirvvnwM8fX/22r1+ep3rprBw189jEllCzuTdOURcAWAdfn6iOUYNxxH1+1r+MM/4mtI91eT3f+4OOrGscFUnbnOv8fEZ2oEg1nyUyEl5G8xTge0NfIln88z7zPLXfuH70JRPjjqr74C4y5G0kRzWsPPdn5cHas5lV9seVvVLGaw2QGM3gQQAABdwIEAPh9IIAAAggg4AeBo78c0tP9HtTGld8XOACQdPiII/nfJ6++4zL537mdmDcBtL/jFuO6rgg/zIQmECg8AXeJ9cyv+PHV7tHJnyY6rqbz5jGPDmQYeQMyTm7OqXbu7QBZaYd0bN2dRpBgT94AwHnHD84tcHL7o0r55S23Q/HvVX3687jCK0a2/51Gv853BJjHHsz5xVb+u2LL/Y3t/t78WCiLQJgLEAAI8x8A00cAAQQQ8I9AVmam3pg0W29OmZOnQU+OAJw+mazVn36p5W8vydni7+nIuAnAUynK2S2QXwAg7oLexov67ble5KUIFS17rSNvwJkjy51OIaZ0G2We/ilXAkDzxdw8C28+Zl6AvO2ebeqv3QfnN5766790Ypt5s4frXASFdVWfmTAx/cR6xzWJ5tzNxzymEJ1Qz8jsf4HdS0n/CCAQpAIEAIJ04Rg2AggggEDgCezZvE1T+gzXvm3ml7vcj5kE0Mz+3+z61ipeqqSyjDP9yUkntHPd//TVex85XvrPTe7nzexqNqqvhxbMkNkHDwKBLOAuABBb8WbjCEAfHV/fR1lpfx2liS52oXHN3yJlGC/DSVtGGO/CfyXBPDtXM5N/dsbxXFv8z+4oOFvGXd/mEYKEWiPy0HmyA6Ag3mTrL4gedRFAwBcBAgC+qFEHAQQQQAABJwLmmf0lLyzSy6OftNTnxn491efxkYqNj7O0XzpDwFsBV0kAzXZiK3Q2MthfmydZX1yVXkq8cKyxfX+v02v+zLoRUcZvPysj56q/828VMMuc2PqQsb3+Q6dDLlr2Oke+gHMf88t70qZBRlDhiLfT9Kg8L/8eMVEIAQT8LEAAwM+gNIcAAgggEN4C6WfS9OHzC/XW1Od9/qLvqWDDVs1189B+Mo8AFCka42k1yiFgm4C7l/AiJZobAYBr/rgm8M8t9+aLfPH6k1S03A3Gf8vSsbU9Hdvi83ucZfZP3jXN5VWAZ3cZ/JVEL0vHN96ntKMr8uvKh79zVZ8PaFRBAAE/CRAA8BMkzSCAAAIIIHBWwLyyb/1X32nhhBnasWajX2HKV62strd2VpubO6pa/drGzWFc9+VXYBorVAG3L+GJDVUkoVGupHtRsZWNK/rmKyqummNc7gII5w7cLF+qyauKLFox5z+f3jcvV3Dh3PKOHQPGdYGxFbo4Ag2n9szSqb0v5Zy9/6usmWjTdT6A/PC4qi8/If6OAAKFLUAAoLCFaR8BBBBAIGwFMjMytWvD//Tj5yu07Yf12rtlhw7tO+i1h3l9YMtO7XT97f+nepc2VkxcrNdtUAGBQBBw9xJuvuxHF6tnJPr7b85Qo42gQKmm/zQCXX/85t3VzxUAiK9lBAAWKjKmTM5/PnP4kzzHC86tExldQkWN6/TMa/j+2GWQNwN/EeNKweyMk1zVFwg/JsaAAAI+CRAA8ImNSggggAACCHgvcOTgb5ref5Q2rFjlUWVzi//f+t6mFh3aKj4xwaM6FEIgkAXcvYRHRCcq0vgnM/WvINn5Z/NTD32kk0ZWfjOrv7unSIlmRuAg91WCGae2GQkG+xpn+o/6RBQZU1YlGs1WkcRGXNXnkyCVEEAgEAQIAATCKjAGBBBAAIGQF3B3TeC5k08sVULX3NZF7e+4hS3+If+rCL8Jun0Jj4gyLvyLzEnkZ+qYNwMUrzcxB8rTl3hnAQD3VwHmsxbG2IrVeEDFqt2bqyBX9YXfb5gZIxDsAgQAgn0FGT8CCCCAQFAIHNixW5PvGqbdm7Y6Ha95tv+me3vr+l7dlFi6ZIHmlJaSqt/2HlB6WpouuLAmRwYKpEllfwpkZSTp+Lo7lHFqu0fNnn+VX1baER1bf4cyT+9yW99ZAMCscPKniUo5kHtngCcDKVq2nXFLwDNGUXJueOJFGQQQCFwBAgCBuzaMDAEEEEAghARW/OtjTekz3OmMLu94ne5/erzKVK7g04zNXAMHf9qt75cu1+rPvtSmlT/ktGMGFnqOGay2f++kqOgon9qnEgL+FEjaPEhnfl/mQZMRSqj1oOKr9s1V1t1VgmcLugoApCet1vFNA41z/Cc86P+PIkWKNzVe/p8z8gmU87gOBRFAAIFAFSAAEKgrw7gQQAABBEJK4M0pc/TaE885ndNTHy9SoytbeDVf86aB/caugm8+/FT/fetDmTsMXD1mEsGBz0xQm+4dFRFhZjHnQcA+gVN7X9Sp3c8aA3CfTd+Rmd/Y/h9bvmOuwbq7SSC/AID59xPbHlbqr+/n27+MAwlmIKHERTN4+bfv50LPCCDgZwECAH4GpTkEEEAAAQScCbgLAIx4earjC70nj7m937xi8L1n5mrzN6s9qeIoU7VebY2aP101GtbzuA4FESgMgbQjXyppywhlZ55y27yrAIAniQBd7QAwOzTP7Sdtul9px7932X9EVILiL+htnPsfZJRh239h/A5oEwEE7BEgAGCPO70igAACCISZgLsjAOY2/dvHDdWVndu7PK+fejpFy177l5a8+E+3X/vdsd42aoB6jB6oyCiOAoTZzy+gppuVdkjH1t2pzJQ9PgUAMlP26viGPrluCzi/IXcBgLNBgOSdU2QGE7Izk/+sHqmo2CqKq3SL4qr0UkRUfEC5MRgEEEDAHwIEAPyhSBsIIIAAAgjkI3DISMr39D0jteW7NS5LmoGANt1vUrPrW6tmo/oqViJR6aln9LWxzf+tqc/7/OJ/tsMb+/XU3U88pJjYoqwXArYKnNj6kHGV3oc+BQDMSkn/GyrzSkFXT5HEi1XykteMIy9F8p1nZup+KStNUfE1jLJ87c8XjAIIIBDUAgQAgnr5GDwCCCCAQLAIZGdn66t3P9LsoY8oJdn91uezcypZrowyMjKUfCypQNOs0bCubrjrVl1t5AAo6A0DBRoIlRH4U8A8g39yx6PKNl68XT2ujgCY5c0kgie2jjS+3qc4rZ7fDgAWAgEEEAhXAQIA4bryzBsBBBBAwHIBM1v/f+a9qYUTpnscBPB1kE2ubqlWXdqrSZsrVLl2dUVE8mXTV0vq+V8gM/WAjq+/y9jGb3x9d/G4CwAYn+yVtNnYBfD7Z05rx1borOL1J/t/4LSIAAIIBLkAAYAgX0CGjwACCCAQXALmToCNK1ZpwSPTtGPNRr8OvkWHto5kgs2uu0oJJYv7tW0aQ8DfAvkfA3B+DeDZcTiCCBv7K/P0rlxDi4wpY2Tuf86RwZ8HAQQQQCC3AAEAfhEIIIAAAgjYIJB+Jk0bjEDA0vlvaf3yb33eEXB2e/9V3TqohHFkgAeBYBHIbxu/OY+EmsMVX+0el1PKSjtsXOs3VunHvjWO70cb80ZsKgAAIABJREFUL/0tlFB7lKLjawcLA+NEAAEELBUgAGApN50hgAACCCCQV+DwgV81x8gNsPrTLz3mqdX4Il11899UuVZ1/bZnv5KTTmj3xq3KSE/PaaOS8beK1S/QBfVqqVr9C1WmUgVFx+SfFM3jQVAQgQIIZGelGtn871F6kqvrLN3vAChA11RFAAEEwlaAAEDYLj0TRwABBBAIBAFzJ8Cix2fo/ZnzC304iaVK6PKO16l97+6q27yJoqK5DrDQ0enArYB5Dd9J4wu+GQw4/zFzABSvP0lFy92AIgIIIICAnwQIAPgJkmYQQAABBBDwRWD7jxv0RM+BOvrrYV+q+1ynYavmuvPREap/WVPjqrQIn9uhIgIFE8gysvmP+fNKwOxcTUXF1VCppq8qMqZ8wbqgNgIIIIBAjgABAH4MCCCAAAII2Ciw/O0lmnbPSFtGEJdQTL3HD1OHu/6uIkVjbBkDnSKQnXlaSVuGK+3IVwbGH0GAqNiqxtf/p4wz/ZcChAACCCDgRwECAH7EpCkEEEAAAQS8FVj18Rea2GOAt9VyylepU1Plq1bO+f+zs7J1cOceHdp30OM275wwQt0G9eVIgMdiFCwMgfQT64x8AGsUU/JyRSc2MLrg6srCcKZNBBAIbwECAOG9/sweAQQQQMBmgaTfj2q2kQDw2yXO7zM3h2ee3a9/+SVq2LK5LrykocyX/uKlSiomLtbl6E+fTNay1xfrpVET851h6YrlNHLedDW6skW+ZSmAAAIIIIAAAsErQAAgeNeOkSOAAAIIhIjA3i0/adbQ8dry3ZqcGTW5uqVadWmvJm2uUMWa1bz+Op+dlaUv3vxQz9w/2iOlLgPv0l1GTgBuCfCIi0IIIIAAAggEpQABgKBcNgaNAAIIIBBqAhlp6fpt7wEVjTcyn+fzdd/d3DMzMrXp6+/1wZxX9cPS5R4ztbihrYa/NEUJJYt7XIeCCCCAAAIIIBBcAgQAgmu9GC0CCCCAAAJ5BMyv/ft37NbXH3yizxa+69X5/7ONsQOAHxYCCCCAAAKhL0AAIPTXmBkigAACCISoQNLhI1rx/lItf+tDbVu93udZmjkFhsx6Qg2uaOZzG1REAAEEEEAAgcAXIAAQ+GvECBFAAAEEEMgRML/27926U4tnz9fXiz9RSvKpAum06NBWt48doloXm1nXeRBAAAEEEEAglAUIAITy6jI3BBBAAIGQEvj9wC9a9Piz+uKNxQWeV8tO7dTVSPzXwLhdICKS69YKDEoDCCCAAAIIBIEAAYAgWCSGiAACCCCAwNbv12nOsEe1e9NWnzHMrf7X3NrZ8U+5qpUVERHhc1tURAABBBBAAIHgEyAAEHxrxogRQAABBMJMYN+2nXp2wBifzvmXN170W3Zur6u7d1Stxhd5fZ1gmFEzXQQQQAABBEJagABASC8vk0MAAQQQCHaB1NMpeuHBx7Tstfc9nkpiqRK65rYuuvqWmxxn+6Njinhcl4IIIIAAAgggELoCBABCd22ZGQIIIIBACAjs2bxNT/UerIM7f853NmZCv479euri1pcpJi423/IUQAABBBBAAIHwEiAAEF7rzWwRQAABBIJMYMt3azTqhp5uR22++PcaM9jY4t+Ac/1Btr4MFwEEEEAAASsFCABYqU1fCCCAAAIIeCmQXwDg8o7XadAzj6lk+TJetkxxBBBAAAEEEAg3AQIA4bbizBcBBBBAIKgEDu07qKfvHqEtq9Y6HXeP0YPUY/RAvvwH1aoyWAQQQAABBOwRIABgjzu9IoAAAggg4JFAVmam3nv2FS2cMN1p+XrNm2jInCdVtV5tj9qjEAIIIIAAAgiErwABgPBde2aOAAIIIBAkAof2HtDT94yUeRzA2VOlTk3dOvJ+tezUTrHxcUEyK4aJAAIIIIAAAlYLEACwWpz+EEAAAQQQ8EFg7RdfO24DSEk+5bJ2dJFoVapVXfUva6rGba7QRVc0U8lyZTy6ESA7O1unTyYrIy1dZsDh+OEj2r9tl379eb9+2fWzEkuVVOtuHdS8/dUqUjTGhxlQBQEEEEAAAQTsFiAAYPcK0D8CCCCAAAIeCGRnZWn5O//W88MnuA0CuGqqfNXKjuBAZFRkriKZ6RnavWmrTh5L8mAUUuf771Dv8cPYaeCRFoUQQAABBBAILAECAIG1HowGAQQQQAABlwJmEODrDz/V/LFTZCYHtOu5c8IIdRvUV1HRUXYNgX4RQAABBBBAwAcBAgA+oFEFAQQQQAABOwXMLfqvPTlTX7yx2JZhmLsJRi96TnUuaWRL/3SKAAIIIIAAAr4JEADwzY1aCCCAAAII2Cpgntk/bOwC+GDOq/pkwds6k5Jq6XhuGzXAcf1gZBS7ACyFpzMEEEAAAQQKIEAAoAB4VEUAAQQQQCAQBMzEfVu/X6tPF72nzd+s1u8HflFWZlahDu3KLjfogVkTVax4YqH2Q+MIIIAAAggg4D8BAgD+s6QlBBBAAAEEAkLAzBVw7NARJRuJ/U4cPaaTR4/rwM49ucdm7CDY8NUqmbcLePLEJRRTrcYNlFi6pBpd2UKtOrdXuQsqeVKVMggggAACCCAQIAIEAAJkIRgGAggggAACVgqcOHJM0/uP0o+fr3DZbZ1mF6vLgDvV7LrWSihVQhEREVYOkb4QQAABBBBAwM8CBAD8DEpzCCCAAAII2CWQmZGpvVt3KPn4CZWuUE6Va1dXRGTua//Ojm39l9/qiZ6DXF4peHnH63T/0+NVpnIFu6ZDvwgggAACCCDgZwECAH4GpTkEEEAAAQTsEDi482e98OBjubb0t+t9s+58dIRKlC2da0jpZ9I0f/xULXlhkdOhmtv9/2Fk+b/k2ivtmAp9IoAAAggggEAhCRAAKCRYmkUAAQQQQMAqAfOL/+wh47Vy8dI8Xd7Uv5f6PDZSMXGxOX/bsXaTJvUerEPGLQLOnut6ddN9xtf/2Pg4q6ZAPwgggAACCCBggQABAAuQ6QIBBBBAAIHCFHC3nf/8r/mpp1M0d/RT+uTVt10O6R+LZhpJ/toV5pBpGwEEEEAAAQRsECAAYAM6XSKAAAIIIOBPgaXz39LsoY+4bPLsF/2ixi6Ar979yFE2JfmU0/L1mjfRyHnTVKH6Bf4cIm0hgAACCCCAQAAIEAAIgEVgCAgggAACCBRE4IPZCzR3zCSXTZSuWE6jX31WB3ft1StjntJJ43pAV89towaox+iBioyKKsiQqIsAAggggAACAShAACAAF4UhIYAAAggg4I3Aqo+/0MQeA9xWMYMAR3897LZM1Xq1NWr+dNVoWM+b7imLAAIIIIAAAkEiQAAgSBaKYSKAAAIIIOBK4Lef92tq3xHatnp9gZC6PdBHvccNU5GiMQVqh8oIIIAAAgggEJgCBAACc10YFQIIIIAAAh4LZGVm6r1nX9HCCdM9rnN+wfJVK2u0cfVfnUsaed3G6ZPJWrNspX7ds09V69ZWs+taE0TwWpEKCCCAAAIIFL4AAYDCN6YHBBBAAAEECl3gyMHfNL3/KG1Yscqnvm4fO0Tdh/VXVLTnZ//Tz6Tpmw8/1RuTZ+vAjt05/Xa+/w71Hj+MawR9WgkqIYAAAgggUHgCBAAKz5aWEUAAAQQQsFRg08ofNOO+h3Ro30Gv+m3dtYPunTpOJcuX8ahedna2dm3YoteefE4/LF2ep4559eDAZyaoTfeOioiI8KhNCiGAAAIIIIBA4QsQACh8Y3pAAAEEEEDAEgHzxXzrqrV6fsRj2r1pq0d93tivp8yv/4mlSnhUPun3o1o8c74+mvu6y6sEzYaatm2lYS9Olpl8kAcBBBBAAAEEAkOAAEBgrAOjQAABBBBAwG8C5kv60vlvybwe0NWVf+Y5/ZuH3aOLr2yhiMjIfPvOzsrS+i+/07yxUzwKLpi7AB5fPE/1WjTJt20KIIAAAggggIA1AgQArHGmFwQQQAABBCwX2LF2kyb1Huz0SECVOjXV46GBatW5fb4J+4799rsWPT5Dny16z+M5NLiimR58earKV6vicR0KIoAAAggggEDhChAAKFxfWkcAAQQQQMA2AfNIwPK3lziSA7p6ajSsq3a9u+uKm65XuSoVc+0GML/6f7PkM+Pl/5lcSf7ym1CdZhfr3ilj+fqfHxR/RwABBBBAwGIBAgAWg9MdAggggAACVgqknk7R/HFT9bFxZj+/x7wK8OKrLtNFLZur3AWVtOL9/+izhe/mVy3n72YegVtH3q8b+tzKDQAeq1EQAQQQQAAB6wQIAFhnTU8IIIAAAgjYIuBNEMDXAbbo0NaRTLDWxQ18bYJ6CCCAAAIIIFDIAgQAChmY5hFAAAEEEAgEgbSUVL0/a77ee2au2+z93o7Vm1wC3rZNeQQQQAABBBDwrwABAP960hoCCCCAAAIBK2DmBNj89Wq9M/1FrVm2ssDjvLZHV/UeN0Rlq1QqcFs0gAACCCCAAAKFL0AAoPCN6QEBBBBAAIGAEjCT++3dulMr/vWxVi5e6lWCP3Mi5lf/3uOGqlWndh5dIRhQk2cwCCCAAAIIhLEAAYAwXnymjgACCCAQ3gLmjoAv3/m35gx9RCmnTnuE0a73zcbL/zCVqlDWo/IUQgABBBBAAIHAESAAEDhrwUgQQAABBBCwVGDTyh80476HdGjfwXz75at/vkQUQAABBBBAIOAFCAAE/BIxQAQQQAABBPwvkHT4iGYOHqdVH3+Rb+O+nPVPNXYUHN7/i/Zv36Wf1m3W7o1blZGeruoX1VWne29X+WpV8u2XAggggAACCCDgXwECAP71pDUEEEAAAQSCQsB88Z/YY4DbsZavWlm3G2f9W3ftoCJFY/KUzczIdNwocGjfAf22Z79+3rJDP63d5HjZd7eroF7zJhoy50lVrVc7KKwYJAIIIIAAAqEiQAAgVFaSeSCAAAIIIOCFwJtT5ui1J55zWaOlkeDvtocGqJyR4f/wgV908uhxR7LAI78ccrzgH9z1s9fJA8/trNN9vdXnsZFOAwteTIOiCCCAAAIIIOCFAAEAL7AoigACCCCAQKgIfDB7geaOmWTbdC5s2lCj5s9QpVrVbBsDHSOAAAIIIBBuAgQAwm3FmS8CCCCAAAKGwPYfN+iJngN19NfDtng0bdtKw16crNIVy9nSP50igAACCCAQjgIEAMJx1ZkzAggggEDYC6SlpGr++Kn690uvWW5Rp9nFunfKWNVr0cTyvukQAQQQQACBcBYgABDOq8/cEUAAAQTCWuD4oSOaNXS8Vn20zBKHxFIldOvI+9Xuju6KT0ywpE86QQABBBBAAIG/BAgA8GtAAAEEEEAgjAVOHkvS4pnz9J95b8r8d3dPXEIx1WrcQHWbN1Zq8ml9s+QzmdcJevK06NBWvcYMdtSPiIjwpAplEEAAAQQQQMDPAgQA/AxKcwgggAACCASjgHkkYP9Pu3Uq6WSu4UdGRqpCjQuUUKK4YovFyyxnBgvemvp8vgEDs6EqdWqqx0MD1apzezL+B+MPgzEjgAACCISUAAGAkFpOJoMAAggggEDhCezfvkvzxk3RD0uXe9TJtT26qve4ISprXCXIgwACCCCAAAL2CxAAsH8NGAECCCCAAAIBLZCZkanlby/RK2Oe8virf+9xQ9WqUztFGDsIeBBAAAEEEEAgMAQIAATGOjAKBBBAAAEEAlIg9XSK3nn6Bb097UWPxteu983GV/9hKlWhrEflKYQAAggggAAC1gkQALDOmp4QQAABBBAIKgHz5X/+uKn6eO7r+Y7bPOvvyVd/czfBrg3/04avVmnrD+t0xugjsVRJXXzVZWrevo3KVK5IksB8tSmAAAIIIICAbwIEAHxzoxYCCCCAAAIhLWC+qL8/a55efWRavvP05Ky/2d6qj7/QuzNe0o41G522ad4y0One29V9eH+Z/86DAAIIIIAAAv4VIADgX09aQwABBBBAICQENn39g6b2Ha6jvx52OZ/yVSvrduOsf+uuHdxm+DevF/znxGc92klgdnZjv57q8/hIxcbHhYQlk0AAAQQQQCBQBAgABMpKMA4EEEAAAQQCSOCd6S9p4YTpLkfU0kjw13fiKFWsUdXtqL05RnBuQyNenqq2f+8UQCIMBQEEEEAAgeAXIAAQ/GvIDBBAAAEEEPCrQEZauhY8Ok0fzF7gtF1ze36txg0UE1vU8fdKtaqrXFXnV/0d2LFbn//zX16Pr/2dt6j/5IdVNC7W67pUQAABBBBAAAHnAgQA+GUggAACCCCAQB6BpfPf0uyhj9gmc2WXG/TArIkqVjzRtjHQMQIIIIAAAqEmQAAg1FaU+SCAAAIIIOAHgUN7D+jpe0Zqy3dr/NCa903cNmqAeoweqMioKO8rUwMBBBBAAAEEnAoQAOCHgQACCCCAAAJOBVYuXqo5xi4AM4mflU+95k00/KUpqly7upXd0hcCCCCAAAIhL0AAIOSXmAkigAACCCDgm0B2drbWLFupl0c/KfMsvxVPiw5t1ffxUbqgbi0ruqMPBBBAAAEEwkqAAEBYLTeTRQABBBBAwHuB0yeTtfrTL/Xth59p/ZffFsqOgBoN6+qW4ffKvF2gSNEY7wdJDQQQQAABBBDIV4AAQL5EFEAAAQQQQACBswLZWVk6dSJZx347rOOHjyjZOB5wYOcex59TTp7S7o1blZGe7vj/D+076HLngHmTQN1LG+uSa6/UZcZX/8oX1lRUNOf9+aUhgAACCCBQmAIEAApTl7YRQAABBBAIY4Hlby/RNCOR4PlP+aqVNeyFyWrUukUY6zB1BBBAAAEErBcgAGC9OT0igAACCCAQFgJ7t/ykSXcO0b5tO/PMt/FVlzsS/ZWpXCEsLJgkAggggAACgSBAACAQVoExIIAAAgggEIIC6WfSNH/8VC15YZHT2d3Yr6f6PD5SsfFxITh7poQAAggggEDgCRAACLw1YUQIIIAAAgiEjMD2HzfoiZ4DdfTXw07ndOeEEepoBAJOHDnmyBlw9omOjlalWtWVWLokuQFC5tfARBBAAAEE7BYgAGD3CtA/AggggAACISxg7gJY9PgMvT9zvk+zNPMFXH7jtWrT/SbVa95YEZGRPrVDJQQQQAABBBCQCADwK0AAAQQQQACBQhU4uPNnTe8/SttWry9QPy2M2wJ6jRmsWo0bKCIiokBtURkBBBBAAIFwFCAAEI6rzpwRQAABBBCwWOC7j5Zp8l1DlZH2xxWBvj6JpUro7if/obZ/78TRAF8RqYcAAgggELYCBADCdumZOAIIIIAAAtYI7N++Sy+Omqh1//3GLx3GJRTTbaMGqMvAuwgC+EWURhBAAAEEwkWAAEC4rDTzRAABBBBAwAaBrd+v05xhj2r3pq1+7d0MAgx8ZoKRG6AjxwH8KktjCCCAAAKhLEAAIJRXl7khgAACCCBgo8C+bTv17IAxBT7772oKNRvV18h501S1Xm0bZ0nXCCCAAAIIBI8AAYDgWStGigACCCCAQNAIJB8/odlDxmvl4qUejblGw7rGuf7OatK2pSpUq5JT55fde/XRy6/rizcWO22n2wN91HvcMBUpGuNRPxRCAAEEEEAgnAUIAITz6jN3BBBAAAEECkng04XvauYDY/Ntvdl1rfV/Q+5Woysvc3mePzMjU+/PmqdXH5mWpz3z6//oV59VtQYX5tsXBRBAAAEEEAh3AQIA4f4LYP4IIIAAAgj4WcD8+v/coIf17ZLP8m35jkeGq6uRzC+/L/gnjhxzXCX44+cr8rQ57IVJurZH13z7ogACCCCAAALhLkAAINx/AcwfAQQQQAABPwts+W6NHrn5HqUkn/Ko5e7D+uvvD94rM7Gfq+dMSqpeeugJffrqO3mK9Hp4sONWAB4EEEAAAQQQcC9AAIBfCAIIIIAAAgj4VWDp/Lc0e+gjXrXZokNb9RozWLUaN3Ca1X/P5m2a0me4zMSC5z8EALyipjACCCCAQBgLEAAI48Vn6ggggAACCPhbIDs7W29Mmm38M8tp0zf176UdazY5vRnA3AFwXc+uuuGuWx2Z/aOio5R6OkUbvvxO/5z4rMurBPs9OVpdjGMEPAgggAACCCDgXoAAAL8QBBBAAAEEEPCbQJqxVf/lfzwlcxfA+Y95bd9DC2Y4/vOzRo4A86hAQR8zaDDhvZfV4IpmBW2K+ggggAACCIS8AAGAkF9iJogAAggggIB1Au52AJgZ/x+c+7QSS5fUoX0HNdcIFHiSKNDd6K/r1U33PT1esfFx1k2SnhBAAAEEEAhSAQIAQbpwDBsBBBBAAIFAFfhg9gLNHTMpz/DODQCYfzx5LMmxtf/jua/7NJV6zZtoyJwnHccFeBBAAAEEEEAgfwECAPkbUQIBBBBAAAEEvBBY999vNK5r3zw1Kteurn8sek41GtbL+VtmRqa+XrxUrxs5Aw7s2O1xL+aW/3unjFXtJhd5XIeCCCCAAAIIhLsAAYBw/wUwfwQQQAABBPwsYG7vf/ruEdqyam2elh+YOVHt7+ie578n/X5Ui2fO10fGbgB31weaZ/479uuprg/0UYmypf08cppDAAEEEEAgtAUIAIT2+jI7BBBAAAEELBfISEvXgkenyTwKcP7T+KrLNfylKSpTuYLTcSUdPqJV//mv1n7xtbavXu/IFWC+9Ne9tLEuufZKteneUeUuqGT5nOgQAQQQQACBUBAgABAKq8gcEEAAAQQQCDCB7T9u0BM9B+ror4fzjOz2sUPUfVh/xzV/hfGknjqtyMhIxcTFFkbztIkAAggggEDQChAACNqlY+AIIIAAAggEroC76wDNL/r9nvqHruvZzS9BgOTjJ4zjBmu0+tOvtP7Lb3NyCZi7BXqNGSwz9wAPAggggAACCEgEAPgVIIAAAggggEChCOzZvE1T+gzXvm0787RvBgFuHtpP3Qb18elLvfnSv2bZCi1/e4l+WLrc5fi5KaBQlpZGEUAAAQSCVIAAQJAuHMNGAAEEEEAg0AWys7P16cJ3NGvweJdDbdmpnfpOHKWKNarmO53srCzt2rhVHz6/UN8u+cxtssBzG2vdtYMGPvuYEkoWz7cPCiCAAAIIIBDKAgQAQnl1mRsCCCCAAAI2C6SeTtH8cVP1sZHd39WTWKqEIydAu943K7F0yTzF0s+kad3yb/TeM3O1+ZvVPs3oH4tmqlXndj7VpRICCCCAAAKhIkAAIFRWknkggAACCCAQoALmFX+vPDxZ/33zA7cjLF+1stoZVwRee1sXlTP+XcYOgvVffac3J8/x+cX/bIe9Hh6s20YNCFAhhoUAAggggIA1AgQArHGmFwQQQAABBMJa4OSxJL36yDR98urbHjlUv6iuMtLTcxL6eVTJSSFzd8E1RkCh2wN9VLYK1wf66kg9BBBAAIHQECAAEBrryCwQQAABBBAIeAHzZoCP5r6hNybN8vj8vi+TMncSNG9/ta646Xo1uKKZYuPjfGmGOggggAACCIScAAGAkFtSJoQAAggggEDgCpiJAXdt2KLXnnzObfZ+b2dQpU5NXXNrZ7UykgpWvrCmX64X9HYMlEcAAQQQQCDQBQgABPoKMT4EEEAAAQRCUCAzI1MbV6zSm1N8P99/dnt/u97dVbVebV76Q/B3wpQQQAABBPwrQADAv560hgACCCCAAAJeCKQkn9LMQWO14v3/eFyrRsO6atP9Jl3a7iqdSjqpZCO/wIGde3LVr1K7hkqWK6NKtao7bhaIio7yuH0KIoAAAgggEKoCBABCdWWZFwIIIIAAAgEuYOYEmD9+qv790muFOtK4hGJq0ralWnftoKbG/y1hBAZ4EEAAAQQQCEcBAgDhuOrMGQEEEEAAgQAQWP/lt3qi56BCTQh4/jTNYwN/63ubOg+4UyXKlg4ABYaAAAIIIICAdQIEAKyzpicEEEAAAQQQOEfAPP//2hPP2WJSp9nFunfKWNVr0cSW/ukUAQQQQAABOwQIANihTp8IIIAAAgggoHemv6SFE6bbJmFeFzjshclq1LqFbWOgYwQQQAABBKwUIABgpTZ9IYAAAggggECOwI61mzSp92Ad2nfQrYp5xV/9y5qqrvHVvmr9C43EftUUGx+vYsUTFBEZmatu6qnT+mndZv3ruVc8umawadtWGvbiZJWuWI6VQQABBBBAIOQFCACE/BIzQQQQQAABBAJTICszU0sXvK0F45/OlQfA/DLfvP3Van7D1arfoqkSjHP7ERERXk1ipXGrwOS7hnlUZ+wbc3T5jdd6VJZCCCCAAAIIBLMAAYBgXj3GjgACCCCAQJALZGdna//2XVrz+QqVr1ZF1Ywv/BVrVvP52r6kw0e07PXFenfGSzppXA/oyXPHI8N1y/D+nhSlDAIIIIAAAkEtQAAgqJePwSOAAAIIIICAKZD0+1Etnf+WPpi9wOMXf7OeeUXgw6/PUpOrWwKJAAIIIIBAyAsQAAj5JWaCCCCAAAIIhLbA1u/Xac6wR7V701avJ9rr4cG6eUg/FSka43VdKiCAAAIIIBBsAgQAgm3FGC8CCCCAAAII5Agc3PmzpvcfpW2r13ulUqNhXd0y4l5d2aWDz8cNvOqQwggggAACCASAAAGAAFgEhoAAAggggAACvgmYW/7njpnkUWVzu3/LTu10/e3/50guyFd/j9gohAACCCAQQgIEAEJoMZkKAggggAAC4SSQkZ6hRY/P0L+efcWjaQ97YZKu7dHVo7IUQgABBBBAIBQFCACE4qoyJwQQQAABBMJE4J3pL2nhhOkezfbKLjfogVkTVax4okflKYQAAggggECoCRAACLUVZT4IIIAAAgiEkcCOtZs0qfdgHdp3MN9ZN7uutR6c+7QSS5fMtywFEEAAAQQQCEUBAgChuKrMCQEEEEAAgTARyM7O1lfvfqTZQx9RSvIpt7PudF9v9XlsJGf/w+S3wTQRQAABBPIKEADgV4EAAggggAACQS2QnZWlb/+9TG9Mmqk9m7c7nUuDK5ppyKwnVKVOzaCeK4NHAAEuR0tHAAAF6ElEQVQEEECgIAIEAAqiR10EEEAAAQQQCBiBjLR07dq4RZu/+VE/GUcDTh47rkq1quviqy6Tuf0/PjEhYMbKQ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cD/A953cE4HRs3r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 name="AutoShape 4" descr="data:image/png;base64,iVBORw0KGgoAAAANSUhEUgAABAAAAAMACAYAAAC6uhUNAAAgAElEQVR4XuzdB3hUxdrA8Te9kAQCIaHbu4KKCHZQxPLZO7YrdgWRJkVULiodRGkW9KJybdivFbuACGJBRWmCAgIpkJBCesI378JiCLt7zm42JNnzn+fh0UtOmfnNgeu8M/NO2A5ThIIAAggggAACCCCAAAIIIIAAAiEtEEYAIKT7l8YhgAACCCCAAAIIIIAAAggg4BIgAMCH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AAAggggAACCCCAAAIEAPgGEEAAAQQQQAABBBBAAAEEEHCAAAEAB3QyTUQAAQQQQAABBBBAAAEEEECAAADfAAIIIIAAAggggAACCCCAAAIOECAA4IBOpokIIIAAAggggAACCCCAAAIIEADgG0AAAQQQQAABBBBAAAEEEEDAAQIEABzQyTQRAQQQQAABBBBAAAEEEEAAAQIAfAMIIIAAAggggAACCCCAAAIIOECAAIADOpkmIoAAAggggAACCCCAAAIIIEAAgG8AAQQQQAABBBBAAAEEEEAAAQcIEABwQCfTRAQQQAABBBBAAAEEEEAAAQQIAPANIIAAAggggAACCCCAAAIIIOAAAQIADuhkmogAAggggAACCCCAAAIIIIAAAQC+AQQQQAABBBBAAAEEEEAAAQQcIEAAwAGdTBMRQAABBBBAAAEEEEAAAQQQIADAN4AAAggggAACCCCAAAIIIICAAwQIADigk2kiAggggAACCCCAAAIIIIAAAgQA+AYQQAABBBBAAAEEEEAAAQQQcIAAAQAHdDJNRAABBBBAAAEEEEAAAQQQQIAAAN8AAggggAACCCCAAAIIIIAAAg4QIADggE6miQgggAACCCCAAAIIIIAAAggQAOAbQAABBBBAAAEEEEAAAQQQQMABAgQAHNDJNBEBBBBAAAEEEEAAAQQQQAABAgB8AwgggAACCCCAAAIIIIAAAgg4QIAAgAM6mSYigAACCCCAAAIIIIAAAgggQACAbwABBBBAAAEEEEAAAQQQQAABBwgQAHBAJ9NEBBBAAAEEEEAAAQQQQAABBAgA8A0ggAACCCCAAAIIIIAAAggg4AABAgAO6GSaiAACCCCAAAIIIIAAAggggAABAL4BBBBAAAEEEEAAAQQQQAABBBwgQADAAZ1MExFAAAEEEEAAAQQQQAABBBAgAMA3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AAAggggAACCCCAAAIEAPgGEEAAAQQQQAABBBBAAAEEEHCAAAEAB3QyTUQAAQQQQAABBBBAAAEEEECAAADfAAIIIIAAAggggAACCCCAAAIOECAA4IBOpokIIIAAAggggAACCCCAAAIIEADgG0AAAQQQQAABBBBAAAEEEEDAAQIEABzQyTQRAQQQQAABBBBAAAEEEEAAAQIAfAMIIIAAAggggAACCCCAAAIIOECAAIADOpkmIoAAAggggAACCCCAAAIIIEAAgG8AAQQQQAABBBBAAAEEEEAAAQcIEABwQCfTRAQQQAABBBBAAAEEEEAAAQQIAPANIIAAAggggAACCCCAAAIIIOAAAQIADuhkmogAAggggAACCCCAAAIIIIAAAQC+AQQQQAABBBBAAAEEEEAAAQQcIEAAwAGdTBMRQAABBBBAAAEEEEAAAQQQIADAN4AAAggggAACCCCAAAIIIICAAwQIADigk2kiAggggAACCCCAAAIIIIAAAgQA+AYQQAABBBBAAAEEEEAAAQQQcIAAAQAHdDJNRAABBBBAAAEEEEAAAQQQQIAAAN8AAggggAACCCCAAAIIIIAAAg4QIADggE6miQgggAACCCCAAAIIIIAAAggQAOAbQAABBBBAAAEEEEAAAQQQQMABAgQAHNDJNBEBBBBAAAEEEEAAAQQQQAABAgB8AwgggAACCCCAAAIIIIAAAgg4QIAAgAM6mSYigAACCCCAAAIIIIAAAgggQACAbwABBBBAAAEEEEAAAQQQQAABBwgQAHBAJ9NEBBBAAAEEEEAAAQQQQAABBAgA8A0ggAACCCCAAAIIIIAAAggg4AABAgAO6GSaiAACCCCAAAIIIIAAAggggAABAL4BBBBAAAEEEEAAAQQQQAABBBwgQADAAZ1MExFAAAEEEEAAAQQQQAABBBAgAMA3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CAd4HSih2ytahCYiLDpGlshOOososrpKR8hzSLi5DoiDDHtZ8GI4AAAggg4CQBAgBO6m3aigACCCCwW2CH+bc3V+TJs7/kSGFZpYSbse/lhyVJn47NxAnD4E0F5TJ6YZYs21IslQajeXykTOyWJgc0ieYrQQABBBBAAIEQFSAAEKIdS7MQQAABBLwL6OB/xo/Z8vqKXNfg111izAz4yNNS5eTW8SHN9+e2UhnyVYakby/fo50dW8TJ+K5pEsVKgJDufxqHAAIIIOBcAQIAzu17Wo4AAgg4VmDehu3yyDdZUmKW/1cv1xzRWO4+vmnI2uiWh/u+TJefMor3amOK2QYwvUcraZkQGbLtp2EIIIAAAgg4WYAAgJN7n7YjgAACDhTIK62Ufp9tlj9ySiUiLEzuPC5Zcksq5b+/bXNp6Oz/WDMLHqrl7VV5MuX7bKnYscO13H9w5xT594JMyTCrAeKjwmXMGWlyXFpsqDafdiGAAAIIIOBoAQIAju5+Go8AAgg4T2COWfavy/916f9+jaNkSveW8s3fhTJ+8RYXxnkHJsiwk5qHJEyOSfjX1wQ/1uWWuXIe6EqHcw9M3B0QSYoJl8fPaikHJ5MHICQ/ABqFAAIIIOB4AQIAjv8EAEAAAQTql8DiTUUy6bstkllYLo3MjHSvY5Ll8sOTgpKYT5P99fs8XVZsLXE1+oajm8htHZLl/T/ydwcAQnkLwMdrC2Tcoi2u2f+0RpGu4Eej6PDdAQC2ANSvPwvUBgEEEEAAgWALEAAItijPQwABBBAIWEBnpgd8sVmyCit2P6NJTIRM7t5CDgpCdvqFGwtlxPxM197/WHPs36jT06RTyzgZ822WfGQGx1FmWnzEqalyetvQSwJYZto82CT++yG9yGXbpVWcjOvWQtaYrRD9Pt8seWYbRIfUWHnszBYkAQz4C+ZGBBBAAAEE6rcAAYD63T/UDgEEEHCUgA7Cxy3K2iMzf9WBek0xpvywVd4wR/9paZsUJVPNDLhJA7B7Wbx7S0BybERNX1Xv7t+QVyb3mOX/2UU7gyu6/F9XO7i3RLh/76rDG9e7ulMhBBBAAAEEEAiOAAGA4DjyFAQQQACBIAhoZvphX2eILtV3l1YmI/3Us1u6zqmvSSkqr5T+Zvn/71t2Lv93J/t75fdceXpptuv3bjRbAm5un1yT19Tbez/7q0BGLdy5/N+d7K9NYqTLZL0JDrTQLQHGWf9JQQABBBBAAIHQFCAAEJr9SqsQQACBBimgh/L955cceW15ruhxdTpLP9wk5Du8WUyN26NZ/91L3fVhvY5pIl3bNZJBX2aYLQflcohJfDfRLH8Pxdl/ba97m4P+u3uw/7pJiPjmyjyTEDBM7unYVC49NKnGzjwAAQQQQAABBOqvAAGA+ts31AwBBBBAIIgCVWfA9fg/HfB+sCZfVpvAgCYb1L3/ui8+FEv11Q9HpsS4gh/PLM2RcnMcwilt4mWkaX90hNkPQUEAAQQQQACBkBUgABCyXUvDEEAAAQSqCswyKwtm/brN9VsaAIiLCpOC0sqQH/xre/VEhT6fbJb07eWu9sdFhru2AugqCwb//DlBAAEEEEDAOQIEAJzT17QUAQQQqPcCek79/SYHwHJzTJ8uxR9zRtoey/81SeCTP2bLtpIKOdXMWo82P9eiOQP++1uu6zi/vNIKOcJsGdCfffN3oTz+/VbXQNduqZoIUJ/79up8eXdVnmsQbSbLRU8luO6oxnKFOZpQAwnu4q1u+SbI8IIJPHy0Nl+2m+e561Z9q0H1d+kg/dHTU6VjC++rEnQQ//aqfJljtkxo/bTs3zhaBp3YTNqZf973RbrL0m4xhyC4kgOSCNCuGNchgAACCCDQsAQIADSs/qK2CCCAQEgLVJ2l1+z/j5yWJp13LcvfXFDuytafsWsWu5tZwj7ytFRXAjtNHKhZ7t1FB7JDujSXr9dvFz36z5+i++On9WgpxeU79npu1edfabLl9zaDZS3e6rYqu1QemJexe+bdff/gzilywcGJu6u1eFOR6/SDLbsy9Lt/0DQuQswYX9omRsmwk1OkdULU7ns2GY8HzbN1C0P10tgEKW7rkCwzfsreI6GiHQfNjdArRBMh2mk/1yCAAAIIIBDKAgQAQrl3aRsCCCDQgAT0nPoBZsb658xiV62TYsLl8bNaysEmOZ+Wqnv49X/rTPU5ByTIIHOPp0GwDrJ19vs9syrAbtGgQ+/jm7mCDn0//WfJvKf73YGCVHM6QdW6afBh4IkpcrTZZ+9OMFj1fndw4rwDE3a3a9J3W12rA7wVXWkw3AQAuu+/8x5dKeGt3e5nnGuev2hjkWu1hJ2i9fK2OsHO/VyDAAIIIIAAAvVfgABA/e8jaogAAgg4QkBn0Xt/smn3LLieADC1e0vRWXAtVbPYJ0SHu5b4axb7+Rv2nuF3rx44oWWsyfBf4Voe/+/5mbufrcv8Hzw5VRpF/7OEXwfZzeMjXBnxRy7IlC/WbXe9VwfGx6fFyS1mRl23GOhSft0K4D5K77i02D3qpoELrZtuVfht15GDVTtQ6z6hWws5ygQIdIXAQBPAyK0ySE8x7b3myMaipxZ8bLY8aKl6j25mGL9oiyuBobsc1CTaFRB5d3WezNvloccc3n9yc8k3WyJeX5Enb5ls/+5yx3FNTRLA+D2+q8ToCEkydaMggAACCCCAQOgKEAAI3b6lZQgggECDEtBl8A/Oz3AtvdeiGfnHmYGyDtGrrw7Q4MAlhyTJk2aJu2axb2OWyOsgWvfba9F9+rqMv525TsvGgjLpPXezZJuZcy26quBxE1zwNOBds61U+n+WvnvmXAf4OmDXDPlLNhfJcLPsXuvoXqGwn3lH1ZULepzgySY/wexlOxMOntG2kawz2xPWmudqcQc2dFCvWxp+rxIkOKFlnCsbv/5MAwPfm/dpqbraoHr90syWhUnm+EJt6+QlW01OgJ0D/WuOaOwKCmiZ8sNWecMEAdyl+haEBvWhUFkEEEAAAQQQCFiAAEDAdNyIAAIIIBBMAR246gDWXaruRc82e+PvMYNl9z7/DqmxUmK2DKwwS/x1wK1H+P3bzNrrrLkW/b0pZ7d0ZfjX4k8A4FWTUG+Gmb3XoqsChnRJEV1Or2GJKSah4Ju7ZtIPN4kGHz+rhSsYULVu+vvbTKBBM+5rhv0HzCz80K8ydm9taG2CFZPNfe+Y9r7ye67ruVp0kK911n9Wz9qv7X3MDPKjTBCiav30Pk1G2LdjM9czdFvAdyZokGgCCGO7pskxzWNdv08AIJhfKs9CAAEEEECg4QoQAGi4fUfNEUAAgZASqDpIrb7nvfoAXmfRdcuASZQvo05PE13SX/WYO3eCQDeQPwGAEWarwJcmeaAW9yx/Y7Osf+oP2WZ5/XbX8n8NLGjQQVcpVH92M7OEX/fo65J6nZlvkRAp/Uzwwh2c8NRpusrhTrMsv6dZ+q/lp4xiVwJCPRlAy6WHJkn/TjsH+VXrV91JcyHo1oAeJlfAkWaLgbsQAAipPyo0BgEEEEAAgYAFCAAETMeNCCCAAALBFHDPXlcdeLsTAOrS+6FmQKxbAaqWM8xJAA+bkwCWVhsw69J3XQLvLl/8VSCjzb5593GAB5g985pfQAf41UvVekSaBAB6jc7o68Bfi+79v/eEZuJO4ueqm5nhL3NfsOuBF5os//eZRIR620MmqKAnEngr1RMeVp/l18G/BgG0VK2f5jrQAEgns3XAW9FTEvT97i0Ieh1bAIL55fIsBBBAAAEEGo4AAYCG01fUFAEEEAhpgaoD26axETL9nJa7j7170eynf/bnnD3aH2OWw+sxgJrsTpPzjV+8xfXzKDNo19n509vuTHL3p9l7P/CLDJMAsHz3/dUH3FUffNfcTR6T9+lgW/fz69F/TUz9tLgS8pn3flDtpAFdITCuW5q037UEXwfhehzgX7n/HFUYYepZsStoUD3hYdVZ/urHId5lchn8tmXnSQmaoFC3GLhPB6j+gWiSQV1JkGWSIJrdDK4jBbVUzQ8Q0h8VjUMAAQQQQACBPQQIAPBBIIAAAgjUCwFvAQDNpD/0K82Uv+cxee49+DojX3WJe9VZcR38u4/i02X2VdcPVN077wZYuLHQNVvuXimgv6/vuadjU9eSel1y7y669H/S4q3yQ0bR7oG1+2dV9+y7f0/fvcUMxEvNoD/PtGW4GZhvMbkNtFQNAFQ/GaBqe/RnfczxhMXl/1i4V0H8U7Od7dSjCR83ORU0MaIGCjRgUrQrwaIGJh4zeQg0saEW3WqgORg6t4rffexivfgoqAQCCCCAAAIIBFWAAEBQOXkYAggggECgAtX3tl93VGPXTPusX3J2Z/ev+uyqSQIf/ibLNeDVooN0vVf34j//6zbXfnwtR5gB/FqzR16TB2rR5f3nHJAgFx+S6BqUa5b8BX8Xuk4VqFp08HySGRhfbJbgtzL7+X/JLJZPzbt+zSrZ61r3fdW3IFQ32W4G3H3NQF737LvrcrXZsnC8OXFgqsnYv8dKgV3t0VUFL5iVEO68AO5nav2OM8cUakCjlUkguMicpvA/syJhY/4/qw10K4Xe/7Opuxa956z9EuSyw5Jcqwn0mMAMk7TQvW0h0D7kPgQQQAABBBCo3wIEAOp3/1A7BBBAwDECc1bszL5fbfy9u/2aAd+dA6D63vfqSe6qox1rsugPN0vlR3+b5UqwZ1VSTPDAPTtvda0OpnXbgTuwoEf46bGBR1VJwufpGRPM1oH3qm0dcF+nWfyTTBJBXWXgqeg7CnYdeWhVP13BMPqMNNPuIhnz7RavQQt9DlsDrDT5OQIIIIAAAg1bgABAw+4/ao8AAgiEjIDuU+//ebrofvmqRQfYZ5pkfxtN1v/l5tg/LZr1f4pJ4pe8ay++Lt3XFQTuQbj7fte9ZqZ70InNXMn79Nm6J959nGB1PL3+ooOT5OYOTWS8SRqoz/UWkNB7NVCg2fvfMsvnfzdbFTzVzVsHaV0GmmP7dOa9atGVCbrlQFcwPGJWNlRtk7s9uvrhkYVZrmMQvRVd3q+rG25pn+xquwZPNF+Brl7w1KZ25mQFzVvQOiEqZL4pGoIAAggggAACewoQAOCLQAABBBCoNwKaqV5nxt0D/f0bR5sBdrJrb/qCDYUyyszgV5pMdr2Pb+Ya3LqLLtp/0yxjn/Xrzu0COvg9xCx7/5cZKOu9VffH6xL6//6WKx+vzZfsXdn948x5gh1SY+SmY5J3H5+nz1y8qVBeXZ4nK81AW5fta9FrdTvBBQclSLf9Grm2HMz3UTdfuJtMUGPcoizXdgJtV5vEKLnj2KZy2q4Ehh+tLZBpZkuAvjs1PtIVbNB3ansqzPX/W50vb67ME32Obl3Q4EHz+Ag512xt0FMD3MkK3XXQe95elS9zludKpgm4aNFrzj8wUa432yY0UEBBAAEEEEAAgdAVIAAQun1LyxBAAAEEEEAAAQQQQAABBBDYLUAAgI8BAQQQQAABBCwFKnIKpPjXdVL47UopMr/KNv9zLGNUy2RJurSLJF58okQ0aWT5LC5AAAEEEEAAgboRIABQN+68FQEEEEAAgfotYLYLlP6VJXmvfyO5c76R0j8zLOsbFhUhqQ9eJcm3nyP67xQEEEAAAQQQqF8CBADqV39QGwQQQAABBOpUoNzM7Oe9u1iyn5orZRu2BFSXpnecI6kjexIECEiPmxBAAAEEEKg9AQIAtWfLkxFAAAEEEGgYAiaBYOF3qyVr9OtSuGiVyTC4M+FhoCUsJkraPN9XEnocG+gjuA8BBBBAAAEEakGAAEAtoPJIBBBAAAEEAhXYUVYhJSs3yvbPfpbCJauldPVmKd+ULZVFpRIeFy2RrZpK9CEtpVHXoyXhrPYSvX+aiJ4PGEDZUVIm+e8tkcxHXw94tt/baxtffaq0nHKrhEWyFSCAruEWBBBAAAEEakWAAECtsPJQBBBAAAEE/BDQ/fZrMyT7yY8k99UFrsG+3RLZIlmS/9XN7LvvYTsBnz4/z+zrzxr7ppRn5tp91e7rwpPiJeHsDhKZkiQly/+W7fN+2+sZ8ScfLm1f6i96LQUBBBBAAAEE6ocAAYD60Q/UAgEEEEDAoQKla9Ilc8Qrkv/J0hotvdeBdvP7L5fkG7uJLsH3VHTGXxP6ZY1+w++Bvyb1Szj3eGl27wUS1+GA3asOihavkvVXTZDKguI9Xtmo2zHS5oW+Et4o1qE9S7MRQAABBBCofwIEAOpfn1AjBBBAAAEHCOhgPPuZTyRr1Ouiy/6DVWLb7y+tn+st0Qe2+OeRZo9//twfJXPkHLOlYJNfr4pomiBNb+vhcYVBZX6RbLzzSSn4+Ke9npl8S3dpMe5GkbDAtif4VUkuRgABBBBAAAFbAgQAbDFxEQIIIIAAAsETKM/YJhtvnS6FC1cE76FVnqTbAlrPvFt0Gb6uMNjc/zkp/Ma/d+nAP2XwpdLk+q6u3APViw7+04fONlsW5u/1M12B0G7OIIk/9chaaR8PRQABBBBAAIHABAgABObGXQgggAACCAQkULZ+i/x94+NS/Ou6gO63e5MGAeI7HyL5H/7g1woD11aCoZdJE7OVwNPAX99ftnGrbLrzKa8BjKRLu0ir6bd73Ypgtw1chwACCCCAAALBFSAAEFxPnoYAAggggIBXAZ3533DNJCn+5a96p6R7/Jveda6kDLxEwhO87Ns3yQrzP/5R0gfM8ppDIPaY/aTNywMkypxWQEEAAQQQQACB+iVAAKB+9Qe1QQABBBAIUYEd5RVmD/5rkj3jI3stjAiX2KPaih6np8f96Yx+eGKciBmEV2zbLqV/ZUrem99K7msLpCK7wN4zPV1l3pN08YkmgeAVEn2AOVLQSyn7e6tkPTpHct9a5DVZYVSbZtLmpQESe3S7wOvDnQgggAACCCBQawIEAGqNlgcjgAACCCDwj0DxsvWy/rKxUrE13yeLzsTr8vtmfS8QHVBbFc2+nzX+bcl+6mO/TxGIObKttJhwk2urgLdkfeVZubJ1ygeSM/MTn1sJPCYftKo8P0cAAQQQQACBfSpAAGCfcvMyBBBAAAGnCmyZ9K7r+D1fRQfkrWbcIbqM3m4p/TNTNt87068kf3aODNQZ/61T3pdtL37pO4eAWUHQ+KpTJG3U9RLRON5utbkOAQQQQAABBOpAgABAHaDzSgQQQAABZwlUFpWarP/TPB6X55ZwDaLH3mh/EG2O9st761vZfN8LUplXaA9UB+uXdZHUf1/j2lJQvehxhIXzf5ctj/9PChetslxREJna2LWCIPH8jiLhHAQo8wsAACAASURBVPdnrxO4CgEEEEAAgboTIABQd/a8GQEEEEDAIQK6jH7dhaOldPUmjy3WPf6tn+uzc4+/jVKRWygZw/8ruXO+sRykux+ng3VdXdCo69F7LPfXQX/J7+tl2+yvzJF+C0SDFVbFVsJAq4fwcwQQQAABBBDY5wIEAPY5OS9EAAEEEHCagM8AgJmVb/vKQFeiPztFjw/ceOt0Kf1js53LxdNgvbKwRIp/XGMCCAsl770ltlcQ6LOSLuksKUMu85kw0FbFuAgBBBBAAAEE9rkAAYB9Ts4LEUAAAQScJqBL9DdcN1kKF67Yq+l65F67t4ZKXMeDfLPoEXxzf5JNdz1te8DuTvIXd+z+UrJqsxR8ulTy318ixb9tsL1yQCsVHhctja87Q5rd83+2EhM6rX9pLwIIIIAAAg1FgABAQ+kp6okAAggg0HAFzOA9fciLkvPcZx7b0PyBKyWl34VeM/Hr0X/bXponGUNftLVEX18SfUgraXT6kVK4YLmU6GqBikq//TSAkNL/Ikk473hXEICCAAIIIIAAAg1bgABAw+4/ao8AAggg0EAECr9ZIRuunuBxAK+D6xaTb5HGl5+0dzI9M/jPfvZTs+f/pYAG8f7yRB+QJsm3dpekiztLZMudiQJ3lJRJwSdLZdur82XH9hJp1L2DNL76FIls3tjfx3M9AggggAACCNShAAGAOsTn1QgggAACzhHQZHuZI16R7Kfnem20ZuZPOPMYCU9OcB0FGGGSAhZ+t0q2Tvuw1gb/uq8/rtMh0uTGbpLQ7RiJSEnco35l67fIxlumSZHJGVC1aNCi+YirJfmms1x5BigIIIAAAgggUP8FCADU/z6ihggggAACISJQnrFN/r7xCSn6/o86a5EO1mOP2V8Szj1OEs45TmIOa+11AF+xbbup7+Oiqxc8FpPAMG3UddL01rO9b1+os5byYgQQQAABBBCoLkAAgG8CAQQQQACBfSigQQDN4u8pIWDQq2EG6NHtmkv8aUdKI/Mr7oSDdybxCw+z9ar8D76Xv3tN9bn6QFcCtH3tPok/5XBbz+QiBBBAAAEEEKg7AQIAdWfPmxFAAAEEHCqge+q3zf5Kssa9JRXZBTVW0Fl9HdjHHn+QxJrEfbHt95eYI9tIZGoT24N9T5XIfuYTyRg227J+iRecIK2fuVvCYqIsr+UCBBBAAAEEEKg7AQIAdWfPmxFAAAEEHC6geQFKVm6Uwm9XSMkv66Top7Wiv1eemevzqD8d8De//0pXIr5wkycgPD6mViRzTdK/Tb2fsXx2VOtm0u6doRJ9YAvLa7kAAQQQQAABBOpOgABA3dnzZgQQQAABBPYSKPt7q6y/bKyUrkn3qKNL7ltOuU2SLu1c6/vurerirmBEs0Rp99ZQiT26HT2KAAIIIIAAAvVYgABAPe4cqoYAAggg4DyBbf/9Wjbf+6znhgc56Z6uNihe+qdJ8rdcIs0sfuJ5x0t4Quw/77Z5BKEmEmz3zjCz5YBjAZ33xdJiBBBAAIGGJEAAoCH1FnVFAAEEEAhpgcrCEtl481Qp+PRnj+1MvqW7ybp/fc2O3TOD+tK1GZL95EeS++oCqSwq3f2u6INbSpvn+0rMEW12/15lfpFsumem5L+3xGtQosWYG0TrRkEAAQQQQACB+i1AAKB+9w+1QwABBBBwkEDZhi2y7pIxUvZX5l6trvEy+8odsn3eb5I1/m0pWrzKq6omEGz76kCJTDMJBHcVDRJkjnhFcp7/Yo8TAcKT4iVt5DXS5PquNUo26KAupqkIIIAAAgjUqQABgDrl5+UIIIAAAgj8I1C8bL1r/3/F1vy9WKIPaSX7vXe/RDb3b5m9LvMv+HSpZD48R0pXb7LFnfrQ1dLs3gv2urZ8c47kf/iDlK7LkriOB0mjM46SiCaNbD2TixBAAAEEEECg7gUIANR9H1ADBBBAAAEEXAIlKzbKerMCoDwrdy8R1wqANwa7jvizVcyMf/7cHyVzpP2Bv/u5CWd3kNb/uafWThewVX8uQgABBBBAAIGgCxAACDopD0QAAQQQQCAwgYqcAtlw5QTXcYCeiu7Nb/1cH9Gke16L2eNfuHi1ZAybLcW//BVQRZrefZ6kjrhawiIjArqfmxBAAAEEEECgfgoQAKif/UKtEEAAAQQcKrD1iffNcv3XvLY+LCpCErp3kKQrT5G4TgdLZLMkCYuJdF1fnp4jmf9+VXLfWrTHXn27lPpsHfyn3Hep6HGDFAQQQAABBBAILQECAKHVn7QGAQQQQKCBC5Rtypa/r31Min9dZ7slOnCPSE6Qcs0dUFFp+z73hXp/kxu7ScqAiySyRbLf93MDAggggAACCDQMAQIADaOfqCUCCCCAgIMEin9ZJxt6TnLN6NdmcQ/8m/W9QKLaNKvNV/FsBBBAAAEEEKgHAgQA6kEnUAUEEEAAAQSqC5SuTZeNt0wPeB+/L1E9vq/prWdL8u1n+32qAD2FAAIIIIAAAg1XgABAw+07ao4AAgggEOICO0rKXMfuZY172/YRfr5IIpomSEq/C6XJv86U8ITYENejeQgggAACCCBQXYAAAN8EAggggAAC9V3AZPbX3AAFH/8kef9bIsU//CGVRaW2ax2Z2liaD71ckq46heR+ttW4EAEEEEAAgdATIAAQen1KixBAAAEEQlyg8Jvlsv7qibLDIgigS/01sV9yr7OY8Q/xb4LmIYAAAgggYEeAAIAdJa5BAAEEEECgngjsKK+Q9IGzZNt/v/ZZo4Rzj5OWk3qR1b+e9BvVQAABBBBAoD4IEACoD71AHRBAAAEEELApoMkB118yVso2bvV6R9PbekjqyGskLCbK5lO5DAEEEEAAAQScIEAAwAm9TBsRQAABBEJGoHDhCll/xXjRBIGeSsJZ7aX1c30kPDEuZNpMQxBAAAEEEEAgOAIEAILjyFMQQAABBBDYJwJFP6yR9ZeNlcqCYo/vSxtzgzS9vUet1aWysETK03MkLCJCIls1lbCoiFp7Fw9GAAEEEEAAgeAKEAAIridPQwABBBBAoFYFyjZskXWXjJGyvzI9vqdxz9Ok5eRbgjMwN6cPlG/JEw06bP/8Fykwv8rWZe1+r54u0GrGHdKo69EiYWG12m4ejgACCCCAAAI1FyAAUHNDnoAAAggggMA+E7CTBDD+lMOl+eBLJa7ToSYPQKStuu0oq5CKnAIpWfG3FM5fLtu/XiYlv2+wPG4wPC7ateUg4ZzjbL2HixBAAAEEEECg7gQIANSdPW9GAAEEEEAgIAEdmK+/coJrKb5VCYsIFzG/wmKjJCzc/DPaBAT0f+svTRJoZu4rt213zfQHWiJbJEvbVwZKbPv9An0E9yGAAAIIIIDAPhAgALAPkHkFAggggAACwRYomPuTbLxlmuUMfbDf6+15SZd2kVbTb+fkgX0FznsQQAABBBAIQIAAQABo3IIAAggggECdC5j9+XnvLJbNA2ZJZV5hnVcn+pBWst9790tk88Z1XhcqgAACCCCAAAKeBQgA8GUggAACCCDQgAVK16RL5ohXJP+TpSIVlfu+JWYrQexRbaX50MslocexJAPc9z3AGxFAAAEEELAtQADANhUXIoAAAgggUH8FyjfnyLZX5sm257+Uso1ba7Wi0QekSXKvM10D/sjWzSQ8PqZW38fDEUAAAQQQQCA4AgQAguPIUxBAAAEEEKg3ApUFxTuP7luwXEp+XSdlf2+R8oxtsqO03LVHPyIxTsJM9v644w6UcPPvMWYGP6plUyldmy7pQ1702o6IZonSclIvSfy/E0TCOfav3nQ4FUEAAQQQQMCmAAEAm1BchgACCCCAQEgLmJwCOvjPee4zz800S/1bPXGrNO55Wkgz0DgEEEAAAQRCWYAAQCj3Lm1DAAEEEEDApkBFToFsMEcLFv201uMdse33l3avD5aIlESbT+QyBBBAAAEEEKhvAgQA6luPUB8EEEAAAQSCJWBm9Yu+XyNbp30gJSs2SqMzjpKmd50ruoe/etEtA+svGyu6fcBTaXbvBZL60NXBqhnPQQABBBBAAIE6ECAAUAfovBIBBBBAAIFaFzCD/+xnP5WM4S/tcTpAeFK8tH76rp0Z+93FXJs58jXZOvUDj9XSvAHt3hgs8ScfXuvV5gUIIIAAAgggUHsCBABqz5YnI4AAAgggUGcCpX9slvWXjzMJAPc+ESCyRbJZzn+fxBzZ1lW/svVbzOz/GCn9M9NjfWMOay3t3hkmkamN66w9vBgBBBBAAAEEai5AAKDmhjwBAQQQQACBeieQ97/vZGOvqV7rlXRpF2k1/XYRk9xPZ/+zZ3zk9drGV58qLafcKmGREfWunVQIAQQQQAABBOwLEACwb8WVCCCAAAIINBiB7Gc+kYxhs73WV5f1t5l1j1RuL5HNfWdKZVGp12tbm+uSLjqxwbSdiiKAAAIIIICAZwECAHwZCCCAAAIIhKBA7qvzZVPvZ3y2LCw22uQHqJAdZRVer4vaP1X2M8v/o9qmhKASTUIAAQQQQMBZAgQAnNXftBYBBBBAwCECxUv/dGX1r8gtrFGLm1x/hrSY1Ivl/zVS5GYEEEAAAQTqhwABgPrRD9QCAQQcIlBasUO+Wr9dPlxbIKuzS2R7WaVU7hCJjgiTA5tEyzVHNJYz2sVLRFiYQ0RoZm0J7Cgpc60AyHt7UcCvcGX/nzNI4k890vYzKvOLpLL4n+0E4Y1iJTw+xvb9XIiAHYGK8gpZ9f3PsmTuV/LL/MWycsnPrtsObH+ktD+9s3S/7jJpd/hBEhYebudxXFNHAoX5BfLj5wvk+0++lhXfLZWNq/+UuIRGcmjH9tLlgu5y2qXnSuPmzeqodrwWgdAUIAAQmv1KqxBAoJ4JVJhj1t5YkScvLtsm+aWVPmt3SHK0PHJ6mrRKiKxnraA6DU2g5PcNsv7KCVKenhNQ1Rv3PE1aTr5FwqK8J/+r2JIvee8ultzXFoi+z1MugciUJEk45zhp0utMietwgEg4Aa6AOoSbpKyk1DXof2PyTFn9468+Rc6/9Vq5/oF7JTGZ0yvq26eTuyVbPp71mrw7/XnJz8n1Wj3tu1tGD5OuV10oESQhrW/dSH0aqAABgAbacVQbAQQajsCmgnJ5dGGWLMsqtl3p5vGRMrFbmhxgVgVQEKiJQMHcn2TjLdN8Jvnz9Py44w+S1i/0lahWTff+sQlolazaJFmPzJH8T5aaPAK+g1pVH6BHD7aYcJPEdz5EhJUuNelax92bk7FFZj8yWT6d/abttnf+v7Okz+MPS5NUZpFto9XihTvM3x060z9z6GjLAE7Vavxr5EC5tM/NBAFqsW94tHMECAA4p69pKQII1IHAb1tK5MF5GbKlyHuSNW/VOiolRiad2ULio1jCWgddFzqvNP/Bve2leZIx9EXbQYCEc4+Tlk/cKjpzX72Ub8mTzAdekty3zNYCPwb+ezzHHD2YfNOZkjqyp4THEeQKnY+t9lqiS8Of6DNcli/60e+X6EqAXo/cJ7HxcX7fyw3BE9DB//y3PpSnBj7sc9bfY0DSbAvo/fhIOf2K/zNxQ1YQBa9XeJITBQgAOLHXaTMCCOwTgT+3lcqgLzMkq7A8oPfpKuk7jm0qPY9k+WpAgNy0h0DpmnRJH/S8bP9muc+Be7M+50vzB67ae9m/+Y/37V8tk013Py3lmd6X7PrDroGG1k/dJeGJDMz8cXPatRtWrpEn7r5fVpo9/4GWPlMelh43XsngMVDAGt6ng/95b3wg0/uNkKKC7QE97YCjD5chz0+W1oeYbUQUBBAIWIAAQMB03IgAAgh4F0jfXi79P0+XjfllNWLar3GUTOneUpJjve/BrtELuNlxAuWbcyRr9Buy7eV5XtuuR/41ufZ0Sbqsi0TtlyphZsY++7lPJfPBl30eGRgIZtM7znGtBPCVZyCQ53JPaAhsy9wq0/o9JIs/+LxGDTqiy/EyaOYESW3XukbP4ebABJYtWCKT7xwimRs2BfaAXXddM/hu6Tm0t4RH8P+JNYLkZkcLEABwdPfTeAQQqA0BzfQ/YkGmfPN3zY5f07rpaQBDuqTIuQcm1EZVHfHMqicvrNy68+QFLUnR4XJsWpzcfmyytEuKcoSFu5GaqX/TPTMl/70lttodnhQvlXk1/549vswEF1rP7C1JF59oqy5cVLcCmn1/7S+/y+IPv5ClXy3cnX3/6FM7yYnnniln9rxYGqd4yBsRQLWLC4tk1oMT5MNnXw7g7r1vuWfqo2YVwBVBeRYPsS8QjBUc7rcddkIHue8/kyRtvzb2K8CVCCCwhwABAD4IBBBAIMgCr/yeK08vzXYd7xeM0qVVnIzr1kLY9eifpt2TF/QIxl7tk+Vas9XCScb+BgH80Y8+IM2V9T/OJPoLj46S4t/WS947i12nBHgqcSccLG1fGyQRTRr58xqu3YcCOyor5ed5i+TVcTPkt4Xfe32zLs++bez9cvxZp9ZouX0wloxXr+S5va6W28YMk+i42H0o5+xXBTuIo5oDzUoOPRWAggACgQkQAAjMjbsQQAABjwKrsktl4Bfpklvif9I/b6QtGkXKtB4tJdWcDECxJ+DvyQuRJuHCPR2byqWH7p30zt4bG+ZVemRf5ohXJOf5LwJP6Ler6bqEv8l1Z0jTu8+T6APT9s7wbyJi2TM/kQyzjaB68sCwmChp98ZgiT/58IYJGeK11mPaXn/saXl7yn9stTS1bSvp/9Q40VUBgZZNa9bJY7cPrtG+/+rvPqLzcTLouUmi9aPsG4F5b34g0/o+FPC+f0+1vLj3TXLTvwdKpAkuUhBAwH8BAgD+m3EHAggg4FGgzCz9//c3mTJ/g++l0o1MVv9hJzWXji1iZfqP2fLhmnyfqwX0FIAxZ6TJcWnMWtn59DQI84A5eUHzMPhTEs2WgLFd0+SY5g5zNsm58j/+UdIHzAo4uV9c50Ol1dTbJPqgFj7JK3IKZMOVE6Top7V7Xddq+u3S+JrT/Okyrt0HAls3Zcizw8bIgnc+9uttNdlzr9sMXh49ReZMetrnO3U5+B0THpD9jzpMvnztf656+kowF2cyyT/yzn/ksE4d/GoLFwcmoN+OBnF+mb/Y5wPO+ddVcsND/VzXzH74cZn7whyf13c6p6sMeGa8JDRxVsA2sF7gLgT2FiAAwFeBAAIIBElg3obt8sg3WVJiAgHeSvWZZj0hoO9nvpMF6mkAQ7o0l/PIA2DZUzr4H/Z14CcvnNw6Xh45LVWizLYAp5UdZRVSOP932Tr1Ayn8doW9ZH9m/37KvRdKyqCLRWfxrUrxL3/J+ivGS8XWfAIAVlj14Oc6gHty0MMBJ+C7ccQAufzeW/xO2Lb6p2Uy9oa+PhPGVV9lULAtT6aYYwK/fe9Tn3KDZz0mp112fj3QDe0q6BaO956aLTOHjvbZ0M7/d5b0efxhaZLazHXdqh9+kVHX9pbs9Cyv9x187FEyeNZkaXlgu9BGpHUI1JIAAYBaguWxCCDgLAFNNHffl+nyU0axz4Z7GmCOmJ8pX673fSzSNUc0lruPD05irVDtmZoeu6guujpjXLc0ae+0VQDVPgoNBuSbPfsb735KvC5PMYP/tEeulaa39RDRKJWPUrFtu+S+tkC2THrX4+A/PCFW2r01VOI6HhSqn2eDa1cwsu8HkrCttKhYZpqZ/I9nvebT7KqBd8i19/eViMh/ssG/O/15efb+sT7vY//4vvkUN67+U8bd1F/+XLbC6wt1Rcaw2VPkuDNP2X3N9rx8mdrnAfnm3ble7+M4wH3Th7wldAUIAIRu39IyBBDYhwJ2Zv9jI8Nk1Olp0qnlnmeev7o8V2aYrQC+yhWHJ0nfjjtnSCh7CxSazP6ae+G3LSU15sF6J2H2kx9LxgMvefVMvqW7pI263ufxfZpjYMuEtyV7xkc+VxQ0Ou1IaTO7n4Qn7vlno8adyQMCEigrKZXZj0yWt6fOCuj+qjf5O+Be9s0SmXDzAJ8zwG0PO0iGvvCEtDvi4D3qpycTPNrzbp911lUJVw64vcbt4gHeBSorKuTNJ56TF0c+5pPprOsulTsnPiSx8f/8uS8vLZPn/z1JNJjjrbCVg68PgZoJEAComR93I4AAAmJ39r9jizgZb/aYV19e/tHaAhm3KMtnHoATTdBg4pm+91c7tSt0w8W0H7bKmyvzgnLywpEpMTL5rBYSFxnuVFJXu9MHzZKcWSY5oIcS2SJZ9ntnqEQf4juZWvYzJunfsNk+HcPjoqX1c31cpwZQ6l4g2Nn3/UnYpoGHWQ9NcC0d91UuvPMG6fXwfRIVE73HZcsX/SiDz7nW573XDe8repY8pfYEMtb9bYI4Ay0TOA6bPVVOvujsvSry6vgZ8tKoKT4rOH7uy6J5JigIIOC/AAEA/824AwEEENhDYOHGQtFl/L72/keEhZl9/Clyrod9/Es2F8lwk7SuuNx77gACAN4/ukWbCuUh4+/Lz59PNiUuQqb3aCUtE5x96oKvAEDSxSdKqyfvMvv+fRvpkv+s0W9459dtBKOuk6a3mkGA+TNCqXsBPbNdB2++lm77U0t/ErbZ2fuvs7/DX54mHc44aa9q2AkA9H58pOhxgJTaEbC79//YridL/6fHSdMWzf0OALQ6aD/X1gFN/khBAAH/BQgA+G/GHQgggMBuAR2y6+Dza4s9/L6O8iMAEPgHlVNcIf0/T5e120q9PkS3p59/UKL0NjkUPlpTIDN+ypZycySdt+Jtq0bgtWyYd2Y+/JpsfeJ9j5VP7nWmtJjYy7JhxcvWy/rLxnre958ULy0f6yVJl3Rm8G8puW8u0DPbnx06xmcWdh2A3zpmmHS7+iJZvvhHeeLu+30m67O7X1uXjb8ydrro7K+vctKFZ0vfaaM8ZoC3EwDwd0vCvpEPnbdo8r7JdwyRpV8t9NmoW0YNEV0dEuYh8Ge1AsDuNxU6qrQEgeAKEAAIridPQwABhwmsMQPP/iaL/7aSCp8t1wz+evSfp0IAIPCP5j+/5MiLy7b5XPqvxydO6NZCok1m/7zSSun32Wb5I8d7wCDKRAxGnJoqp7eND7xiIXBn3v++k429pnpsid0VAGIygW//aplsuvvp3UcM6pL/xtedISn9LxTdSkCpPwKLP/hcJplj23wdpVc1+Z6dhH12Z2vtLhu/dfRQ18DRU7ETAHjglRnS+fwz6w96iNVk4f8+lTE33OOzVTrrP/zl6XJox/Yer7MKAHAKQIh9NDRnnwsQANjn5LwQAQRCSWDmzzky2wxAfRWrASUBgMC+iHW5ZTLgi82SVeg9+JIYHS5jTd6FY6pk9R/zbZZo3gVfZXDnFLng4MTAKhYid5Wu3iTrLhkr5ek5e7XIbg4A9416qkBlbqGZ6ReJSE7weWqAXlv0wxrZ/vUy1z3xJx0mCT2OtXXMYIjQ10kzcrO2ytS+D4om0vNWdM/1oJkTJLVd692XaLb+6f1G+Kyznf3an7z4hky95wHLgeODrz0lOgAMNABgpy510gEh8FJdQfKUOTby85fe9tmaUy4+R+6Z9qg0SvL8d6xVAOD4s06VQc9OlMSmTUJAjSYgsO8FCADse3PeiAACISKgy8/7mtlkHYj6Km2TomRq95bS1Owt91TmbSiUkQsypczHsnQ9PlAHspR/BCYs3iLv/bH3efJVjc5o10gePi1Vx527i564oCcv+CoEAER2lJTJxttnSP7733ukatbvQkl94MrgLN83337JH5sl55m5kvvqAtHTA6qWuOMPktYv9JWoVhyFWVt/B9gZgHtatj3/rQ9lfK8BPqtlNei2c/SbvsBq4PjVnPdk0m33ea0LS8dr6+vZ+dw/lv4mj1x9p88THPQ6X6s47Kwq6fGvK+X2ccMlJi62dhvE0xEIUQECACHasTQLAQRqX+BjV/b+LVJhljn7Kt3MIHSkGYR6K++bQex4M5j1VTiabk8dO1svYsySf3XX4EnVYsebAMBOscIFv8v6qya6ggHVSzCy9+tAv+CjH2XL5P9Jye8bfP4ZSDj3OGn91F0cFVgLf7XZ2bft7eg9O8vurQIAq374RUZd29ty4Hj9A/fKVYPu9LhvXFlef+wZn0fPMXNcCx/Prkdq8j89uu+54eN8vkRzSIx8c6bXDP4F2/LkMbMNZcncr7w+p+fQPtJzaG+v30HttZInIxAaAgQAQqMfaQUCCOxjAbvJ/zT7//CTU6T7/mbZs5eis9E6K+2r9DqmifRqz35pt5Gd2f/Dm8XI4+Y4v/ioPY/zswoAWG3Z2MefWp2+Tgf+m3o/I3lvL/JYj4hmidL6mbulUdej/aqnDvy3/fcr2TL+banI9r0do+qDg7rqwK8ah/bFdmb/Az16zyoHQLAGjqXFJa7B54fPvuy1s86/9VrRVQzRsTGh3aF10DoduE/pM1y+fe9Tn2/3lf1fb9y8dr1ZUdLftZrAW+n/1Fg5s+clddBKXolAaAgQAAiNfqQVCCCwjwU25JXJPWb5f3aR7+R/uuxfl//rNgBvZYo5w/6NFXk+W8CM9D88mwvKXVsvMraX+zS722T9v+aIxntdYxUA4BSAPclKzdL89ZePk7K/t3r0DouKkKZ3nSspAy+R8ATfS3I1oJD/3hLJePDl3UkB/fmjG3/qkdL2v/1YBeAPmsW1dgduj7zzHzm228l7Pc1qBYDVsvu8rTmuGd8fPpvvs6bHnHqia99305aeV1Nlb86UibcOkl8XfOf1ORwBGMQPp9qj9DsYcfltPhNI6i1XDrhddCVHeITnLXHLvlkiw86/wWtFdQWBfouHdepQe43hyQiEuAABgBDvYJqHAAK1I6B7zyd9t8Vn9nl9c4fUWHnszBYSZZajeyuDvkiX7zYXef05A9I9aeas2LliwkfKBEmKCTez/y3l4OTovVytcgD4urd2vqb6/9SCuT/Jxlum7bU3v2rNI1MbS7MBF0njK0+RiCaN9mpU0XerZfPAWZZL/b1paKAhbdT1wRuNXAAAIABJREFUknzzWcHJO1D/2fdJDX/++luz/L6Pz4Gbr8G3VQ4Aq4G73YGj1ey91f5zzTzvK4HgPsEO0ZfoKo45E5+S/z76hGULrY5h1G0Ez94/1utzrL4nywpwAQIICAEAPgIEEEDATwFd/j/ky3RZtMn7oN39SJ2B1plob2V7WaX0/XSzrPZxLF2TmAiZ1qOltKuyimBjQZm8tTJPFvxd6MqC7z7XvpFZ7q6rDS4yGex7HJDgOvoulEqh8er3ebqs2Fris1m+Ai9WpwC0aBTp8k6Njwwlupq1xfwHfvazn0rG8JdEKip9PksH6nGdDpHG15wq8SceIuGNG0n2kx+ZXx+LZvj3t2iugeRbukvTPudLZPO9V3T4+zyu/0egrKRUZj00Qd57arZPFl+ztlanAPhK3Gd3+b9Wzmr23qoeHbufJgOeGS9JzYK7lSo/e5v8+PkCWWSOUFz1/c+SuWGTy1JnqPWYu9MuPU8OPaGDRER6nvEOhe/R7ioSq+0gevzkkwMfli9ffdcrix4BedO/B0pktPdVdaFgShsQqE0BAgC1qcuzEUAgJAXsLkG3s5dcn9X7k02yxcdWggOaRLu2EejMdL45x36iSRj49YbtlqsPUsz2gyFdmkvnVnEh0w8LNxbKiPmZUlLhO/Git5wJZea+AWbFxc+ZxV5NjkyJkckmd0Bc5J65A0IGMdCGmCDAtpfmScbQF32uBAj08dXviz6klTQffKkknHe8aBCAEnyB9cv/kLH/ulc2rFzj8+EPvDJDOp9/5l7XVFZUuGZ9Nfmet+JrwGY3+7/Vsm87A8drBt/tShznbem5v7qarf6j/7wqr014UvJzfJ8q0uncrnLzI4OlzaEH+vuaBnG91eoLdyM6ndPVFYRJaJLksV12vsdhs6fKyRed3SBcqCQC9VWAAEB97RnqhQAC9Vbgs78KZNRC6+z/OgCf3qOVtEzwPpP8U0axDPs6Q3Rm21s5sWWcTDTbCDaZYMH95tq12/Y8Is0XlK4IGHFqqnQJkSCAneR/vrZMZBaWS59PNku6j/wB5x2YIMNOal5vv7+6rlhNl/L7rH9EuDQ65Qhp/tBVEtfhAJHw0FrBUtd9V/39dpL/+drDb2cA72vm/q/fVsqYG/rKpjXrfNJYLfu2GjhqAGH4y9OkwxknBaULdMD/wohJMveFObafd5hZBXDvjNGipymEWrFafeFur9X+f6vvUQ3v+88kSduvTagR0h4E9qkAAYB9ys3LEEAgFASslpC722hn///bq/Jk8hLPydXcz9HZ7MsPbywDzdL3ldm+l7578vWWDb+h9YUmXNTEi5qA0VfRLRC6YkITMFYv8zYUysgFmVLmJYGAjjcHnpgiF5otFBTvApUFxbLlsXcl55lPgrMawAz8E3scK80fvEpiDm3FHv998PHZmTXXanS75mK5a9JDooPo6sVqAG915JvVgM/9vnN7XS23jRkm0V7OfbcagJ504dnSd9oorzPP/nDrzL9um3j/GbMdxs/i7SQFPx9Try4vLiySpwY9LJ+/9LZlvXzt/7fzPYainyUaFyBQCwIEAGoBlUcigEDoCuSZJfj9zCD0Dx979t2tv+LwJOnbsZlPDKtggnsbQfr2MsvEd95eFCpJBO2uvOjWzpwzfZrnTOFWJy6QANC/P7vlWbmSPe1DyXnus8ACAbtm/NPG3sDA3z/6Gl9td9n2raOHii7j91S+mvOeTLrtPq918TVzX15aJs//e5Lr7Hir4qsOdvaf69F/2oYwcyxrTYudpIne3mF1IkJN61YX92vOg4m3DJTli3/y+XqrJIyrfvjFJKPsLdnpWR6fE+xVHHVhxTsRqC8CBADqS09QDwQQaBACv20pkftMAsACEwjwVSLMf2gOPzlFuu+f4PWyovJK6W9m9X83z/RWdBZbTxHQVQK+9q1b4YXCMYJWwRK3gbfj/+wkEGT/v9WX5PnnO0rKpWjJKtky8V3ZPv93Ww+Jbb+/pI25QeI7HxLQjH9FToHrRIGwqEiJNdsFwmJI2mgLftdFVrPm7md5O/7PTgJBX/v/7RzbZ1UH/bnVgFyX3A994Qlpd8TB/vB4vNZOzgOrl4yf+7Ic0eV4q8sazM+XfrlQHrzkZsv6+goGqesrY6fLq+NneH1OMFdxWFaWCxAIcQECACHewTQPAQSCK/Dq8p1H0FkVOzPJuoqg3+ebJa/EezBBtxHo4P1es+rAV6JAq/o09ACA3eX/8SbnwZgz0uS4tL3Po19ijlocPi9Disu9JxD0ljzQypefm8MBtuTL+ivHS/Evf/nkCE+Kl7SR10iT67v6vce/sqhUtn+9TLJnfCSFi1btPpEgqk0zafPCvRJ7rMkbQLEUsLPcWh9y8LFHyeBZk6Xlge32eubG1X/KuJv6y5/LVnh9n7fkgXrDyiU/uwaOWhdfZf+jDpUhzz/uMYGeLsefOWyMaDDDWwlm8j9dbfDY7YNlydyvLI29XRBqAQBNAPniyMcsPXr860q5fdxwifGwjSNj3d8y4eaBstKcouCt3DP1Uelx4xWW7+ECBBCwFiAAYG3EFQgggMBuAc1A/+V63//BqhdXzdzvje+9P/Jl0ndbfGbz1wFpD5OUrvfczZJd7P8RavpuO6sR6nsX2xm8axt8HeFnlUBQj1uc3L2FHGROXaD4L5D/wffyd6+pPo8JjD64pbR5vq/EHGE/iZceHVj861+ybdYXkvf2Iq9bDSJbJEu71++TmCPb+l95h91hZ/CuJL6O8LPav39s15Ol/9PjRJd+eyp2VyD4yhxvtWw8tW0rGTp7ihxy3NFB6WE98m/irYNcx/4FUqyWwQfyzLq8x24gSet444gBokkAqxc7R0HqiolBMydIarvWddlc3o1AyAgQAAiZrqQhCCBQ2wI6U69J6P60kYX/5NbxMrZrms8qWQUT3Hv392scZZm53teL7KxGqG27mj7fau+++/neEi/aObrxDJM74GGTO6Dmu4Rr2tqGeX/G0NmSPfMTn5VvMbGXJPfa+zi5vQYFu7YU5M5ZKHnvLZHKvEJbKEmXdpFW02832wE4I9wXmNXeffe93rK213TfvT/7/71tI9AtCLMfmSxvT53ltamX3tNLbniwv0TFBCeoZ+fUA1/uVqcZ2PrI69FFdvf/a5W9rQbJXL9RJpo8EssX/ei1ZcHM4VCP+KgKAnUmQACgzuh5MQIINDQBO0v23W2yWkpuZ0m7O5t9YnS45dn1viw7toiT8SYYERXRMIe2ZRU7bLf/0kOTpH+nvRMvzvw5R2Yv2+aVKVQSJdbVn6nKwhLZePNUKfjU+xJerVvCOcdJyydukcjmjf+pqjmRoXxrnpQs/9ss7/9NCj76UUr+2OxzJYG3drpWAbw9dGdCQYpHAX/2sfd/aqyc2fOSvZ6z8H+fmuP77vEqbJXsLndLtkkcN0iWfrXQspe8HSO4+qdlMtYcIaiDUE9F9/4PnvWY7H/UYZbvsHuBP3aenhnM7Qh261yb1y37ZokMO/8Gy1e0Omg/GWZWYlTvC539f++p2TJz6Givz2D235KXCxDwW4AAgN9k3IAAAk4V+GhtgYxblOVzyb7a2Flyv3BjoegKgBIzuPVWqp5HP2fFztwDXk6v8/qMRmZP/IhTU6VLq7gG22167J+uvNCgia+iR/gN6dJc1K1qSd9eLn0/3Sz6T29FV2w8Ymb/G2qQpK47d0d5hWzu+6zkvmZzabTJ/h+Z2tjkDcgTXeIfjBIWFSEpAy6WZv0vMokB9z4CMhjvCIVn5G3Nce1j/+Gz+T6bo1nXNQHgYZ067HGdzv5Pv/chWfDOx17v1+Xel997i4RHeO4Hq+MDqz7YUxJCOwkIreoQaF9aJR309lw9w/7eGaNFAxOhUuxu4/C28sHO7P9tY+8XPf4vGCc4hIo77UCgpgIEAGoqyP0IIBBUAR0PL99WKe+sL5elWyslu3SHFO0at5mJcGkeGyZntIiQaw6MdP37viyaif/tVXmWr7Sz5N5qP7r7+L/T28a73qcZ7Ad+kS56CoHdEmlGxHcf11QuN8cR7lspuzW0d53d4/+8JQC02j6gKyx0u8YxzfdOHGivhlylAtv++7VsvvfZfY9hggmJPY6V1JE9JfqgFvv+/Q3sjXaP//OWANBq+4CdGdvFH34hj/a821LOWwJAnXmecPMAr0fG2amD5cu9XGBn60H1WzUXgQ7+jzmtc8gMZP3ZxuEpAaCupnjzied8JhBsb7wGPDNemrXyvZ0u0L7kPgScKkAAwKk9T7sRqGcCeqre2+vK5cU/yiW7xPusuLvaOtvb1QQChraPksSo2h/eao10AP69ySRvVdxL9/UIP08lxyTz62tmtNfllnl9lKdn6H0jv8mSpRlFlisBUsy7+57QTLqafe0NvejKBz19wap4SgD4a1axDP0qQ/J9HNv4fwclyuAuKQ06SGJlsy9+XrE1XzZcM0mKflyzL17nmuVPuqSzpAy5TKIPYIBgF33+Wx/K+F4DLC/3lADQzoxtnykPm2ztV/oc6NrNHK+JBAc9N1EapzTdXd/C/AJ5+r5H5YtX3vHaBh00dr3qwlobbBcXFskbJvv9/5580fIUg07ndpXrH7hXDjzmCEvzhnSBPyci9BzaR3oO7b1Hf+gqEP0ON6z0/PeFrkAZaPqx8/+d1ZBYqCsCDUKAAECD6CYqiUBoCyzKqpBRP5fJlmLrgX91iXaNwmRCpxhpl1C7QQA7e/bddfOWiM79czvL/y88OFHuM8f/VS8q9JsZ1L78e678blYDbCup2B0M0OX+Gji4yNzb44AEiW6ge/6rttmf/f9HpsTI5LNaSFykWSpiip1VE+2Ml97TPJ4z5IPxt0zp2nTZeMt0y6MANUlfhDkOsDzLOrBTvV7hcdHS+LozpNk9/yd6/B/FvoA/e9irJ9+zM/Ot+QLumPCAxCfuuQ2nag1Li0vkueHj5MNnX7asePWZY90zrisQdAuDt2KnDpYvtnGB1iXL5B+Y/9ZH8su8RbL6x18lP2fn96zbJg7t2F5Ou/Q8OdQs/Y+IDL0tKZvXrjcD+P6iK0qsSvVcEnaObzznX1fJrWOHSWx8w92+ZuXCzxGoKwECAHUlz3sRQEB0UvaJ38pcy/393dtela9lfJhM7BQtBybuHPjVRtGl9/d9mS4FPmaS3e+tunffU12ssv/HmIH7SLMfXfelO71kFpbbPgGhm1ntoG5aNFAy7Yet8ubKPK/flib+06z/XVrhHMzvbEdJmRR8slRynvtMin7+a2cGf7NMP6pVU4k/+XBJ/L+OUrp6s2SNfdOv/f8RTRMkpd+FrsF/RJOGv7IlmOZ2n+VPFvtbRw8VDQK4/jyZwe68Nz6Q6f1GeJ3x1sR/9/1nkuUed3+O0qs+c2y1AiHYx/7ZdXXidZq1f/A519pq+pgPZ8vRp3Tafe3iDz6XSSaIo8cIeiq1kcDRVkW5CAGHCBAAcEhH00wE6ptAftkOeeDHUvkuy0QBglCObxYukzvHiOYJqI1idx+6vvvu45vKNUdUyXJepUJ2jqM7vFmMPG5mpXVPu9PLTxnFMuzrDNdsvlVRc7XX8t4f+aI5G8q9RJZ0C8nlhyVJn47NWPpvBRvEn2vCv+wZH0nmqNdtZ/mPapsizYdfKYkXnCA6+08JXMCfWVvNoH/aZee7XqaDvYm3DvKacV+Xa2u2/tOv+D/LZfcbV/8p427qL38uW2HZkKozx3ZWIPR6+D65pM9NXpMPWr6QC2wLWOWCcD+oeh6HrZsyXCs4fpm/2Ou7SPxnuxu4EIGABAgABMTGTQggUBOBHLPHf7gZ/P9kkvwFq+iA7u7Do+S6g2pnKfesX3Jk1q/ej5Fzt6N68r7q7bPK5u9qhxnEXnW45wBCsLwaynPeNwP58Yu3WFa36gkAizYVycgFmbLdR9DglDbxMtKcjhAK2yQscerLBWYWOfvZTyVj+Eu2Bv/Rh7SS1IeukoSzjyWrf5D60O6sbdUTAHSP9hN33y8rv/d+xOO/Rg6US/vcbGupu906aJOrngBgNWt80oVnu4IQVfMFBImNx3gQeHX8DHlp1BRLm6onAFSY00JeHj1F5kx62ut99KMlKRcgUGMBAgA1JuQBCCDgj4CuoH/gh1KZnxGco7+qvjstLkxmnBQjrcyWgGAXTSSne/etSoJZgjChWws5yuxHr150Frvf5+myYqv3TP5NYiJkcvcWclATZjrVz+7JC7qcf9TpaaLJDwd9mSFZZuuAt3JIcrRMPLOFJMeG3r5cq++zLn9e8vsGWX/lBClPz/FZDdfAf8RVknjO8SIa2aEETUAT502+c6jl83Q5/5DnJ0ujxkkyrd9DooNvb+X8W6+VXo/cZ3uvtt2Z46pnx29as841a+wtCMHSf8suDeoFdvbwu19YNZmkVRCHfgxqN/EwBLwKEADg40AAgX0moPuydc//63/VbM+/rwr/6+BIudOsBAhm0ZlkPUd+dU6p5WN1ADq9RytpmbD3SoRfTPK+IWZw6mtm+gyzj133pTPs2bmP3+7JC03NYF4z+T9ulv2nb/c++NdkfxO7pckBBFgsv+WgXmBm/zNHviZbp37g9bG6vL/5g1dJ8k1niiYJpARXQPfxvzJ2uvk1zfLBx591qtwyaqjr2gXvfOz1es3Q3ufxh6VJqv1kjHZnjo/ofJw5AWCSJDVLllkPTvCZNLC2s/5bgjnsAn/yOGiA6JZRQyRj3d+WK0lY+u+wD4nm1pkAAYA6o+fFCDhP4A0z8NcAQLn/yf5tY+1vTgPQVQDJMcEbQvuTiO5gM7v8ePeWklQtGYE2+aH5mfL1es9Jj7SBDSH5X2nFDlmZXSKrs0tNEscdEhEWZn6JtDHZ9I9NjQ3qkvq8kkq5xxyX+Oc268BL4i5vX8f9Mfi3/cco6BdW5BTIBjP7X/TTWo/P1gF/6+d6S+J5HYP+bh64U6CkqFieGTJKPnnB5F+wKEedfIJUVla69v57K4EM/v2ZOdYgxMCZE+Tb9z+VaX0f8loPf1cgWLWdn1sL+JPH4brhfU1ehl7y7NAxMveFOV4fTtZ/a3euQCBYAgQAgiXJcxBAwKfAmnyz/H1xaUBH/flDa1bQy6jjo+WUtOAt7/bnBIATW8a5lpdXL2vMILb/Z+muY/u8lY4t4mR81zSJqofH920rrnAtx5//d6HXxHrNzOqHMWekiSYxDEbZWFAmvedulmzz7pqWFo0iZZyxZea/ppKB3a/H/a27cLTJ/r/J4wNi2+8n7d4cKprpvzbLjuJSCYs2qwscuLXAn1lbqz449ZJzzXF/D/o186/P9KcO5/a6Wjqff6Y8OWCk1+SD7U/rLDr736xVmlWV+XkQBfzJ49DvybGSk5klL4yY5LUGh5mjEu+dMdryBIkgNoFHIeBoAQIAju5+Go/AvhHQff9Dvy+VbzNrPpCzU+OrD4iUfkcFbwnxvA2FrqRyZTbOKvR2BODMn3Nk9jLvSQR1Jn2IWcJ+7oHeB0CaQ+Dt1fnyvvmVVVQuOhuvRc+9P8LkHLi1fRM5unmsHSK/rtEZ+CEmB4KvpfXuB97aIVluPLqJredXmCXJb6zIk5d+y/UZGLH1sCBepIkBz9qvkQw8McWvFQ3aG2qlqzy+Ty+WDXnmODzTZ+6TCHTMqTkeDmkaLWfvnyBdzXaPYCQh1FUPmixRT6rYVFC+e4tJpHnhAY2jZIRJdtjOrNDwp2gOhY/WFsin5pl6coV+a676m60WanPDUU1c/263VBaWyMabp0rBp54TyUU0S5R2bwyW2Pb7232k5XV64kD5pmwp/HaF5L23RAoXrnQdSRgWFSFJV5wsqf++RiJTkiyf01Au2GFm7H8259G/8dhM+fnrb+tNtVsfcoBcYo4TPPuGK0SP8bN7dvyxXU+Wgm25Xs+Z1/3i/Z8aJ0ef+s/xcu5Ga7K5tb/8Los//EKWfrVQVi7Z+d0d2P5I6XTOGdL9+sskbb82licWeEPUEwk0i/0XL78ja8x7dEa86vN73HiFpLZrHVAfaD+uX7HGtfJBB9qrf/xV8nNyRRMzHtnleNGjEQ/r1MGvZ1t5+Fvf+W99aPpxgK06nHrpefLDp/O8Hvmn7Rpogji6oqR6KcwvkN8Wfi/fvDtXVny3dLeztl+/Dw0QaZ9GRNr/u8hWpbkIgRAXIAAQ4h1M8xCoDwKv/VkuU38vk13j1Vqv0lFNwmVqlxgzMA7Oq95eleea/bZTqh5F575eB86aQ8DXANrb1gH3M3LMLPigL9J95iFoZI4NfPT0VNGVBMEqGnTQffi6CsKqaBBj+Mkp0t0Mbu2U6T9my+srcsVGXMXO44J6jT/bMXQArt+IBjN8rfCoXkFNXHjRwUlyswncBHrk4xfrtsuk77aIr60P3UygYaTJK2Gn6EqVKd9vlZ8zi332iyZQHHFKcznej28t793vZONt072eABCZ2lhSH75WEs89TsIT/fyGzUdUnrlNipb+KYXzl8v2eb+5VhtoEMBbiT1mP2nz8gCJarXz6MiGXua9+YFrqby3s9Xrsn16rvvQF56Q0pISeeTqOyU7PatG1fF27KAOzJfM/UremDzTNXD2VhKTG8udkx5yHXMYZv7e8qcUFxZZ5iTQGW1dmaCJDP0pOtD/76NP+Mx3UDWpntWzdcvFt+9/Zjyekb9+WxU0j3enPy/P3j/W6vW2fu7pBIncLdny8azXRN+jJr5Kp3O7yvUP3CsHHnOErfdxEQIIiBAA4CtAAIFaFdhcuEN6LyoR/afdYlZrS/+jouWcNhGyOKtCRv1cJnp0oN2SEhsmT58cvNMApvyw1TW4s1MGd06RCw5O3OPSmh79py3XFQg62LMqlx6aJP072U/IZfW8j80s8LhFW0zwxtq/qdkCMNXkP2hrY7ZZZ5X7mv39GT4S9lnVrbZ/ro7q6a24VzDo8ZAaKAm06KkEj5gTDFp5SBzp65l2jjvU+71tS6n6bK3/jJ+yXSsJ7AZkrIJW1eu+o6RMNvV+RvLeXmRJFd4oRiKaNDJbAhJFVweEx5pTMcwSBN0ioPkCwnbN+OnJAiV/bJbyzb5PFvD2wgQTbGj91F3+BxwsW7BvLyjYlidT+gyXb9/7dN++2I+3jflwtuvqYeff4Mddni+tvu9fExyu/WW5vGSOmFvy8Ve2nq9BicGzHpP9jzrM1vV6kb7nvadmy8yhoy3v6f/UWDmz5yWW17kvsBNY0Gs1N8KgZydKYlPvK620njpjrvX0FQipWjl3kKbdEQf7rLM/ySStGl9937+uflhovuHZjzy+e7bf6hn6c10NcsvoYXLShd39DujYeT7XIBBqAgQAQq1HaQ8C9UzgcZP0T1cA2C1mUlTuNcv3r9j/n+n7j/7WIECp7RUEZhwqY06Ikc7Nw+2+1ud1OvP+3eYiy2dFmQGKLrc+vW387mt15l4Huutyy7zer8uzJ5/VQjRJnadiJ3+A+z5/ZnutGqTLvu/7Ml1+yii2utT1c39OMPBnW4Wtl9fCRb2OaSK92id7fPJ6s7xfgzJ2ToawUzV/ExTqEv3+5khJrYdVsQoKrTWz/g+aBJW6ZcGf4u+KD312RW6hbLrrKSmY+5M/r6rVa9PG3CBNb+9Rq++o7Yf/9dtKGXNDX9Hj8upreeCVGa7VCZNuu69GVayefFBn/T9+fo7Mfniy36sfdOb4qkF32h406sqFyXcMcW0rsCq3jh4qF5utD3aKDqo/efF1n8kO3c/p8a8r5fZxwyUmzvN2r5p42KmzP4kcfbW9+r5//TbmTHzatVohkOJrS0ggz+MeBEJZgABAKPcubUOgjgVW5u5M/Let1Hr22F3VC9pGyP0dovc4Bk9n/+/+tkT+KrD/nGHto+SidjXfA1BUXukaaP1uYwm8+yz6TiYRoLvYmf2/49im0vPIxl57a9YvOaKzzHbKFYcnSd+OwVkBsHBjoYwwA8MSG3s3PLXdV311pnn84i12mlQn1+h+9yFdmovmdKhe7Cy7D6TShzWNkUkmEFT9BAlPz3rP+OnSfzuz9b5WMvyYXiQjv8kSDVQFUgL53jQIkDH0Rcmd800grwz6PQlnd5DW/7lHwuODk7wy6BW08UB/krLZeFzQL9El+4+88x/XvvkXRz4W8POrDxp11vz1iU/JnElPB/RMq8F09YdqToFHe95t6116gkHXqy60dW3e1hx57PbB8sNn8y2v1xwAPYf29hi0UA8NhPzvyRctn+PpAk28eNuYYRLtJbig9+hqE62rbrUItFQfrG/dlCHPDhvj88hJO+86wuRIGGTcA82/YOcdXINAKAgQAAiFXqQNCNRDAR2qjzaz9u9vsD+waG6W7k8xe/f1KL/q5VHzrA/8eNZ1B0VKnyP8S3zmiTHP7O/uZ2bw/8ixPoouKSZcHj+rpejSaC12Zv81O/2Us1uK/tNTKTOD7wFmBYLuybZTrJat23mGXmPn2MKqz/L3BIP6HgDQZH2Tu7eQg5rs7Et30b3+mrvAnYDRrqed6zToYBUMcvfNELMyQ7cAWBXNLaAnMxyXtvdsod0tBL7ecXLreBlrTlfwu5jIRf6HP0j6fc+bvfu+9/j6/Ww/btAtBakje0qTnqeZTZH+7QX34zW1fml9DwBowrZ7Z4wxe9tfktcfC84Mb00Hu9opdpbTuzuvsqLCtT/fbv11y8PRp+ydoNDTx6D9N+Ly22ytYNBtC5q7oHqxu4XA18fY6ZyurtwFCU28b33K3pwpE28dJL8u+C6g77p6/gZdtfLUoIflpy+CExC8ccQAufzeWyQ8gsSAAXUQNzlCgACAI7qZRiKw7wUCmf33lb3/pTXlMm25/SXKl5stBIOOrnkAwJ+j6JqaxGjTz2kprRN2vjcYs/8aeOj3+WbJK7HeY+5pC0KgPe/PtoNAloLX9wDAmSbTvW7nqDokrM3Bv7uf9jNZ+6eYPAqaZM9b8Sd/guZj0LwMmp+haqnpzL/7WQF1mkZ2AAAgAElEQVQHAHY9oLKoVAo+WSo5z34qRYtXyY4K6+880G9a7wuPi5bECztJozPbS1zHAyV6fxO8CIEjAet7AOC2sffLOTddaWZ5x7qSu/lbqg8adRn6m088Ky+Pmebvo/a43p8AgD8DX03+N2z2FFv5BXT5vya7e274OMu2eHtuMAb/+nI7AQA98WDcTf3lz2UrLOvr6YKqSf/0WU+Y3BX6/QarHNH5OBn03CRXXgAKAgh4FiAAwJeBAAJBFwhk9r9JdJjJ3B8tByd53rf/ycYKeXip/TwAnZtHyOOd95y9DaShuse6zyebbWV311n8aT1aSqrZy29nj7bV3n+trx7tNmqhvSR81VcgBNJe9z1WxxZWfba3Qaav9y8xORWGz8uQ4nL72zpq0h5/7j02NdaVNb/qIDwYs+V26mAnmOLPN9GlVZyM+3/2rgLciur7bl7S3SUhCNIl9TNQsbAV/5iIoCDdDSIt3SqiYGNjByZIpwJKI92Pjpf+9xqd5zDMvXPOmbmX+x5nf5+fyJ05sc7M9e691167SdELAhloVdjzp4PGM+rVVEoAAs35d2IKnVu1hU5+usIIBiTv5hIHbh+IOgeIg5n1DmjjF1uyAGVhYcBstcpRDP85ecdBOvFB4LrsqNzZqVD/ByjfE00MEcHMZl6dslDi8VCPttSc6+xTkpKVqeNWpxEt7T6Z9lrQvvKi+5FR1N+6doNwB4Nq/7vGEOrLX8y9+8aZk6doaseBRqs7N3Ny0P3EQ6QEAC0VB937lBBbwb4fq3jj8UNHaVrXwbTsyx/cti39OfQm0CJQm0ZAI6ADAPoZ0AhoBMKEwNaTadRpqVztf5Ni0TSizoW1/9blLjucRv1WJtI5wYoCvwIAMo6qVRX9Na7bf2P98YA12kg6tq+dnx6qFLj2H/sfteSw0Y9dxFQccadxZTLMuF8lCwwK/XMsordoz1mRrYXlGtDlH7gqN7Wsmpfiov/L/Yu0YPRzgW6ifWhJCTaCiOEZQ2tK01DS0oM1LTYluLd1FBnfqe2lyH1+XoPAwb5nX+TAQQBKcnQUlXilA+W+5xo/p42osfx0Av3aWIXa1ejBbs8Yjhj6tJ9KOG5Qx1f/8KvUFHbFf1DFIXjoR7tDEYfXXCyYC9O7Pie09iYt7qFnuc0gmAtutmfzds6odw3aps8co3n3Z4yWdya9HeyBBR9+aazLDzyAdesRfSgua2A9DFW2iVW8EQyO2YPH0hcz33aDR+lzlAEAK20aAY2AMwKaAaCfDI2ARsB3BGSV/7ncmkbUjqPGRQLTnjNSAOAYRym6/7ifM6yBoxUiLdTOcGu2zvP3CyvN12XxwfE3XpjtVTlct9IF+5iqWWC0nntrwwn6bsdpg2ERirr6QPvPFhNFEC4Ea6Jaoax0Q+kchMy/1fHHveAnTFl5lD7aJOZw4x4EEh5hUce7uB0kWAQIICAY9OmWU5QioNoXrG2fjCilvf4fe5nGLS2xF4FlCD06Tm0vhW708SIwBXbeO4qS/zrkOGqOa6+mkm92zfCt/twgg/o7hNl+eu8z2r1pm1QbNbex3T4vV/1qylMwn5HxvrpBHarSsA4VLVvacPxNU2EpoE0csv+58v0TxMK+JrfvT5tW/ua2JKHPgwnqWQdIOp9oUPS/mvWOr+NiMBlhQXv9P7o/jGnV3cDFD3t0QGdq0Tu4yOHP738u3cnBKt7od9DCad8igQw/8NJjaAQyKgI6AJBRT06vWyMQoQjsO/uPYv/Bc+LU7sp5o2gai/8F6IJn7HQvj/vMokRK4I4AIuYXA0CmVh393CdyvfWLLBL35bZTAZcZw+n/fg0LUtMyFyvMW2+SKT/AfW6ZYxHcRIQL7ePYs8wi87hds4wF7gYtFCsRKMj17dNvKU7Fcnrv+mBf17rD56nvzwfpFGfORQzPACj3WJPVZJzvYMEhmWfCzghZsPsMDWPFf5GuDiJ7RQBl2LVFqD6XGYTCkncdoZMfL6GUhNOU84aqlJ0dedD/7Xb6h99p98Pjuceg8xllhjZ/XvGVyTKL1IGrrEc2AGBv94c691l9R9G3r7+vMr3jPR0mPU9gAbjZiSMJNK51T6H2fxir20uj6caH73UbluAMvzt6Ov/jrmVgr/+HGv/0LoM9K+dbFynSuUA2AGBX/EewYuxTPZQ1BFxB5QtkmB0i4+lrNAKZDQEdAMhsJ6r3oxG4xAjM3Z5CU1msTybD2PLKGGpXKXhdrmwAoE6BKJrMQQULk1sJGZkAADK3Lbl3vJvDCEX2sewk2rPN9gXK1HoHa1sns/FvuNzghaVimgPmuGiV169hIZlpXK+VwV2ETeE6ocMF6MAwiNsgoh2iiJXjjgETuY1fIAE/Uec92H4W7D5Lz3PpRLLAC2at/xfRpBDZo/WanHFRxnNcpaDP7fPYKTr22g90cMBb9Hfyfyya7I0qUYlZHSimSN70ZfzN9eAHesym42/94rj86AK5qPTHfSlr1dKy28tU18vQtkPlPMmswd7uD44yHE+0n/PT0JqwZpNGrkPK1P+bLQ+vqlfDdVzQ9l/sMZR+mvup67XWwAzw+PylN+mVviNd75O5QKRzwdwxM+jtEVOEhgVzox2XQqBrQRbushFq6r+5qFA9w0Kb1hdpBDIAAjoAkAEOSS9RI5BREICmWMelifTncbFsKfaVMzYLTbwmjqrmcxb/M/cuGwC4FAwAtMKL54hDMIcxB9PDh19XmHCtm81gJsHcP8VapPnhjIGS35XrwzcelasPL4JWhsx88DMDHwkBgN85+9+HxfJQiuFmyIYPZeHABsWzB7xUtKVksACAzDPRioNRrarnUypjcNsvPg8V8+L8+l206/7RlHr0YhZNzttqUYmXnk2n8ydt2cf0/9GUcuCY45IRNCj1djeCCODlbDLOd6icJ5k12KnoaBUH598v6j+eBRml/oUff2VQ7UVMRoV+//ZdPG43QoDBze7p8CQ9OaQHxcTFsl6Av9R/zF2mSkXqM2cSlaxYLuhSZAIAaCl4w0N3Gc4/DIJ/4/kcg+kVIIBy0yP30l3tnqBiZUvRuTNnad60OUIsCXPhoXqG3c5If64RyCgI6ABARjkpvU6NQAZAYNHBVBqwOokpxuKLrcL0/6mcqc/mwt6+VBoAU7hm+sONYvXfcAJT2FcMVufdrHwu6t2g4AWq7E5ogTLe48cDtJLV8kXMDwHA+dxxYNSSI0J16tY1gX3wBAvnPcXOpl8WCQGA5zj7/9OuM0JbcmobaL9RNABwNWfUwSSAToHdwC4RYSRYW0LKljEIbZgvQrnDlKbFCEEtPy3hxW/o4MAA4mAs6Fd01OOUr/XNBjsALIFjr34fcPoCXe6kwoPdKd5+rj8Sx5JxvkPlPK39abGhHi9iVhE3CBy+M3IKvT/+ZZFbha8RVeqXoeljchkBQBlFfbOsIFRZdJGWiGmpqfTW8Mn0wYSZQjiP+fYdqtygtnHticNHaWrnQYbmQSBDuUCr4b2p8d23UJao/75XEg4cpolt+wiXYIhoGQhtQF+kEcikCOgAQCY9WL0tjUC4EYDDOmBVEv20X8L753taV4yhNhXd23JlhACAG+bIlEOkD+3/3OxkIndS+H4/oWWbiHkVAIQAX6+fDtCag+dFprvomjys5Ii9VczvvfUiBp/NXRRmrzsutJZQlADIdEKAA/xCkyJUncUEg5loCUATFiREG0K7iQYQcF9ePg+0pCzGz5xbGQOeywGNClFupvT35KDTEcFWG8HECoUOLsBFB3rOpmOzAzsJcWULU+mP+tL5P3bRvqdnUNo553cE7f5Kv9+Tsv/vai/LyRT3ygjNhSoAIFM7bq1F37JmPY1m1f9Du/c5ngWcRtDMa990LWeKZ9Oc58YJndktLZvTMy8MoPhswd/bRFasn9lnBH33+gdC44oKC2IwUUysZQW//bKERjzSMWAWvUSFsoaSf60mjemjybMMh13ERITzEHx4pd8oQkcEN8tftBANeu8lurJmFeNSt73atQKs48vMi/tENRjc9qA/1whkVgR0ACCznqzel0YgzAjsOsPif4sT6aigSB+Wx34Hjb8mnmrkd88gygYAbvy3raBXGGQYAMHmQn/3DtySDYr5IibqLJpjeW3H5odAHGrBEQSA+rxXk8E9FAEAGS0ElHOMuaEIxboIToh2Vwgkqrj3dDJ1+HY/JXBXATczs/N/HEmkAQsCiykWYuXNcRy8KMv6BTIBBsyv2v3Bbe0H+75JCa98F/Qy1PQnbTsQ0PnHzVmrl6HSH/Sm6IK53KbM9J+7OV9WACIpAIDOBmgXh3p3J7M7jTL7FM0SywoA2pX6gz1conR6s6wgd4F89FLPofTD25/4jkebkX0JZQbBTMYRL1u1EpcUTCQEJNwy+AhwQJDxugebpZcLWNchM6+MBkOmf/H1BjUCARDQAQD9aGgENAK+IKAi/lchN6v/N4yj3KwD4Gaf7UqhUb8nu12W/vn/lY2hrlXcM+1uA8o4osHGEhX+M8eQEXtDcGFAo4J0s0tXgUDrQ+0/yg02sLPoxVAK8MBVualjnQKuJQ5u88jgHooAgAz9X6QLArordGN9he0ujI5gWg4ruBwkmDNvxbRRieys0F84aPbfrlsgGwAIVQvAE3MX0r4OYhTjYM9RgU7NqPBzTP//t/7Y7ZnLzJ/LOMaRFADYvOp3znZ3MBxIJ+s4ZSjd8kTzdKdRZp+ijjrq7UcxAwE6BG5mz3r75Uw3vudW6jRtOG1lNkSw7L8XPAa+O4Pq33FjSAIAbueCVo/3dXzqgraR1oXIsDBq3tCIur38AuEstGkENALOCOgAgH4yNAIaAc8IQCOtM4v/rU1wF0uzTnZP6RjqW13MSf/orxQat148ANCxciw9Wt57WzgZRzQQkLmYWj2aM8ToNy9qn2w+SRNXHBW6HL3sJ91UjOAIq5hq7b/TXGhx2KlOfqMloReTwd3vAABE/zrP309bjrmXX4iIL8q0AKxUIJ7P0plF8bXRoeGwUIcNMEL+Vyp7UBFDBGs61/0vWIOyhw7f7RMqAUDwYMR1Raged77w25L3HDVEAJHhV7XoPNn/Uf+vWVZ1iEx1n5sDZt1sqAIAn06fQ7P6jxbCFSUAcHqDZf9vbfkQtRndj7Jm/+8ZFJ1DxlFfv2gF9bvjcaF1i+oKYDC08YOw4Ypvf3YdG/T8R/t3otcGjQmY/XfCQ5RhICqIeObkKZracSAt+vRb1zWbDIA8hQrQlI4DaMnn8x3vcVq3/UKUf4xr3YP+XLbGdd7HBnahh3q2c2QSuN6sL9AIXCYI6ADAZXLQepsagVAisP5YGnVbnkSnk+HqiBlY4sNqx9H1RS/u6+00wqQNyfTeDm4zIGDIRPevHkfNSomNHWxIGUfUaRyspXmlPAb9X8bg/CMIIGJeBABls74i67HSykWud7pGBne/AwAy5Rdu2Kdyu65pqxKMs3Tr3AcmRx8WiLyN2yo6GTpCoAuAiPWqX5BWHThHP+50FjF0alkos29TY0BEz0JkvfZrTrzLLIAus4hS5YKK5jgQCSwy4jHKEuv9O0Bl/ZF2TyQEAESdUWCHAEC5apVpdMsuhL7xdoNz2eu18VTqqvLpH8kI1Mk46j++O48mtusrdKQyAoAJ+w/RuDY9ad2vy13HRrkCRPoCsSGAAxgNZapclT5WSlIyzRkynhAUcTNkzXu+Oo7yFAz+/6lTCceNNa/+4Ve3IckMAMB5B4PCSfnf6RydBhZ9fp1wcF2ovkAjcBkioAMAl+Gh6y1rBPxGYNbmZHp1s5hzbs5dNFsWeqlRPBXhf4sYBAZ/FBQYzMa/+UfVjaf6hbzXosuI0TntA7XY47guPlBv+EB7hxjbcsEOAF4EAF9jsb031h93dU5Fzsh6jVc9gEsZAFi27xxT5wPXzVv3GUyx/zjT/ocvPkwr2RF3c/4xphtmopggO9+mRj56a/0JOu7QkgMsjX4NC1JTW8mITImBW+BD9nmxXw+F/0PPvUsJL7tnGu33Zq12BZV8pzvFFpcLunldcyTfL+pAYQ+hYgDIBADQPg6q8a8OeMER1qdH9+c2cY9fkOWFg/lij6H009xPXY9CZo8y65YRANy7ZQe98GQ32rF+o+t6u744mg7s2EVYi5M54SGTrbe2GAy2GNkAQOfpI+iLmW8FZC3YSxac5kYAaHL7/kItIB/q0ZYe6d85YCmBK9D6Ao3AZYKADgBcJgett6kRCBUC59jv78T0/w3H5TJ117BzPql+vFCtuGyJQf74LDSzcTyVyC4WXAiGjUw7Ovs4UId/7n/oDS9Hk5bNyquKsYm0h4tnYbsCHFHZx/RwGVNlPphzyGS7/WYAyJy5kxI+Oip8zBn/OdzFAPoKIoZnZfh1hQmCgoFMtAUgyhJqFM5Ki/acdRwqkB6FzL4x/gQObLkJH4rsPdA1aafO0b5Or9Cpz1cID5O9USUqMasDxRTJK3yP8IUcxfmbs6pZsqqV2gjPE4ILZVrwyTjHMkuVcaQ7TxtBCz780rHtW/Vr6xMCBAWKF7lgepmMuojgHQaXEZ/D9dbuBW7YyLQAbDt2EP383meOTnAgPGRo8xDgw7m7mUwAAOr/D3R7mt4cOtFRP6HhXU0N4b9grAPs4SUO6oiUSVxVt4bxXKCcQZtGQCMQHAEdANBPiEZAI+AJARX6PyYUbf+Ha9FZAB0G0GlAxMrliqIZLC6YJ+7SBQC8COLJ1GIDDxUxNlHhPzik/TlbDOdTpCbeej4iTm2g85RxRvNnjabptxajEjnF9CTcniGZ4IO1Zd/hsymEe9FB4FSSmOOPtYjqJoiyQsAAyBYTRRAetFuw2n0ZtgtEBqFr4WanuCzom72p9OO+VPrr9N90kv/bZENwnIIKZc1CNQtE0QNXxFClvFEXBQT/TkymY2/8RIdHfkRpJ50DGlhDlrgYKtTnfsr/7G2E9n9+WOqx03R+3U4688sGOv31akrcut8oSYgtVZCKjHqMct3G/c0ziMDgn0tXU+9bHxGCRaQfvNBAtotkAgBNn3iQ5r/xoeM0gZxsGbG+YfNeo5pNGrluQ6ZOH4NZ+967DS5zJvVuvSGgE9xp6nAWQnzwoulkAgyjvnqTqjau57ZkkgkAoKygbLWr6JOpsy8aF0r9PdhZr9/sJsc5/05Lo99+WUqvDRwjxJBw6yLgujF9gUbgMkNABwAuswPX29UI+I3A29tSaNqf4uJ8mF+Wor/lZBqzDJLoRJJYAECGXeCGhwwt2jqWKvUfY8jUYquIsZmidB9uPEnBELWOvYPV63v+dJDg5MqYG63daSxk0Pv9cpCAvYj5XY8uSrXH2hAAKJMnlr7nWvu9p5KFqP7WPcH5f/jqPAZlP1i4SkaYMBhmZncAp8z9qCWHCUKDIubGOjnO7yp0O37ish3RWEjpnFloYI04qpbv4tKdtHOsMcJO+KERH1DyX4cclxiVjYN+Lf5HeR+/geKvLi1V//93Ygol7zpEZ5dvMRz+s/xPypEgGhzRUawx8Cjlb9M0QwQBZJxN0XpwkefEeo1MACDQ2FCp7zRlGEFYzm7LvvqRhj/c3nVZooJ3GEimBaC17Z3rIviChR9/RWNadRe5NOA1wRTvRceXWbdMAABOeVy2rEYph91ufPheajt2IGXPdaHeyd+smXJw5x56d/R0gvaCqLl1ERAdR1+nEbhcENABgMvlpPU+NQIhQECWmm8uQbb+/5cDqTRodRIJsqnJrxaAWC9a4/X66QCdFvVi+B4vmW/MKRN0UHF+l3KN+wB2sJNdCtNvvCKHUcJgOqYQspvKgnYpIgXt/x42mBBta+Y3nFwRQ0Bi3LIj9MW2U8S/BYVMJQgSbGCZAIDQAgNcFMflFa2q56NHGBs3ropsWYjTlCjneJ5bAyIIYLdkDrp0Z92J3w6dF9pSMNbJ0sOpNHQtZ+6ZuSNrTF4wune0rRTriMn533fS7ofHU8qBY8GH5gcvOnd2oxQgCwcGYgrlpizR0Uzfj6XogvhzlEHnP7dqG6XsOxbc2Q8wEwIOJV7tSDlvrSW7zbBfL1NvLuMQymzEjwBAoGw31vHBhJn0xvMTXJckE+CQwU1mXCxSRpch0KYC4QFHGk70u6OnueIBdgGo8znzundukQkABJoYgYF+b06hWjc2Tr8EGf/t6zbSZy++YXQLcBIMDDTeE891p3s7PEmx8RmvNMf1cPQFGoEQIaADACECVg+rEbgcEAAlH9R8UPRlTDZDLyMy6GcHAOxJlo6P+Z+ompeeYsdO1RbsPkvP/3rI1UHH+LJibGAXPPvtPleKeqHs0VzjXYyu4Oy2aTjlMUuP0JfsnMtY0RwxNKVpMcK/3UwlyIAxVcogAq0lHAGAIozFgEaFqCbX0osYAgBduDXhNmZiqBrKOcYwbd8p+38ykVk23+8nMD3cLJYfcgSGruM2g3b7YncqTVifROcurj5wGzb9cwQBulSJpQfLOD8vwkEA4RnVL8xatTSVmtuTYoqpv+/qs4vfKVMPjlFlqOyiq/AaAAiW7Zap1ZfROEBZwcjHOtH+7btctynTAQCDeQ0ABKr9x9gygohoMdh6RB+KyxrvukcEANCZ4fcFy1yvDXSBPft/6tgJemv4ZPpq1jtSYyKQAOf/9qdaaNE/KeT0xRoBJq5xlFDul7tGTSOgEdAI/IvAd1zbO3RtEnHyUMpk6v8xcM8VSbTooJhHkTM2C028Jo6qOtCIpRb578WymVcI/g3n/ujI7qraPM60T+A2gCKGUgM412AduBmo9Z3ZyfuDWQ3BLFjWHiUA3X44YJQpiBrGa89tEB/idojBDMwEBD5Ad5e127l1Xr+GhWRvc7xeRgNAdkI8F/dUyEWtOUCUXeDMzPGPnE2lll/ucQ3cBFqPW4vBvaeTqcO3+ynBQTfAPmYgxsWSQ/8wdc7IVYk4LhnaAFMaxFMZLgtwssQ/99CeJ6dQEuryL7GV/qA35bix2iVeRfDpZWvZRUXhZDb9Us9h9OUrb8vccsG1cFKhVp/FQXdBhqqPlnoteruXCmDy9YtWUr87HhNas4wjjQE/nDiTXh/izlgINHkwPGQEEeFEN+/+jNAeD+89QH1ueZgO71F/7/q9OZUa3c2lM2x4Lqd3GUy/zvtGaH7zIrBUWo/sQ9Wva+D4PEgNpi/WCFyGCOgAwGV46HrLGgG/EBj+WxJ9yRk/GYPPM6x2HF1fVKw/N+r+2y9Jou2nxJxCPwUAzX2Jqq/jeji6LSqL0d2dcIOT3o4z9FuPuWdicb+TCr3TuIjRjOSWdN/ucK/xdqvbR5Z+ysoEDvyIR36CtcvDetHyEM6/jHiedZ9u48s8ozIChKLjwvG/vlQOalcrHxXK7s6EsI6LZ2IIY/NrAFV/kTWAyTHl5mIB21HKlJ04iS5CGqLLskSCKKhf5hYoTD1xlg4OeItOvL/IEOcLu3EZQc4bqlKxqU+HpuuAjxtKOp9otNQTzbKKtoUTXSJauQ2+rzUdYQdSxdDfve/rk6l05Ssdb9+zeTu31OtKf23Y7Dq8qFJ/akoqvdJnBH0pmJmWCSwcP3SU+jV7nLBuFXPDQ0YQsffsCXTt/Xe4LgN4zB0znea+4NyK0HUAvsDO4pBlQSDr34wZC/d2ahW0e4DIWvQ1GoHLGQEdALicT1/vXSPgAQGoeXdkxxwCfTJWgFv0zWgUT6VziGXIZbsM3FgsmkbU8bcWUEYd3aoKL4MLroVDPY1r7NFCTtS3Fg0AfP/XaaMnvVv5fp74aBrP7d0q5g+MIToIdGUWwMajwZkE1v0H0yrYnJBkiP7JCgxaxwcD4oUmRah6ITFKfbCzmc3t+3DmflhBVry8/6rcnPXPTbkgey9pCIgMW3TICJC4nV2woR/nspSnWWgwkMkEPbCn6bcUp2I5/wtkfL0nlUZwQFCWDRRszUKlQvyiJG0/SEfGzaMTHy4mTyAJnE381aUo9731KXuDipS1ehmKyiXX4lNgipBd8un0OTSr/2ih8dFSrddr46nIFSWFrg920c4/ttDUTgOF+rgHGueudo9Tq6G9AtZ5r1+0gjP1jwutVUTxHuRYtCHEuhPPieliiAYAzp89R7MHjRUOxjhtyg0PmbaPIuUeJh7TOFt//kzgbhxuB2BlLcgGperddgM92r8zlateWWf93YDWn2sEXBDQAQD9iGgENAJKCMg65uYkVbjV11Sm9mYTTIJ+uiuFxqwTV1fvWDnWEBHz00JZk2+u03T+kV2XcfREAgBrWditOzvsbuJ9oOp3qVuA7qvoLgb1/sYTNGN1gvBaA9HG/XD+TQzvujIX9apf0NPRI1AydtlROpciF9iyTgpHH0J7D7Djf1WBeFeBv0AL3s71+IMWHqLdEuUWTmPljo+iSTcVoyu5XCSQ4SxR+iBiGGcSswlyWwIaA1Yl0Y+s+O+nVcgdRdO4nWduLusRsbSz3Cng29V0ev5vlPjHbkrefYTSznKQil+ovzl7aVoMiwBG5c1BsVy3D4ce9fsJM76mlEOB95+9cSUqNrE1xZUvKrKUiLxGxinEBoIJ7olucOvaDUYf900rfxO9xfG6ge/OIHQACGQymWQ3hxfO7pLPv6dX+48iaCeImkgAAM7/m0MnGmJ3XsytjeE3s9+j6V2fc52iTJWK1GfOJCpZsVzAa03nH+PJiPPZB7SzFmR0GzDWYwO70EM922nn3/VU9QUaAXcEdADAHSN9hUZAI+CAwEd/pdC49eJ14OYQzUpFG62+RE3GsfC7/t9co4wQYDCl9UB7BsV78sqjhriejPOP8ZycMes8u7k13dNf7yNk7d0M1P/J7NiJ6BfAKYVoXIKg2htq0Ac0Kkg3l/mv7dPqA0z7X3TYsV+921qdPhdhLwQaF8UM7/xxwsj84zxkDIGTcnnj6AZuCdiU92fNjMuMY16L2T/iFo2zeC0i5+Y2RzDxP/NemRaA9mdOlQ3ktm7ZAIDbeIE+PyK9st4AACAASURBVLt4I+16cAz9nej8fQbnv+QbXSmagwYZ2WSFAIOJzLnhAKdx9Q+/0it9RxKU9L1Ytf9dQz1njaP8xQoHHEZUYNDN4TXW/f1CmtFtiJTzj4W5iQvC4f1o8ix6Z5S7Mn8wvIKJIeI+mQ4Abh0fVIMhTuu/6dH7qN24wZQ1+z+sGdkAgNu+vTxj+l6NwOWGgA4AXG4nrverEfAJARnH3Dplz6qx9EAAdW/70mQdi1A5DHDI+nArQIjUiVitIllpbJOiQo60V4p3fqZjT2WnHd0A7HaUnfNWX+2l44LCbnOalaDiOS8ex2nPyJBDDNBNUNC8F05ynwaFCGJ9wBOU86mrjtL5FDln2w1/iCKO4xKGfFnFNCYwHpzsGWsSjDXJBmBwP/bWnAUOO7D+g1eDuCI6Law/cl5pLfb5RQQYcQI9uAXgSi4zELG6xbIZZSJmXv7gOdat4G4gB/jfflqo3mf7Go+M/5QOj/zQeelc519ydifK1ayun1u7JGPJOlxYJITtWg3rle60iSw8OTGJfvngC3pt4AsEhXevBoE6ZH+juI2jk8lSyQMxALw6u3VuvtZop5e7wMWlNn45/9g/BAwf7tshMB4caHil3ygCC8DN8hctRIPee4murFnlokuBx8KPvzIYHH6co117QfbcsMCWz/eg+zo+pVX/3Q5Wf64RcEFABwD0I6IR0AhIIyDrmJsTQPtsTL14qlNArBZatsxAll0gs3EZyjucLtC/O9YpEJD+DVdpDWfAR7Gzd9CDbHogxf59p1Oo0/x9XFfvTsuGI9ftmgJ0L9epy9hzTE//adcZoVvMEgDDQV9+xBC0E3G20XIuWeRCyyowB9rUlXYIitgXu/7weRrNZyDT1cBpw9gfyiealc8lhIf9IugfQP9hIePiVqohMwG0FybeXJTKM0MhkMl2urCXnew7+ze15QDAkfP+BgCENAACbArZ/DM/racznN2PKZyH8jzQ0LFVH0oE9j411SgbcLL4q0pQ6Xn9jDEyg8lQ5c39IgjwSL+OQqJrh3btpbdHTqUf353nG1xudHfZwIZThwMELb6Z875Bz1eluTv1twcIqm3unADEHAPemUY1rm8YEF+ZFoAYxKnUww88rAsMxDQQZW6YY2H/D/fpQLe3eVgqKOXbw6gH0ghkEgR0ACCTHKTehkYgnAhA+K/T0iSCQr+MFc2WhV5iAcAi/G8Rm7U5mV7dLNZTDF33BteMo1tKiGd+RdZgXoP+692+P0DHE90datwDx7wh14FDeK0sO1/YMdCCs7+InTzU+u9her6kb+u4ZGS7+zYoSA14vmSmr0NEEEJ25wRo/xjwxityGA6z9VSQ2X9rw3FafziRTialGuvEnnLFRRuONWjucFrXHBQTyIIjD2bEeh5XlNYew/dAQO9LzszLtgZEGUNjxuPBSlyHnz8+nY0RqjMAjljvvdzirw2fuUiLP6xlAwcg5vBZrWYc/XT8zQelRuGsNIGz9bFB2lIe4nPs+N1+OiAYiLIHAFQDgm7v3/+VjaGuVcQYKdaxkvcl0N6WU+jc6m3pfx2VLY6KjH6C8j56HTdA/u9JP792B+26fzSho4CT5Wt9MxV94YkL7nFbdyR/fnDnHhr7VA/pmvwSFcrS7a3+jxre1ZQKFC+anoFFlvjMiVO0Y/1G+v6tj7l2fr6yA+2EW+X6tajnq+OpcKniAWGVDQBA4LDt2IF0Za2q4MvT1t/+oHdHT6MV3/zs+ehq3diYnh7Vj0py14I07kyxbuEyeoODCltWr/M8NgYQKYc4lXCcxrXpaZRgiJgVD6x54/I1RqmCH3iY8wcqj1j21Y80/GGxlozWveB5uOH/7jZ0IcpVq0wxcfLfEyLY6Gs0ApkVAR0AyKwnq/elEQghAmj9N/L3JGnnVUYAEL5r56WJtDbBvXYdW0VQYUbDeCqeXSy4IAsPnLXBnPH+RTDjLTv+pbq+NjvlE7mEwEQN9e/IRH+2VU6M0O/1myyKtjXzU5+fD9IqZktkFAMboG7RbNSMRQkrMhuhIFNfTHwTuBwDwoc/sNjgMi4pEQ0oqe69VbW81Kp6YPV/jLv3dDJ1+Jb1HARKRXC9PQBglBAsT6Ilh8SCYyJ7YeICjeB2oY2LyAX0IPZ3aOA7lPDKdxdNgyBAiVc7Us5ba/3zGTt/h55/j45O/TLgkkow/T/33deILDlDXJOWmsrOLrdyG6Peyi2cG3Wrq8daZAMA4Vy/33OJtGc8c5LLqzoOpEWffuv39MrjObEujO8e1od44cluRgBJ1cAKqFinOlX9Xz1qeGdTKl2pPGWJEmMZqs6p79MIZHQEdAAgo5+gXr9G4BIgAPE/iADKmgxFf+u/LIPjgiyDhoW5fd01/2TaQ2UyvdJDtQY/x4Vw3czbil+QHZ/Gdfkfbbq0zj/22LhkdnqeWQnI5C/ee5ZQbpAoKc7nJ1YZcaxAnRfse9nArIxerHFxmlsOiphT54m521No6p/+MFqwhtpcJjSxPjM3JH/Hpxw8TjvvGkFJ25z7zaN1X6m5PSimSF46//tfhvhf6tFTjtuOLVGA6f99Ka5cxlX+d9rYrj+30uiWXWj3pv8YEiLnfimuCeQ4WteiUkt+Kfbix5z2OnqnMSMtIBJMZwClBrMHj6XPX3rTD3iMMe5+9gl6fHA3XSLgG6J6oMyIgA4AZMZT1XvSCIQQAdnMvHUpMgKAMg4FssW9q8XSPaX9bf9nhxH0erRlg0Oa0a1snjiacWsxyhH7n4clW+YQKgzQQm9w40LpNHpkmJ//9RD9uFNMb8DPdaF7AZ4vWR0CP9egOhaEISEQCaHIYCYb2HIKAEAHoP2SRIIgoFfLwa/x6LrxVLegpPfPE59fv+sfSn8Apx5rKzSwOeV78kba12Emtw1cE3C5ue6sSyVmtqcs8ZmLXgzaPhwuKPRHsgVzHO3r/mDCTHrj+Qkh20723Dnp7MnTIRtfZODi5a+gfm9OoTJVrgp6uUwXAJF5vV4TTBwRY//2yxIa8UhHX0tH/Ghh6XXf+n6NQCQjoAMAkXw6em0agQhEQFXxG6Lso+rGUYNC7pReBBm6L0+klUfEMpIF4pn+z9oCpXOEMv//z2Gs45rtvkxJh3p/KC0/A4bst2hdtsxaUMM/49biF/Rxx/1ogQftgEtlcLTh/A9s9J/zb64FIn1QqvcimCi7L9T0P1U9rxGIQFlEKGr0RdcEbCoXiKc/jiaCuS5kDYpnoxe4G4XbW+FHAAAL+pBZQZM3JJOXxg5cPUFduO7/QcFOIXYgEjfupV33jqKUw4HV56ML5DJa+gViCZhjFpvchvI+dr0Q1hntohNHEow+8ajZD5dlz8VO9ClxJ1qm7ZtqLbnI3u9o3YLXfYYgoOi3Fb+yDO3b+pfQsG6OtHUQFbFHoUXwRdA52L99Fx34a7fQLa5dHLhrAVgAX8x8W2g8kYtuadmcnnlhAMVnyypyub5GI3DZIaADAJfdkesNawS8IbDqaBr1XsFCbpIVAHnjstDLcNJzurkjRJFI/7eiNn11An2w8YS0BoIo8sjcjrq+iCEW+PLaBF/nqc6icGNuKOIoUjeF6f8fcv/5S2FwcO++Ep0T8gdsn4g2jGACyAoCquwnF3PPe1xT0BBIhL99KUsjsJau9QpQGWZtdPthP51MFAs+tee2hC0qu6vXywYAIKzYmTtc2M3A6Y9kmrsjRemZRZeQ7lXiCKVCqpZ67DTtbj6Wzq3ZrjqEcV9M0Xx0Bej/FQKLz3maIAJuRgnA5Pb9pQUBVZZeuUFtI3P99avvCt/u1u7OOpCquGGwxaC2/IGubbjtXCvasGQVjXq8s29Zaoz9UI92dPr4CUNwT8TcHGnrGKEq80BHiGZPP8qtAZ+ndb8uF1k2DXx3hiHWF8z2bdtJE57p7duzWO/WG4yWjDnzynW2EdqQvkgjkAkQ0AGATHCIegsagXAioCoAKNPTW4b+D3HzATXi6PaS6k6DLH4QynuOHVE46H4anGDQqwc1Lsxq+1F0jEXZuv1wgLZzBwKvhmz2/7Hj1qZmPgKt3ckuVQAAXQzQQq8JO9tu4aHvWTxv/PKjIQ0CIAAz7NrCBI0E0+DczvrtGL37x4mwMQHwPFxXKgd1Z+c/L2Mk064vd3wUTbqpGF3JIoRutvVYEnWVCCwgqIDggpMBpx/2pdJkDgSItgXEPuszM6jL1bF0hUCA0G0/Ryd/QYeGuvdADzYOMv9Fx7eiLDHh+15x21coPt+6doPR533TSuc2iH7M2aTFPdRqaC9a9tUPButAxKDy3pfp7hWg1C9gfosbYv5Ww3tT47tvMQTlzp89R7P6jqJvX39fYDXBL7GO/cuHX9L4p3sJjenWDtE6CGrr3xw2kT6ZOltobLeLELBAXf1tTz7ETTSy0Jwh4+nT6XPcbiN0GOj12ngqckVJ12v9fBZFxBJdF6Qv0AhkYgR0ACATH67emkYgFAioCgDiB/6k+u7OyDlmFnRi9f8Nx8WynKFW/w+EIZxzCNOtPSTWBs/tLCDY9nSN/EbbOqsT7EfWGw52N3YibyidI+gyPud2e+OXH1HK3rrtz+lzlDjcVi4ntWGVeji4ogb1/JFLDhsBEj8NjuidrNzfvlb+gG38fuYuEFNWHqUj5/yd27oPrANBiD71C1LVQhdSWF/hIMSb693LNOpwFwIwPYK1/zPnlAksoJ0jWkZeVyp7UOih17jscCp9tSeV1h9Lo2OJf5NZNYP95eDnvRh37LihaDTdyRn/QlndQj/iJ436/90txl/QBlD8biKUCJT+sDdBMPBysD2bt9PMPiNozY+LfN1urnx56Knhfej65ndSbHwcrf1pMQ269ymhOVo+34Mz70+ltxsUucmvLDIo7k8O7Wm0l7OaH4wJ+9iizAWZcghzzX6sF2NVqF2NnuTzqHZtfcP5hy3+bD4zIjq5Hst9nVrR44O6GecvYtu4JePLvYfTn0tXi1zueA2CFQPemUY1rm+oPIa+USOQ2RHQAYDMfsJ6fxoBHxFAdq/rskRafljMObdOLdrT+zdu+9eD6/8FW5IbdOGBzAC4FIZ+9shG/7DztLLTDGeoasGs1LtBQUJtvpN9ue0UTWan87xkcbU9g+yGEfQGOs8X7wfvNp7T51hTwWwxdG/FXHRPhdwG00HFjrPzP2HFUVqw+4wy9tZ5gX1fPgO7w+20Npz7a78fN1olyp5JsL2ajn8Hzq7XL57dkQ0hooUgqv5vXctrrP/wBgcW0lz0BcAomMTCgrkVz03lrFXuOf/7Ttr98HhKOXBM7vboKCoy4lHK36Ypsbcjd28GvhoZ7m9nv0fvjX2RTh0LrJ8gusUbH76XHu3fiQqXLpF+i2jLNzAGWo/oQ3kKOrNMgq1h/a8raGK7PnRo9z7RpaZfh4DF//V6lm5t9X8BFeQ3Ll9LM7oNkW5bF2hsMBfmTZtj1MAHMxH1f6f7veABR7oZU/7vZSfefhYnDh+lqZ0HMavjx4DLlmVxmANBn+KdUdPoq1nvSJ8hblAJHilNpG/SCGRgBHQAIAMfnl66RiDcCBzlLF77xYm064ygCpllgf2qx9LdAir9k1hE7D2uIRYx1V7hImOLXgMkFnBW+KW1x2jvqWTR2wiU/NpFsrLIXD66umC8630bWfxt+OLDBAfQzeBIVswfz3Xa+YUcWut4YAFMZMfai+Ad9paThfPgP5XMFUv5skYZ66nJ+63ADmS2GDWn32nf6Fwwk7FHHbvsmk2cIPQXyOEOhjWEID/dcpLmbT7FjAC1uneMn5cf5Ebc9vBhptZfkcddcR4shBeWHnEsg8CeHrgKWgoFXMsprHsTYbQgWIPsP8pUMoKd/m4t7W37IqWdFCvVicoWR0VGP0F5H73usnL+rWeZcOAwff/2x0YwQNaJhpML5/02dqBLViyXni02x09NSaVPpr1Grz833vHxgcN5V9vH6MHuzxD+rGrb1/1Jbw2fTCu++VloCDiqcPpvfvR+QucBNzuydz/T6yfTj+/Oc7uUTEzuad/ygmCI9cYzJ07SHMbkG8bcyVB332pYL+W2dip4NH3iQbrpkfuoUMliAfe4ftEKmtZlMCGwYzecH1gUKBmIihZnd5nj/J2WRtvXbaSPp7xKC7hMQsSA9WODutKtLR+SYo6IjK2v0QhkNgR0ACCznajej0YghAhsOZnG9PwkOpEkFwAQ7QAAmjBaif11Wmz8ynlZnb1BPEE87FIbVryDndGvt5+mpfvO0qEzqXQu5T+mBNrtwdGrzM5+oxLZjD73so4w5tjAXQg+2HSS1vO/j51PS3d6MVbhHNHUtExOup1p9YUUQcEcb284bmS4ZR1qnEEJdvif4xZ+lVixPpwGXQaUY8A5RqeGBKboQyzQmtH24wwC7QkONMo1Vh04R5sSEukEn81pnt+KIZzzXHHRRnCkPAdCoNJfn/9ROSsEhMAK2cL1+9g7yimA/VPV8tJ1XOqhkrtO5fYCn3AwAwKXh8+mGmvHmlGe0YAZCY9XzUMlcroHKMJ57m5zQel/f7dX6eyijYEv5ax/jsaVqei4JymufFG3IS+Lz+GsH9ixyxC/+2PpKv7zbtr++58XiOBdVa8GFSldkirVr0WV+Z8yV1ekmLjgzwd61P/AjvMPb39i6A7AUaxYp7qhLH/t/bdTIXbGTZq5F6Cx/u2//2FkqOGoWtdervrVVLJCWal129eCVnuHmWWw5Ivvad3CZbSDnVUzYILxy1a7ihrfcytVaVSX0P3AzUxcFnz0JSFrD2cWuCIoAUE7UQp9oHmAx2bGe8W3P/N5rr4Ij8Kli1PVxvWM9YqcoznPoV176TNuKbnks++M/SOYUqNJI3bCmxvn6sdZgm2wccVvtPqHX2kPC1fuWL8xnaVSgs+xPONd44aGVP/2JpSn0MXipG7Y6881ApcjAjoAcDmeut6zRkARgV8OpNKg1UncE11uANEOAF9zvfCI35II9cNuBsekU+VYalEuArx/t8VmwM/hSKPbgWjbPbTKu79ibnqsSp6A9fMZEAa95MyAADtrSX8dppMfL6HT3/9GqQn/tKKLLZaPct1Vj3LeVotiizPd/DKi/GeGY9V70AhoBDQCGgE1BHQAQA03fZdG4LJE4O1tKTTtT3cKuh2c0jmy0AxuAVggPnBeEkGF7lz7v/KIWHQBQYWpDeLoytz+0ckvy0MNsmlkhEGtB6thw+FEOp6YamSbYUZmmBkNFfLHGawDCAwiC61NI6AR0AhoBDQCGgGNgEYgchHQAYDIPRu9Mo1AxCEwnLPzaAMoa1WYqj+Vqfqs/RbQZMX/mhSLphF14pSozrLr19drBDQCGgGNgEZAI6AR0AhoBDIDAjoAkBlOUe9BIxAGBJCh78zt+daySr+sNS4STePqBVfqH/17Mn26S0z8LxtrCo2qG8+9w3X2X/Ys9PUaAY2ARkAjoBHQCGgENAKXLwI6AHD5nr3euUZACgEI/7VfkkTbT8kHANxaAO47+4/438FzAsX/vOq6BaNowjXxxGXn2jQCGgGNgEZAI6AR0AhoBDQCGgFBBHQAQBAofZlG4HJHYBcr87flFoDHJTsAADe3FoBzt6fQVNYWcOtBjrFQZj6gRhzdXlK+tVCwM0Rp+zbucrDgYCqtPZpGO7nV4ZmUv1nJ/7+7UPeeOzYLFc6Wha4tEkUoQyiXi9vdRejDceg81/AfTqNlR1Lpj2NphA6C2JOJM1q5V8wTRZ2vjqVq+S5tNOUwr/ULLi/5mYUmD3Eg6GTyhessmSOK2lSMoRsYcz/wRqeJz5lxsvhQKh3kuc1zBiaFsmah64tGGwKT+LNXO8V7+WZvKv24L9XocHGa/5uPwbAYHh7PE4JkD5SJMZ5vr2bFch8/x6f/nQxz5WMdDjBnHi0fS2Vy+jCZbbF4jxbxO/TJTlYd5/cJ3xfW583E9vErYwg6Hn4aIN14PI0+2plivMMnkih975gnJwNQs0AUdWTx0Ct82Dv2uuxwKn3F4qW/MzMKXUzMc8VcpXiOe0tH020lYwjPVSQZnve1Cam8/jRaw2vHO2d9LvFdV4SfyxY+PpeRtH+9Fo2ARkAjcDkjoAMAl/Pp671rBCQQwA/FfisTiburSRmy9MNqxxkOlZPB0evIzAK0GBQxOC0zGsYbjoxXM3/Af/hXKq1iJ5nbuktbQXYQHy/vn/MmvQDbDXD+EFD5jp3NI/xnEcvFQQ2UaFTPH34vBQ7i2HXJhuPvFgDKwRoS45n5UUNxnThvdJp4fWsy7WHH2M3gtD3KZ/v0VbFKQYez7GTN3JTMznCK67PlNbCF3SzhYMaszSm06cSF7Q+d9gkH797SMdSlSqxvzuleZvL0X5VEm3l+N8MzN6x2LAcj/AnkreMAFzRKEKh0M6/tQ/HMztmSYjj+CO64GRzp4fwdWPUSB9nw/fbNnhT6mIMz+L51e9+wLzwnT1bgd6Bixmr/6HYm+nONgEZAI3A5I6ADAJfz6eu9awQkEPiMs6WjuE5f1tzq9S9F6z84gsj+ztmaIlx24Lbv0hyYGMjMhEuVSd/Amc+pfyQTHCGRH/b2/VwKUUWUk/RckUT72XEUNTc2idM4GP0HDohMZnxEgyLmOKoOELLBPXhvf/K5iJpbqUygcXDmI+H8clBD5uyxt+bMOkAQwGs4DfvtulzM+Tf34Vcw76O/UmgKn61oAC8/Bw9nNo6nEtnldo2Aziubk2keB3TOSwZCC3OgcGL9OIMxFG5DwOKVTQhYyK8ba0UAA0HX4pJ4hXufej6NgEZAI6AREENABwDEcNJXaQQuewTQ/g9tAGUt2I9t/GDvtiyRVjNdV8T8+CEqkykUWZP1GmSM23C2+DHOGsu5FrIz/Xf9Ts54jvo9SdnxN0cqyj/yX+JWjcA4HAamQkcWlRTJ2FrXIxsA8AMf2ZaTss+1uT/ZAAAc0jHrkmg+BzdkHH8rntzJkUZwdhpCnV4MjjGy4jLryM6MjjH14qkO0/JVDcyRIWuSiDtUCptKAGApU/1H/CYfQLIuKtzaJTIMlGDggZ0yuGYc3VLC2zNinSMtLY0WLlxIEyZMoPXr19N1111HQ4cOpVKlSl2wlPPnz9O7775Lr776KiUkJNBjjz1GnTt3ppw5cwqfd7gv/Jvbp/7xxx80depU+umnn6h8+fLUt29fuvbaaylLFvXv19TUVPr6669pxowZtG3bNrrtttuof//+VKRIkXBvUc+nEdAIZHAEdAAggx+gXr5GIFwIqLYADOZYolZ4wGrxH+8tuW64XSU1KqofzpII1qizBm28La9T/aee+0x+/bg3Z0KpRrNSMXSSs4XIzJ+wkT2y82//OgWj6WGui/daO46MPDLWqPmXMVlH5Ht2jMdweYEITdttHTLPHgJlMzaKaVpY523NGgdtBKnW2/iM+q/8J+vv1W78t6Wm6jiyIp7mPG7sILf1qAaRZIJdYAu9zGf5LpfVmPX9busK9HlOLnuYeE3oSwG8MF4Crf0a1o0omi2KNSzSaLfDM3dFjiyGLouI3gEcWTix06ZNo5SU/4LKTZs2pbFjx1KuXLmMZZw9e5YGDx5Mn3zyyQXL6tChA3Xp0oWio/0LSKieqf0+OP9ffvmlse4TJ06kf5wnTx4jiFGrVi2lqYAZAgr4x2oPPPAAPf/885QtWzbpcc+dO0cIsCCYEhur9v9V6Un1DRoBjUBEIKADABFxDHoRGoHIR6DrsiRD8ErWKuSOomkN4wzxPKuhrWD35Ym08ohY9h/iYVMaxCs5n8gy912VSDtOeXeWRPaPIABo1Q8yvToUBudvEAdOwrUf6x78CHBs5frjTkuTpAUlRR0onDKcNjjiXp02c+81WXcAz59b5wlQ4dHRAmJ/MiYT3PAzsIE1lmbnbQazPwoo6mqgfScCLTLZf8zrNQAgIx5qPYsqeaNoKp9lNpfXE4Gj59YkG997snsLdPYQIESAMFQWrkBnoPXjPYFOB9gdTgYH+aOPPqIBAwZc4Pzj2hw5ctAbb7xBNWvWpEAOL6678soradasWRexBUKFqcy4a9asodatW1/g/Jv3P/vss9SjRw9pFkAwzAoUKEBz5syhq6++WniZcPpfe+01IwCTmJhIZcuWpRdffJEqVKggPIa+UCOgEcjYCOgAQMY+P716jUBYEJAV6rMuCpmjSfXjL8qGy4oKytKjzTUgwDCYKcJwzMJpoNJP4X1DG8Avww6gxTB5Q7K0GKNfa8A4Xmnjs5gu/iqL1cmaiKOKjC3wgRK8X04b1ona7RkcyMrjolz/Hav9D12bRFiHjGHcqQ3iCAGzYAbWxIT1Sb6evwol3lwjttmDa/8hQChrXuaFin0nLiGB9oWsNSsVbeh1BDN8X4CdtEawPEl0DarfYyLj+8kKEZnP6Rq3QBao623btqUdO3YYDv+IESMMuvzMmTON4UaPHk3NmzcnqyMNBxUZ9ddff51+/vlniomJobfffpvq1q2rusyQ3Hfq1Cnq1asXzZ8/3xgfzn7RokWpX79+RrDj7rvvppEjR0pn63ft2kXPPPMMbdmyhcAkAGbff/89zZs3z5hn3LhxdN999wntCayKYcOG0fvvv3/B9bfeeqsxTvbs2YXG0RdpBDQCGRsBHQDI2OenV68RCAsCB7lFVDtuAXiA/y1rUPmexOJXVkP2vx+rhaMEQMRUs/9wSpApPyPva4osy/Wam4tH01Cur/YjBACHEiJ/H7DgmZ+OresmAlyg6sh4cdwaFo7m7GJgPPF0wvkPBUaizuoAfq5/3C/2XFuhFQkwyIrdiZ6tl0y8l+8GkYBOoD2sZ+HDbhx4QOs6WetZNdZouRjIVAQcRdfg9H0oem+w6/Bd+vxaf8pdvK4n0HcDsvpwgJGxhj388MOGY79y5Up6/PHHjb9DAOCee+4x/v6DDz4w/g4Ud9T+o2xg/Pjxxt+98847VL9+fa9L9fV+1Pu3a9fOcPYbNmxoZNgRsrXZ9QAAIABJREFUFGjTpg1t3bpVKQCA7D/2Da0EWPfu3al9+/aG89+zZ890zBA0cTOM9eabbxp42q106dIGKwDBFm0aAY1A5kdABwAy/xnrHWoEPCOA9l7PLEqkBIUsOn5o4we31cKR/b/Uzj/2KyseF+igICqHmnkvYm+eHwLbANdxW8cX6gbPojrNifZjoP+fYK0BWQtWIx9K5x/rRLvHl5kmH0wJ/Sjo/xwoU6nLd6vDD+Xz7CUA8AuL8CHIhqCerIlS8Z3GRXkHhEllza2MBO/aQA7iLBQMTsrOH4oAQChYIbL7sl4fKACwceNGeuqpp+jgwYNG9h+BgNq1a9PixYsvCACA4m/S6K10fwQEIKYHi7QAADLrcMi//fZbY31m0OLo0aPGXtatW6cUAED2H5iBMQGxPzjplSpVomXLltEjjzxizGWyJtzODEEIjLV3716qU6cOvfDCC/Tyyy8bgZZIZVW47Ul/rhHQCKghoAMAarjpuzQClxUCsg57sB+D4aj9h4hdN9YsOMRK85faZMTjnNYaic4/1qnKAAhVvfiHzIxA9t+vmn/7WQTSsrBe5+U9CVYbjhr0QatDl911c4qDvUOTGPP3dqhRbNyCHoHm9VJ2EIx1gHcNwYxf2fkPFctGdc+BsIg05z/Qd4M9k33zzTcbWW0EAqyOPWr7V61aZdSkw5544gkaOHCgIfiHgAHo67BICwCsXbvWWOuZM2cucNRB22/VqhXt37/fKH3o3bu31P+SrNhYMYMwogwDAOwLOPwQIoSZAYoxY8YYQQAVLQGpjeiLNQIagYhCQAcAIuo49GI0ApGJAFpg9WPFcdne19iN3bGRbdsl62iq9CMPJepespyhqmf3Y78QMsPZypoqRT6Ycnsos+Pm/gJpWVj3r6ptEMwBh4BlZ26VCap9qEy0vME+v5dyDowl0/XAOreXsoNgDjhKbOZyMCNUzj/2IPt9FuzMEahAC8RLVeIUaG1Oe0TWHw4wMuGwQYMG0ZNPPkkIDMAxfeWVV6hEiRJGFwD8Aw0AGGj0t99+u/Fn01ktVqwYzZ49O6yidUlJSYbuAJzlkydPGuULnTp1orx58xp7sNL0rY46ygJQAmDfi4kdcMH+v/nmG8qfP7+hGwCtAAQ87KwCEzPcO3fuXENIEQbhxGPHjtGkSZNo9+7dhPnRHhB4mmZlEoDmDyYBaP8mproEIFTfrnpcjUBkIqADAJF5LnpVGoGIQgDCc6N+l6fbYhPWvu2y/dGLZc9C01mtG/8WsVDTwEXWYL8GZQCgjsuKAfq9lyiGEPT1O0rG0PVFo6hkjihDuE2Vvm09V1FcvFDkA9X/h4vt4SYcB2ZLZxalW5sgz4UPVP8fajq6eW4ybfGsZ43gRFsueTiuUM7hJhYX7JnyUnYQqP4/HEEk7Ek16GHHw+/1osTlJm4HeWuJaO60EkV/nEij3isSCV0FZM0JY/Sv79ixozGUVe3/+PHjxt8vWbKEIER3//33E9r8oY4eDiwcVZQBwBkG/R8t9qpVq2ZkspG1DpdZM/HmnGYWHQEBBAN+/fVX4yNT7T8tLY2GDx9uOOhWp9u8H2344Kh/9tln6duw0vytlH0rRR/ZfHNcOO6Ye8iQIQb7wDSUHfTp0ye9VeJbb71Fzz33nPGxKUaI9UFTAIKC1qBFuDDV82gENAKXDgEdALh02OuZNQIZBgG/AgDfskL6cFZIF6Fpw2F9skIMPS3YFx1gLmaHFvW75+Q12NLPoiS3RHuoLJzkaCrMP4rhhP3GTt04Vl6HwyNrWblV9SiulW/AYogy5helHTii7rh9pRi60qYwr5qxVq0ZX8WK6qpOhRNFXjagJIO//Vo3x20f62TAGT6iUHbilJX2OwAUbO8i5Q1O96t2PMBYol0PnOZF7T80AGQtENMiXEEkrFclcGbfp5/rRWCyb7U4qlkg6gKxUtXvfLTJHMbCp/j+NC05OdlwUJG1hv3vf/8z+tnnzp2bFixYQE8//bTh8MOhhjNtCv1ZnVJkypFJR8eAFi1aGOOFq3c9WuUh2w7avdVMSj/WBDYD6v1hJmvBmnW3O+S4DnX9qMnHdVYzyxusQRO0+UN5BAIE1oADMCpXrlx6FwVzHGvHAXugwWQSWDUZzGCG7Dulr9cIaAQyJgI6AJAxz02vWiMQVgRU63ytPwZlWwnih+k0zv6jA4CIYfwuLC63kTNXKob+9g+Xi6G2lWIJ2Um7ecnGyv7o9+sHPrJ63arEEhxMJ+u5QrwTg/V+VVaDqnBboIBDOCjb2LdIttrvrLTfGd5g74SqMJ3q9wLWotoBwG+mhZf3WvZ7RjVwZp3Hr/XGsaPeqkIsPX5ljOP3nerZOgVZrM479mLW9SOTbar9w8EFhX3y5MlGlh+GwACy2FmyZDFE73AfAgWioney5xPseugVTJ8+Pf0SZOQRxLjlllvI6qibtfSVK1c2ygVQzgCnHSUOVapUuWAKsB/Q3g+aB6ZB4A/3gf1glkbgs2bNmhn7Rps+a8ABJQMoiTD1AMxxwJYAfjCUBZidCEwmQa1atdI7MlSoUMEIIIBNoE0joBG4PBDQAYDL45z1LjUCnhBQ/TFo/cEL52/GxmSh+lo4XHBcg7Xqsm9IZnz7vXD+u/B8DwZpDYZ7tv6rYC9LeXbLHlvXA8ptF675RpszL1Y5bxSNYeYBggBOdpppGB2WJNFmhYCJSMs6pzn9rP9feSSN+q5MDEv9s0i2WpVN4eQwQccCnRLQ1z0c5tSpw21eL444xhbRVHBag9/1/xAwRCAJehuhNtXAmXVdr2xOpjlbvOkU5IvPQkNrxVHdghwFcDBA0ZW/g5Yfln/+nMpJrM47pjMz5KjzN9X+QU9v2rSp4RDDwYWZjr61xt5KkQ/1eVnHR3Z/6NChRq1+oUKFLqjVtwYHzEw9WAPYC0QAe/XqZegfIJBhN7RARBBk06ZNRutAOO5Vq1Y16PwmPR/3oCwC/w0zxRDNTgoIGkyZMsUoNciaNasxLxgJ+DPMqkNgdlVAUAClF5hnxIgR9MADDziuL5wY67k0AhqB8CGgAwDhw1rPpBHIsAioOm5mAADZvg5cH72fadIiVjVfFE2uH0/ZA7fqvmCYw0y77sjjq1D0QZFvzo4/AgBuXANV9XEZ4S8/fuDDuRrONNxcsYF35KV+u2b+KJrC7AwwPETNS8DB7iz6FSQRXbtItlqVTWEfG8/YxPXJ9AF3NQiXBaqLDza/F0cc48q8E9Z1+FlGggBLV+4WolK2oXI2qoEzc67fuRQJz9kpZjupGsqaJtaPI6wlkKFFZ3sODoKJJGsV80TR9IZxlBNR1X8NAnkmrd/MkJcpU4b69etHX3zxheH4IvMPp9RU0setJhXeKiAInYBx48YZmfBIMKs2AdYDSj7WB8FAZP+vvfZag9kAsUAZs2btcR/GvO+++8iumSCChRV/lF/A8Qf2KEHAmAhsRAqeMhjpazUCGgF1BHQAQB07fadG4LJBAD+S0YpM1v4JAMTRooNpwg5NPN8zhLNTN1hqSN3mnbuds3hcF6yi3l2ba18ncrABlFgRU2FDiDo7mzgbD6xlGQbWdYs4/7jeC2XdTRDPCUcvAQd7xwEvbA+RM7Zf45at9uIw2cUNw8lswD5VNSq8OOIIuvWvHkd4jmTtIw6MjOMAiazZ6fdgMAzkln8LDsh/r8nObV7v9hwFG9cPvQsR5x9r2PIv0wnPtaw1LhJN4+rFpd9mr5+HgB/o8L/88otRV48sNlr+1a9f/wIqvVUA0BTgA3194sSJdMcdd8guK2TXgxkAFoPZ3QAONdr+QQgwLi7O2Bso9rIGZsCjjz5qlDzAzGCIVTMBQZM777wz6NB2/QXgijERVNHOv+yp6Os1ApkHAR0AyDxnqXeiEQgZAqoBAGTwn+I609e3pghnra5jxx/Za9HsMrLByP7/eVw+W4UMOX6sVueMtqipBABEMqxwSPqxgOEibu2lasi+TbomjkDxdTPVenyMK7If+/yqAQe7qNhfaIvH5w3WR7jMjSLvxWGylof44eTJYqJKS1d1xLG+YG0P3dY//Lck+nK3/Dtip6bLtiN1W5fI527PUbAxgPfEDeqlCjn4uxjifAg4uZnqu4px7cFOJwf5tttuo969e9OJEycuoMdbM9Wm0j+U6jt37kzLly+/KJuO1nwLFy6kN9980/gcwQbQ50GVR+Y9Kuq/73Vk1JEtnz9/vrF9lBugbr5UqVLGf+Pzl156yQhCnD9/nh555BFDXT9PnjzG50uXLjWuT0hIMNYOij3MqtSP/4aoH9YMmj4M96OzQbt27ahgwYIXQA8NBMwJbQG0AETtv6kTYNUVMIMh+LfZNQD44HqURGAN0AKAqF/Lli2N/aNLAsoCzACC25njcwgBIujw1Vdf0ahRo4y9YgywGmAoxZg3bx4NGzbM+O/XX3/d6MigTSOgEch4COgAQMY7M71ijUDYEVANAMDBxg9vOEgiBmdkEtNTr2JHVtTgMA/gTF6ivE9ANxePpqH8o9jdXf5vNcg+4se4jImIAHp1SPADf3Td+IB1vfb1qpZ1qGaMVWvkrQ4qXP6R7AB+IeEAApei2aJo5+k0oe4TTufqdn6qavj24IZMlwyZ5y/Ytaq0dFVHHGsRKalwWvM5fu06cfBng0Kwz1q2Eu4SEnMvKoEz3OulxAn3g3HRnsVNwaQRMdV3FWPb3xXUwCMjvn//fmPq6667znC27fRzOJdW0bs6deoYjjGo9BDbQ/YfznKTJk2McRBYgDOMFnZ2w7XQD0CGG4a5rdoC5vVwzuHgglaPOnwEJKxmahXY2/xZxQntmXo4yytWrLhoLLAAMB5q8E1bu3btBSUPCGQ0atTI+Nis88efTV2Bbdu2GYEE1O2bqv32DD/EAkHv79KlywXigiLnjiACRA0RxNi7d69xi4kB/mwVc7S2JRQZW1+jEdAIRBYCOgAQWeehV6MRiDgEvPzoltkMfqS24PZ7na6OlbmNVB1ZOIbjr4mnGhLZfxXhMxHlb68OiewPfC/1+KoZY9VzstYUy9RAA5ObOMCDFmdgorzBLJQXWYRS1kTOT9VhsmIp2yUD7SoH14yjktmzUNflamKOwEKFlu71O0FlTsMBOfc3teNWiwf437Jmzb7LZNNRyn4/a4S0vSqWvtqTQpM5Cy/SxtS+PtXAGcbxqgsiW+ak+q46vStWATorJqD8oza+cOHCxl/bW9WhjR2cWZMpAJE6OL3ZsmUzHPauXbsa2f9AZm01GGgNuDdXrlwEJgHYA3YzRQjtbf7MNnq4fvHixfT4449fcCuc47p16xp7+u2339I/s7bmw19anXxTGwHOPmzMmDFGhh9Ws2ZNo/Rh5MiRBoPhmmuuMQIXECN06rAABgC6J3z77bfCr8mNN95oiAGiNANChDD7mqxijtYSDeFJ9IUaAY1AxCCgAwARcxR6IRqByERA1jFR3YVs2z/M48UhgAL2BA4AiJYaYL5dZ1gcix2Qo6zSLmpQ4X+5UTwVZ0ctkHnN/MqKJnrpWa/SM96Lw4gWhiPqxBEQh2Py0353qoeTsONS1rDotzKJzrvffsEx5edyipmN46lEkPNTdZiswQ0ZHQucwQQu9TA7PKiUpZibtOsriDzXXt47jK8yJ+5DZ4xuHOw4LSmCZ9UcQIeF9ksSCaUkbgbnvyMHJB/iwCTe3r0sYvrMokRKkHj/zTlEvgec1gPhVBkBVfsYsmVOXt5Vp3dl7ty5Rq2/1ezOPz6zq97D0Ud2GxT2smXLptfSgylgttfDfXC2Qcd/7LHHDLV7OLG4By3tXnvtNePeTz75JL1N3r333ku33367kfGH82watAhwL5x9tMTDuNAqAGPBej+unzVrVjoTwdQnMMfBfRgHwQsECnCvdQ44/bVr1zYCDsDF/NzM8oPSb8/qgw2BWn+MC7PqINgZCGZwAmOcPn3a0CZo3769EYyAodvCXXfddcF5QKsA+7fPaw2iAHcIOULTAIagBHDIly+f22ukP9cIaAQiEAEdAIjAQ9FL0ghEEgLhCADgh/ZAzmbeWsK9PtWKjWqtKhyCTpVjqUU5MUqsOadKJs5NMR+sgu7LEwnibyomkqG2j6vqDGMcu8iXyJq9OIxmjfxvrIDeg3E6I1B9cS0LkQ3noIFV2FGVpu9GV/fiMJlYyjilTkJuqgEAVTE+VUcczwpafIK5cIvku457Vc8QDJAx9eKpDgt+igZanIJIXgIATur4Iu+O6HoDjSUqQGre7yU46FROYs1kYw44s3Akzdp7c95jx44ZvepBi7caaPqgoZvUeGtHAFwH5x+lANHR0RfU41sdapQcwAlGkAFjoQMBstxffvll+lTNmzc31PARAADNHqUGcKYRiLCWJtgz3/YAgJnlh1M9fPhwozWf1TAmOh2gBALzbN++3fjYyg6wsyHQ5g/OOUoAEAhAfb6p2m8NsCD4gPkQYDENWXvoGZhmshqcnhe7XgPWOXDgQANba/cB+3pFnmN9jUZAIxBZCOgAQGSdh16NRiDiEAhHAEBW+M8ESdXxEenrbj8I1ZZhVpE3p8OVcWyd7ocTOYqdXRkmgxcBQLf9OK1RVSTPdBabsrMomv0PJIT42a4UGvW7fAmAU19z6x7BBgErBOwQWTMz4aKU9EAdMlTfA1UxPlVHHPiovHsmrqrPrZl9z8nVRR25vZ2IJokTbd5LAMBkssg8I14ETjFPIWYfoV1nmZziKideujvYSzvsWW5k45FVL1mypJGdNg2ieRs2bDAccDjGpsXHxxtZb2Tts2T5Zw9WOj+y1mZGHRlqOOOof4eZDj0ccSezByaste7W6+1t/qxZcVxnDwBYHWy0OEQtvoih/h5BCpg9AGDeD3YA8DOFAu26CdAXQFbeGlyRCQAEK3Ww0v+xnrZt2xrlGdo0AhqBjImADgBkzHPTq9YIhA2BUAcA8OMcwn/lg/Sldtqsl8yrbDYO6uwDmX6+UFKhHzXeUxvE0ZVM2Q5ko9kp/ZSdUxWDQziCRQwRBJAxVQE31eztssNpTL9PpHOS9HvTQUVwQ6Q9YjClc9U6fTeHFVTyVgvPS5cWmNn3JlziINrFojnXonerGnuRaKVqCYIbuyHQM6WKJcZTFR3EvaqBDvN9X3ggjUawiGSqS6wm0HeSF+ZDR2YciYrwmbh7ETjFGLLZf9yjGijDvfYuB3bnGQJ5cNCRVV6yZEnQryzUt8P5R2266fzjBmunADPLj2w4BPTgxCPoYC0ZcJoE6vvW7HyxYsVo9uzZju367MyEFi1a0JAhQyg29h+tGnsAwGzXh8+QUUcAwG2vuNYagAgUAAB9H3oDJh726+zBCYwrEwCwX2uKEgIvsCDQWcC0YEwCmf8X6Ws1AhqBS4OADgBcGtz1rBqBDINAKAMAsuJ1VtC8UFVlsnFw/gdxl4Ff2flPk0zywrlD/Xqg/JsXajywUNEx8BI4cXOGAz3Uqk6FmbmFgJ9bkMSJsm1dj2rQI9gzupOd/54rEmmPQvbfLN04zr3Wh69NchWWQ4AMwSR7i0cVYUoTF1UxPtWAA+atXyjaCPipmGo3Esw5kt/DLssSDR2BYIYgF4RI4TzbTbXkSFUA0AvOIsFHJxxUgywYy97lwO48g+YOOjuy725mF8wzr7dm7nPnzk3ly5c3aPumiN8VV1xhjA8RPtj69euNtnVQtUcXAbQJtOsNBBO027x5M8HpNzsEWAUAMf6CBQuMLgemWQMA+Ltdu3ZRt27dLiptsO7fLraHzD7KGt5///30y+zUf3wAfEHTx/5hVso+/huOO1ofol2fiQ+CKtiPk2E+k0FhDYqgvSA6A1g1E+z7dDtP/blGQCMQWQjoAEBknYdejUYg4hDw4jC6bUZWvM46nheqqiiN/RSLjQ1k5385Z7BlTaQ23wuVGo5p72qxdE9pOR0DL4GTcGeMIXY3oEYs9WHxPgRLglkwEUnc2ZWdP5VzxJxgFnSt8l/dOpzIN7Ym0wrWbZANCpl7gGDa9IbxNH59kqv+QzCNjBMcQGjPtPbtp+SfURUxPi8BB+xdZU7c5+V7CM58PRb9FGkXGuw7CaUaaAMqayoCgF6Dgw0LR3OXE7kWp17eE6cgh1P2vGDBgka2G7X9yGSjthwG2vr58+fp8OHDxn87ZbPx92APvPvuuxcdARxWOKlwbs36eDisDz/8MO3cudOYC10H4EjDKce1ZrlBoAAAHHGI3kGzwDRr5hsONsQEUYdvmr2UwN46D0EICOhBod8UR7TPf+jQIXrooYeMdokwBAhA7a9evfoF+0ZwAqUOZjmFlZaPtX/00UdGIAFlEKYIoD1IYA6I6xHcMLEtXry4wYoAmwLdB1BqYZruACD7DaCv1whEHgI6ABB5Z6JXpBGIOARUM2/BNiLbt94+1pfcC37k70lKDphbX3fMteZoGj3PmVk3xzPQHm/mFnRDmZ4frPrWS4avSLYsNIMdyGDdBZzWpkrHx1iqGWPVrCLmQ/Z2+p/JQc/ZTUQylCwW1ZcVwZR23JsdlHQ3YcNgOg+7mIXQljUIwCSQMdVyDi+aB6qig9iXlzME/X7D8TTXDhJuQTs4/wgCyFqVvGBvxFM2iVidl+AgznZAjTi6vaRcaZCXYJITO8geAICDCsceNHaIAUJtP2/evOlwWtviod4dKv5gDJjmlIl+8MEHqUOHDoauQFTUf6VWmBsOttkKDwJ5oLA3btzYKBdAS0GrTZ482QgOmAZdgo8//thwitEm0DQzAADnH84y2AXoOmCaVXvArktQrVo1o4MB9mYtHbA61AiIgOoP/QDTrB0JzL9DcADlBdY2g2YAAPP+8MMP6S0UERzZv3+/cauT827uFXiZe8mfP7+hN4AgAzCw7lF3AJD9BtDXawQiDwEdAIi8M9Er0ghEHAJ+BwDgCLTgrByotqqmWofs9iMfjtTYdcn08wF5yr+5FzjnU+rHE7LSgcyLI4Ux3coLAs2rmsXEePYaX9GzU31+UOIA5/hPdt6CmVufcy/Oo+geZa8DuwHibPP3BRdGcGvjptrRQbWcw4sQnqroILD1Mi9YBwgYugVJggXtvGTHm5WKpoHskMuYaskK5lANDqqKdWJOJ3YQnFQo+2/dutXYOhzU+++/38i+w+m0193bHXwo8UOtHxlsOMRQuDcZAiaWEAp8+umnDecdTivmmj9/vuG8m7R9XIvrpkyZYqjpw9G1fobPoTnQqVMnatq0Ke3Zs4fefvttmjdvnjENAgtYL+zWW281KP0ffvihkRWHYww2gzkenHWMg31CsBDsAfMzaw3/119/TR07dkx/JMBsqFWrlkHZNzUD0GIPgQxYjRo1DPZD0aJFjbIDaCGgrMFqcMwR2FixYgWNHTvWoP1jbVgLsDYNY3Xt2tUQEwQ7wrpXp2cUewL7YPXq1cbHgcozZJ5vfa1GQCNwaRHQAYBLi7+eXSOQIRDouSKJIEjll1XKE0WTuZ45d6y4OrV9btWscqAAwOHzfxuZZvSZR92/qgUTorOO6UVQTJX+j/m9OBb2Gl8RjLw4TpU5cwpqe2KQR09ECDESAwB4B+CQHnApbbiTncf+7DwGelNUlfFVxfi8MEjcOioEe55UmQ5432vkjyYESoIZauahTXAVn4uTeQnYyb43XsodsHYV+j/uU9U4wL1O7U6dGADPPPMM4Z9Vq1YZmXizvR/GQKYdnQCcKP7mmcAZRZu7RYsWiXz9BLwG40DIz6TGB7oQOgMVKlQw1utkoMhDwR9MAGuNvP3aa6+91ihBMBkPTmwG6z333XcfQc8A9wSzihUrGll6JzNbKGKNwNzUCgg0Xs6cOY2ABkoxrIa1g0VgahLoDgCeHj19s0YgIhDQAYCIOAa9CI1AZCOg6mw77cor9d8cU5U+bw0A4If2t3tTaN6uVKM1mGo9d/qPU/bSulSJpQdZrd3NvGTiVbO3Xuq3VYXMvDjfcO6DOf/AWEQI0atD5XaWKp/HsZ8JNfpgivRuTinmVQ3ooKxgXD25rDTm81J6o0KFN7FVDTyADo9/3IJ6boEW1ex4dv4qGFMvnuoUCNwJxP78qAY7zHFUOg7gXtVgEu51Yjk4BQCQHUdd+meffUZOSvKoy3/22Wdpy5YtF71WcGhxb7NmzQx6+vTp0y+gpttvQEYdtmbNmgs+gvOP7Du6EiCb7zQXbkCmHAEJsA7atWt30Vz16tUz6uPhYKPe3kqht04IB3rUqFGGE20aSgjstfX4DGtDnT7WheBEz549jYy/3cBo6N69uyF2iPaB9uCDXQwRrAAEKuysAXNcBDkQxEBpAvZiGjCHqOI333xDn3zyifHXwYQEL1qo/guNgEYgIhHQAYCIPBa9KI1AZCEwjTPj+HHo1fyg/ptrUKWVo6XcDUWjadOJNNpz9m/PTr+5HjcVejt2qo4bxpFtY2jO7UVYDM7oy42ClzU4PR9eAgBuz5tI9t8cQzVg5LaGUH7u5pR6CWyICmHa9+clcKUadMAaVAMAIucjEmhRrclXYT14ycSrBBz8eEecgg72AACo+n369DHo6aiFR+0+nFi7HTlyxFDsN2n8EAgExR8Cf6j1h6HOHY47HNZffvmFtm3bZvw9rgWNH0EC0NYTEhLSx4L6PxxmOPPQAgC1H2sEnR90f2Tl4YCjVh9z3XHHHYagIOj/3333nVFCsGnTJsPhb926Nd1zzz3pgoNYDzLs2Nevv/5q0P6hX/DYY49dcJ11rxDvgy4BVPqxtoYNGxrBDwQWTD0DtFJE6QPKDRCIQKnCTTfdRC1btkxvWwh2AkoH4OTjc2gsPPLII4QSAqsBV7AuUH4AvJz2itaFCHrA4cc6UIIBQUAwCMxAip25IfKO6Ws0AhqByEJABwAi6zz0ajQCEYmAahs3+2a8qP7bx1INAIQCYIjQoc64LYu6iRQ1eMnEY/0ybQyt+/XSOUGVMu4l6OB2Vm61/9b7vWQ33daDT3HXAAAgAElEQVQRis9FnFLVjg6qAoDYpxc2kGoHAMyr6oCLnI1boAVjqAZBVVgPXp5VlYAD9uclmISg6jAWPL2eA6tWc2oDiKz3e++9Z2SbzYCA2dde5Kz0NeFFAKKEw4cPT8/+W9sDhnclejaNgEbATwR0AMBPNPVYGoFMioCXjJQJiYhDIwNfpAQAINKGdnwQEBM1L2rbmEM1e+slkONU4yuyXy/ibcHGl1U696K5ILJPv68REXlUzYqrlpBgj6pK+LhXpPtGIBy9PLvBzgYlSeOviWedgOAUfdXvGxUBQC8YqwQcgI9qMAn3Bnqe4Dya9f64zhSPg6AfMstaTM7vbw1/xwPDAowNa6cBp+4N/s6qR9MIaATCgYAOAIQDZT2HRiCDI+DVeUKGXLQ2XhQq1R/kouO7XQfKf7V8UezUxNEVQdT+ncbx4hR7aaXmxbFQZR1gr08vSqRjiXJt6tzwh4I+2iDmixfhXBCBddF9eSKtPOJB4dFtUT59LuqUqtLxnRTbRZeu+t6pakiY6wpVAEAk0OIlYKdSj6+KMbBSLbPwwg4K9Dyhht2s99cBANE3LDKuC6QZgNKIIUOGGAKK2jQCGoGMi4AOAGTcs9Mr1wiEDQGvNO5rWXBseJ04gvCZX+bFmfW6hvzsdLa8MsZoi4dMtKx5Cai4tTEMtBavZQeq9G3oLDz+y3k6718TCUIQpBP3dm9Rzl1s0YqHasZc9ny9Xi8ibIg5VN8BVTYH5uy8NIlWHJE/TC8tADHvxztTjPacfpqohoSqKF8ganywPXih4mPc/+P2ql1ZiFTWVINJmCfQ84S6+BdeeMEQ7DOu4zZ1s2bNou+//14zAGQPKIzXL1682BBJhI4B9AbQnWHhwoXGCgYNGkRPPvlkGFejp9IIaARCgYAOAIQCVT2mRiCTIeDlR6mqeJwbhF5qkd3GDvQ5BLag8N/yyljCn1XNiyOq6kh5ofhin6r07Vmbk+nVzd4FJK1YF+AAzAwIEuaQi76AgzB5QzJ98FeKb+KPqs9AoPtESxu8tFdUoaVjvWf4GB/48TwhIy5rCJrNbBxPJbLLnRnmwWxdliZy4MFf9gbaTE5rEO/6LqOFYL+VSdJBLJVSC6+imarlQV5ESYM9TxCvQ70/7OqrrzYCABChw99B7R697aOjxcunZJ87fb0cAnD+IcwIwcGHHnrIECXs3LkzrVu3jnLkyGEIEiKQo00joBHI2AjoAEDGPj+9eo1A2BBQVVFXdVjdNhaKjGCgOeG8INv8wBUxrs6C27rxOQIAvVckurYmcxpL1ZHyouOgksnE2pccSiU8N+fkE8ZBYRShbQcaAO3gBq1Ool8PpkZkEEC0tMELLV3FSYQTjgz8J5yJVzHV5xZzfcgBm4kcuPHaptO6bhkWiWp2XEWQDwEAlMyAdaBiKoE6r0GHYGUOy5YtMxx99JeHAzljxgyjBSBazelsssoJh+4e1PzD4Ucrxvvuu8/oBrB582bj/NClAN0R0OWgSJEioVuEHlkjoBEICwI6ABAWmPUkGoGMj4CqMjV+aEMk757SHlLmNvjgxHVYkkig0ofKoFtwVZ4oeoKp/qirVaH6O60NP+vHr08mOBUqpupIjf49mT7dpTanStkBzqYfO/9Hzqs5MoGwEaVtB8MWzw+YAPMYDy9OJZ5tPCduPeZlzhmlJe24m4SbqdLSMa6KkwgnHJilKB6n6nPrdd5AOBbJ9o+GRHEBRoJqqUWF3MwwaBhHuVkoVNR2nU6jJxYmUqJi0EzlbL0wktyCg+hP36ZNG6NFntV0Nln0iQjPdWg3OHjwYEPtH0yNmTNnEhT/EbAZP368sQjN2AjPWehZNALhQEAHAMKBsp5DI5AJEPDyI1FVQM4JNjhbI39Lovn7/M/gwqHDj3ZQWm8rEU1Q+PfTTMfzE3Y8uTxWyVQcqaMswNd+MWcVz6hNKlvGsf1UGnVblkSHfHb+AZhohlwE3HUcpEBmedOJNKlAAJz+OgWjDVbI9D+TaetJfwJRouJ/2JsqLV0lmINg1ZQ/kj0FOlSeWzBIwNZA6YHfJsoi8VJqUb9QNE2qHye8dAhldl2eRJv5eVQ1lQCAl+CgW5kDdACQNR47duwFW3rggQfo+eefp2zZsqluVd/nIwILFiww2jKCqTF58mS68847CV0coAWwZMkSYyaUbzRp0sTHWfVQGgGNwKVCQAcALhXyel6NQAZDwIsTqUKFDeT8+03fhtNVLV803cIO/w3cxzqbf0SFC7awkym9g9d4+3GPAVUcqa/3pNIIDpqkqvn/UnNC9b/PiiTaxkGAUJiqyFmwtRzmQAX6zKMs4C8+p9NMw7ZmunOyx5+H/biruevDrfyc1GPnH4KWXqnT9jXJiPOpquLLBgCAyRB+br064W6Ooh0LdGvA++J39wjM45a1tq7FyxnLBADOcpAD+13EeHsx2QAAtEHaM5sKQq8qJtJRwt5L/o477jCU5AsUKKAypb7HZwSSk5ON85g7d266TgNo/taggKb/+wy6Hk4jcIkR0AGAS3wAenqNQEZBAD8Pe3B2Clk5WQN9vhsrU0M1X9VOsVM2kLOBy7l+3g8DlXxQjTi6qXhoBajgdL+/I4Ughocf+V4N4oNj6sVTnQJiLRUwZ0cWUPvzuDpuokEH0P278zOyxaeMuB0rWefVK9Zu93txDp3GlmkZN42ZByjLkTUZDP1y/rFGmTaAoSofMbEScVrNa72IZ4oGAPxy/rFm2W4deIZmbFTXVxANWqWlpdHJkycpKiqKcuXKRVmy+Muukn0P9PX/IXD06FFq3bq1IfR3991308iRIw0mQK9evWj+/PnGhRAGbN++vT43/eBoBDIJAjoAkEkOUm9DIxAOBFBDPoaFwFTqpsvniqKpDeKE+7Zb94Oscn+uJ/dCjXXCpyLX+E+6Rm1NInhvYKd7Itf7499+GcoU+lePM8oUROw9Dj5MZfq2avYfc4gEAEKd+cc6VGqqRTBSvcbPAIBshlxVtR3BuME14wzGSzADI2LMOu+Zf+scIuKDoXb+sR6ZLggIZnXi1ocqnQ+qcJeBqdxlIBiryO/AJvRKxtUTKzvYz9+rHTg4iH+rmgyWqnPo+0KLwNatW+mpp56ivXv3UokSJWjChAlGq0azfWOFChUMTYDSpUuHdiF6dI2ARiBsCOgAQNig1hNpBDI+Aqh1xo/h4wptwOC4NmcGQBdmAojmfvCzFI4IRPPwQzkUdi3/YB5eJ86gdPtloJSjTeHPB/zXKcAaReuX/arFd6NMo4Yegn9eHAkR7ENB/xeZN9A1fgYARDOp5lq6ssbCMm5Pp2LBcMRb9hZnhWdt8lbz77Qut7Z7oL8/vzZ07zrW5PYs29ftRfvErV1lKAKbouKGyRyTBKNqAX9HeTEZ1oqXefS9oUMgISGBnnnmGVqzZs1Fk8TExNCIESMImg2atRG6M9AjawTCjYAOAIQbcT2fRiADI4Afjd2XJxLqc1UMQQBQ7vtWiwvaTg9OCEoNXtmUQps56KDCOBBdH9aEmu4htWIJYndeDD/oX2bH6Zf9qZ4E09zWAHFCZPmq5w8ctfBDUMy6jtpccjCxfvwFgRK/yxuC7VvWcXPD0K/PvTji1jWIZMet13uZt3DWLHyWcVSOWTlWQ2BvyJpkWnEkNIEriCciAPigrRQIz9FMfm/mbk8J6XuDvcrqkXgJAAQKeoYysIk5n6wQQ09XDNxJAvO/uTWFv1/VuzoAS1E2iV/vmh4nNAgEEmrEbJ06dTL+iY4WY5yFZoV6VI2ARsBvBHQAwG9E9XgagUyOgFdBOcADB7YpBwJAQy7IzgjsJDsfv7Mq+9JDabTuWKpn0THZY0Bt/VMVYql52RgpNgCU/ZdysGIO/6CWVZOXXaP1etDhJ3D5gomf9TPU4kMscW2CWqAm0LpAaX62ciwVis9Cy9hJhLbBHsXOArJ7l3XcZMdXvd6LI27OmZPfh4l8llVZZFDUvM5bMkcW43lHEAnPC9rtoeb/vLeEsOvywbS5rWQM3Vs6mnJwRGAxvztz+TlSFaFzndB2gWxHEi8BAEyNoMdtJaPp/itijP3ivQHWeG9CFdiEsOmQWnH0P2Y32c0v5x/jyuqRyJ6Vvj58CCQlJdHnn39OL774Iu3YsYOqVq1qOP5Q/dfOf/jOQc+kEQgXAjoAEC6k9TwagUyCADLLUI2GWnpmNDgocIqu444AENqDg23t453A+9/NP95Bv/71YBrtYLV71d7oXvFDbT7o3HexHkA+/vM51oT7ak+KEYyAU5eZrGHhaBrPTrI3job/iKj2iLeuREXbwGsAwH8kIn9EZMd7V4ule0qLi5F6DQBcKlTwPXZ9sWhqeWWMwfRAsAFtL2eweCQ0SfwIPuC78eVG8VQ8e6S9lZcKdT2vRkAjoBHIGAjoAEDGOCe9So1ARCHwEqtGv85OpjaNQLgQiNRaY1U1fituKkJqqiKA4TqvSJxHVmgRe/AiAhiJGPi5JpXAlZ/z67E0AhoBjYBGQA0BHQBQw03fpRG4rBHw2jv6sgZPb14aARWKvPQkijd8xp0xRv2erHg3kWxXB3MiPwIPyovOoDei68f0hnGUE7x8QfPSBlBwigx7mWibwwy7Qb1wjYBGQCOQSRHQAYBMerB6WxqBUCPwCve1n7MlxRcqqR9rrcQ/7kF7hY6AtuAIQASuTK4stPxwxsBKpm97uM/eK0VcJSuNPaI7xtC1SZ7aO3rBCoELP2jkXtYge68K0wJlNZ24VZ6frTxl1x2p10daV45IxUmvSyOgEdAIRBoCOgAQaSei16MRyCAIoNVdR/5hvCsCtABqca3+iNpxdIyFBLtxe7RDGaj+HdnI02EUETCV2EHf7cEdHc6EoZIDauFwGNFFQsVkepurjO/lHnR+eGZRIkEbQsVUadSXkppeigUEC3EQafVRxQNVAYrvQYAPopsqplL/b85zqcotsOa/+bFSe7JUUJK7p1/1WLpbQk9BbnR9tUZAI6AR0AiECgEdAAgVsnpcjcBlgAD63A9Zk0SJIVYODwSlU1tBKPH3XhH5QQA4My3KxbDQYDT1XxUeR9zalgyYDliVRD9xy8JQGvbZktuSfb4rlQ6ck3dlsOZO3HkAWEWiec0Qq2SlgQOCKZ05AOd3pwc3jCtzJ4gxdeOMjhcDuNNEuN59CM7dy87m7C3JSqwHVaYF8PiFv+fQVUM1gOWGqdPneG/aXBVLP+5LpY2MdaRZVm4wMIqfgwaFdHu4SDsbvR6NgEZAI+CGgA4AuCGkP9cIaAQCIgB3bvKGZPqA21qFmw6MH8iPlud+1/wj2V7Ru57LAPqxcxupSvhlmX4/jBkL5VmdO5wYXsttwYbXiUtvcwgnDmry6P8eCkM7st7V4qgJq5GrOqteHLdQ7MlpTNUMcSw/w3gOrueOEyo2d3sKTWVV93C8e/ZgG5xhvGOLuHVgqA0lIGPrxVMib7TT0iQ6ofC81uTOHlMaxBMwl7Vwdz5BR4/BNWMN53oJt0lE8CGUTB1obJxOlvsOyBv3TweA0jnF9RRkcdfXawQ0AhoBjUBoENABgNDgqkfVCFw2CICSO5AdgYVhcARMUK0/kAMBDWp2f17X5gjKnqFvdpuKsfQQt+4DLd60cGAIAbRJ3EYP2FntPe7BPvUPtaxqsIe8SLYsNJydW7O3/dvbUgjCdbJWt2AUTbhGzXGTnUv1etUMcRl2nmY0jL/oTETXcZKdto5Lkgyl+lCamY1+jANu1qcn1AEkBB0gNPd8rVjKxU6qKuvBDxbJRxzknMjBzlQ5P1n6WPCejuQgXQlLa70PeW4EWkNRKYT3FO/oD8w0kDG0FpzBgooI0GnTCGgENAIagYyFgA4AZKzz0qvVCEQkAme5jnwwlwKEOhuIH/L1CkbTEHYIkIFyM6wLGVIotYcjSxpoPXCgkAXvWiXwupFl7Lo8NAELUyPB7vxjvQg+IMP4Kwdw/MII2VZktkHbNm0rO6nI3sqwDRAkGVAjjm4vqZYhd3s+/PpcNUOMHu3tKsV6Wsb/s3cd4FEVXfsAKbRAqCEgvYj03qwoiKCf5UcU5QNBRJHee+9Ib0oXFUVRPguiIghIld6RKlIDoXdIAv7nnXDjzebu7i27KeSc5+FR2bkzZ96ZXe9p7/F3Gc5DHH0fUCGIyrKRaCT+Mk7dOR3sZD3AyIWjxUm/enxPOm+84zfeA3Bz/F+hAHqPM5rgKNSLv7KE8P0cyc6GBZxJssJiKVC1XOxQrB6cIPvK0WWWhwUBQUAQEAQSBQFxACQKzLKIIPDgI4AXZESpvvOTsY2X1Y6lAumZvOksv3Tu5pKAETuj6PiNf3xm5Jo5Uc3wb8s17CBN8yYwJFFXvd1H5GpwmNRlvJCG72pU6HXxlRNA4zV4l40YfYaDttZEvh/IODArdgnyzM6vH7fv/B2av/cy7Yq8TVcZEGAXnjmQ3ngkKz1fLDPvx/P5WY0Q4z4gJR1ZAE4ExuGM/dGEDAtfRohxlq8UDCCcpae744/14WyA46egATZ2sh58xVYPwtPum5n4lH9HfClIo+/H+3XnZMFavsY5nDMMYPwXyJTWVpeDhuys6FbGmfPKlxjKXIKAICAICALmERAHgHmsZKQgIAiYQACRJKTK+qr+Hqm/bzIBHNLmPRki3lTDC/QONqyREYDUZV9Fu43WhbOiEb8gv1IwnUpdtiJIMZ55IJoQ6bTLeI71rDpMnKwLYxnGS+9yxkabtn8rWQ4ZOOgPvoJauf0b/b/JeeXjNl2g345dN7wT2NujD2WkgY/mpiAjr8b9zVkp48CcbTjyDw4LXwju9nx2AMzme+PkzkAXRKIfY66Iduxs06ehe9IT6//Ijr+JXEqCrBu7gjvbjp1lddhp5QFqS3XxMK6nsqPFjAPOjN6+LC1CZkJzzgL5D5MbetqvXq8/zt2l4Tvt/77i7j3FnBPdy8ZmI11gp2Ob9dadGtIBwMxtkTGCgCAgCCRPBMQBkDzPRbQSBFI0AjBCvj0Wo4wSO44AGCEPcy0sjH5E/M2+HJsFDS0Mfzxxl345GUMnmSvAqTMAL9UwMPBi/Z8C6Qj1sdbM/oSaw9CYygYVUvOtRHZhRKFWG9FbRHGtCrIlxu+JpoOcsu8NF+y7BLcTbPVwANVkQ93Mns1EUWH8dykTRC/k96/xf+n2Xeq56iztv3DHI0zYZ8OHs1C7yjk87tFMBgfu9hvs0HqPHQC+vtfguxjLZ4ee9d7OznXDuDfP8ncN3RbsGsso7xizO5pWM2u+2TsLbFFm0LRooCr1MIsJvr/j90TRLQ+l6yAPHMFM9SDb9KXg9w0Ouk8OW3d44PzLc4kMftvQ3tLsfvX6w8mykDNpvmAdrpkk79OcdO3ZsVOaOzlA4PRD9ghKAMyeF57D93NklWDmZ/Atrr48I5lLEBAEBAFBwD0C4gCQ2yEICAJ+ReA0G7JLT90lRK5g/IFtWv+yCSM1E0fJ0Vv8ETb6n+Za+ZL8gmrHeLWzEbzM/3XtHm06d4/QPQD/fpONihusp2s0FS/RWVjXYH4BLpQ5LZUKTaNIymAEZ/BNMDfBFtBmDnXeaNcHoxxGpqYX9MnEFgXSeavkSEsN2GD2hfMBSvzNZwXDYMv5uxTJ7fu0M8vM6+Xls4KzAwa6HWMRBswidhDBSXSW54axCsMIHAU4f0TG7cxr5fzNGv/anCF8IUc9FUZlc6X3uAyMqp9P3lXYHb9+T+GGc0K0FYSGLYoHOk7797ZP7TuHexPB378brITmENDuTBbO3kaJRc3caakGO29ymyhR8bau9rl2Z3/l7/1h/j5dZceA/s7iO4TSB2QagBvDbm0+nGTIlvkjkte4bwjjexieIS29XjgdPfeQPSeY2X1iT5v5+4Hzxm+H/ruJOfz924a79ic7exazM2TXxbvsbCW6rvtxxXc1P+MMx0odxlnPAQLHwcDt0bSRf5ftOIvQAcDuuZnFV8YJAoKAICAI+AcBcQD4B1eZVRAQBASBZIdA9J0o+u2Lb+m7afPo6vmLVP/txvRy+7cpJFvWZKerPxVCyvrkLRdo0YGrlpb5T7EQ6l49p6VnZLAgkNwQOMJOmT5bYjlR7Ag6FUzjDgBwMIgIAoKAICAIpDwExAGQ8s5MNBYEBAFBwBYCqxYupnGtusd7tv2UYfRss1dtzZdSH1p94gYNXXeO7ljs6VYsWxBNrBNOWRIrPSWlAix6J1sElnO7vw+4TMNs6YDRRpClM5z5OUQEAUFAEBAEUiYC4gBImecmWgsCgoAgYAmBqNt3aE7f0fTT7C/iPdekbwdq3KONpblS8mAw/HdaHkGHL0Ul2AbS40OC0tGtmHsUZeAcCOXaj6nPhlMB5M+LCAIpCAG79f5GWwRRo68ILFMQhKKqICAICAIPDALiAHhgjlI2IggIAoKAZwS+Hj+TPh08Pm5QhsyZqPvccVS13lOpBrpvD17l9P+LTIAWP/1ZT/S3/O/rNHLDeYpxKY5OzynPw58Io6rhGVINXrLRlI+Ak3p/190HMmfL0EpB9CRzgIgIAoKAICAIpEwExAGQMs9NtBYEBAFBwDICV7ju/7MhE2n1oiUUVjAfNer6Hj360nOULiB1vMyD+K8DR/+PXYlOgJ0+vf8iU8u353EnrsYfJw4Ay1dOHkhiBECU2HNzFKHu3xcCMksQAKK9ooggIAgIAoJAykRAHAAp89xEa0FAEBAEBAGLCPzy13Ua/cf5BNH/dGnSUM8aOem5IpnVjCgB6PzbGdp3Pn57QHEAWARchicpAuhM0HtrlK1WrO4UFwLAJD1SWVwQEAQEAZ8gIA4An8AokwgCgoAgIAgkZwRuRnPtPxv1+y/EN+qhc8GsgTSZyf2ypf83E6LbijO0KeJWvC1l5PznkU+GUcUwz60AkzMOolvqQAAtGD/YHcUtIH27XyEA9C2eMpsgIAgIAkmBgDgAkgJ1WVMQEAQSBYF/7t2jA1t20a+ffUM7V66nyBOn6eEq5enF95tRzf/UpcDgf5msb9+8Rb9+8jX9NGcBnTp0lMo/WZNe7dKKyj9Rg9KkTUv4fMWC72jFF9/xnDvV8036dKCCpYrTP1xPvnvNRvpi5FT6a9ef1G7yEHr8/xqof/+G6+63Ll9DBUoWoxfbNHObcm9F19NHjnEq/wQ1b92mDemtQV0pKH0w3Y25Szt/30A/zpxPm39ZRU+99h9qObwXhebOofDeu34LTe82hC6cPkvNBnah51q8nuAczp2MUPtc/8My1n8f5c6fl556/UWFWdac2ePGA49vJ8+h5fP/R9ny5KKus8ZQeOEC6vPI46foh+mf0YYffqWMWTJT67EDqHStKgnW0jBd87+faM/azZSveGFq0PINevatRpQ+Y/w6+2sXL9Pv3yyhdd//osaidWGtF+vRa93eo9wF8nm9T+tP3aSBayINmf9d2/tFM2NaF3YA7Izkxuo6yc4Ogmn1wilfZiEB9Aq4hwEx/L1ccnI/LYs4zNHpGyojIzhdAJXNlodaFqtMOdNnivf0josRNPvQZoq8dZ17z2ehgeWfofN3btLcQ1vo6PWLamzhzNnpvYerUaHM2QxXxhyLju2hv65dpKh7dwlZH3jm7eJVqHiW2O8H5BzrM3HfOk6Zv0CBadNRu5I1qXqu/OqzrRdO0Rd/7aRTN69Q2jRpqWHB0vynjBMofP4smC0+OxxDsw5EU4y9Ln8edRICQJ8fmUwoCAgCgkCiIyAOgESHXBYUBASBxEAAxuXXY6fTwnEzDJdrMaQ7vdyuOaVNl04Zzl+MmGw49q3BXal6/adpVq8RtH3FunhzvdS2OTVn4/vW9Rs09p1utO23terzJn3aU95ihWh61yF07dKVuGdAutd24mB64tXnKQ0bIJpY0TX6ThR9PGAMLWYDG6LpEB0VpZwCi2fMj6cjDHM4Am5cvUZT2vVjA3qp+vyNXu34T9s4PeDE2LB4Oc3pM1I5SlwFDg/orjkB4CAY2bS9GvZI9YrUbc44yvVQuOEcDd55kx0RPZWTQpMjO/fRjB7D6M8/tiVY6zXmJniTnSsaN8H+TTvow86D6Oie/QnGwqHTZeYHlLdoQY/XaszG87T48LUEY4zS+t11CigcGkRT0AYwmJnQRGwh8Pf1S8rAPnXzquHzWYPSU7fSj1PJrLniPu+/fRntv3JO/XdIYDC98FBJ+u74Prp1Nz5HQz52DvQtV5ty6RwIuNez2HmwIuJIgtIPzBfK6/Us8yQVu+8EmHlwEy07fVitlSFdIHUq9ShVzB5uOAfWG1yhDkHn5CBg+p+yL5q+/juGXPgrfaJeBk6QGVklmB0icv99AqhMIggIAoJAEiEgDoAkAl6WFQQEAf8hACP5s6ET6NspH7tdRDNaEeG+GBGpDPjdazclGI9Ic3DGjHT+VESCzxBBbzWyN925dTueA6BwmZJ048pVQ0MaBiuY98MKPqTms6orjPOxLbvSnxu3q+dh4Nd4oQ593H9MghZ/+LzHx+NVNsLfew+wwd6BkD0AgTGvzwDYuOQ3GvduD+XMcCf9FnxI1Rs8TTFR0TRv0Dj6fto8NbR245fo/XED6MiOfTShdc8E+9ZwCsoQayidOHCEJrXpozIpjKRYhdKs9wQKL1KADm3fQ6NYbyOnhPbsOyN6KUeIO4m8GUPtfo2gMwb50HryP+35U9ejqe3SCLrIpIF6qZUvI416KsztOvKBZwQQXR++a6Vb4197GoY1ovzZgmOzQPQOAETu03H0HVF8I6mbtxi9W6Ja3EdzOEtg6amD5CkY/ly+EtSSMwGuR0fRwB3L6fiNy+p5OBKgx+qzR1X2gGvniPCMITS4fJ04PZPy/Lm7JY3YGcXOi7t+Mf6xtzwZ0tB0JgAM43/6Q+CsOX36NC1btozWrFlDR44coRMnTsSeRa5cVKlSJWrUqBHVrFmT0qdPHk4Xf+AgcwoCgoAg4G8ExAHgb4RlfkFAEEh0BKIZ5OcAACAASURBVFyN2eeav0b/1/EdOr7/MM3kqDOMSUTjh343lx6uWp4i/jpOH7ToTId37FUlAs0Gdqal875WbPl6QWS6BH/+YeeBdPHMOWrco42Kot+4ci2eAwDPwHHQdEBnqvBULVo0cTYt/WRh3FRYt0LtWuq/req6g0sZ+r/8tnoWUe/en02mXas3qgwFV8nOqfn9v5pOMKiRZv9Biy6GOiBlf2yr7nHR+EdqVKL/9utI2XLnVI6FzUtXqedQNtCoy7sJHCYwwKs+V5vGswPByKjXZxvcvHadZnQfpsoM9DiVe7w6zR82idZ+90vc2aAkYFrHAervIPjvZgO6UJFyJbm0YlYcpkYZBnos0NZv+PqE5H8YU5+J/3rX/DfarM7k9C3qv+Ys3XbJoW5RNpRalDNOMU/0S54CF5zy5wZlTGuSIzgj/Sd/SfqVI+6ndRkBadnIb1qkIr3An0H0DgDt2fAMIfRa4XL0x7njtOnciTgDv0hIdhrCUXmUFGzhlP3J+9bHZQogov/8Qw+zIRtCnx7ZRlejY/kgSoXmVpH8vZfP0gd7VtPNmNjMgvIc+X86T1H68MAfXDqSsJhev1ZSHgfa/PXbFsU4+Ibp391eKmRPS5NrBHNphG93e49LQtatW0fTpk2jzZs3e528YMGCNGrUKKpatWq8TCqvD8oAQUAQEAQEAYWAOADkIggCgsADhQDS6VHn/tvn36p9Pf3Gy/TemH6UMSQzoY5cS9XXjOdCpR9WUXjU7y+d9xW9PawnPdPkFVr55fccze4Vh40Wuc+UNQsbsEPpLBvNHacOV0apfl484Jrqv2fdZurdoGncXFpavh1df/n4K5rWaaCaq2q9p1QZw/RuQ1VUHcZ5QFAQLRg1VX1e9rFq1G32WFWjD+N6IZdEQJCh0HPeBKU75NdPv6Ep7fupf8//cFGVNQBcIF9+8CF9Pnyy+ncta8A1m6D/lx/RnnWbVMYF5i5WqQwt4zk16Tx9lDoHCDgKhr/ZLi7TQCvFiOasgpk9hyseBi0DIPLEqbixwBTOjopPP6rmWbVwMY1jpwUE+4bDAuUcRoLa/5XHE2Y2IJrct1ZOqlMolv1fk493XaKPd8dGgTWRDgCG0Jr+y5Ns4A/Z8RtdioolVszCqfzdyjxOeTNwtJ+j7q4lAdVyPqRKAU7fukYjd6+is1z/r4k+1f/w1Qs0jLMKbsREqY/1Uflxe9cqBwEkkHk83i5WhepwhgBE71TAWt3LPEHLmZMAGQPgKIA0YGfBvsuRhLKFIOYDQEaCXg84CPpxyUFSyqU7/1BfNv63X/Cv8Y89vl44gDqV9i3/BSL8w4cPV1F/KxIcHKyee/nll8UJYAU4GSsICAKCACMgDgC5BoKAIPBAIeBqnPb+bAqTxdVVe9y1+g9lNCJ6j5r2DmzAZw7NYrh/1Kb3qPdm3GdarX1AUMIXYFcHQMNO71DT/p3jathd59IcAFZ1zRiSSRnyXzOxIOSZN1+mQDb4f5m3kBAFbzG0O6366oc4BwGI97rNGUu3r9+kwa+9R2eOxqbTPvpSPWo/dRhlyhKiDPGPmKsADg/If1o3JRjlIEi8dPa8cgwgAwDZBH2/mEYlKpcjfRYCDH4QBKLkIiAwkDpPH632rWGnz7S4d/duPP31jgg9hq+0b8E8Ch3pqzEfxu1Vf15wnMzuNTIuA0B/xq6HefHWXWq/PIJOXI1fL45x2bmoGTX9+bP8e6buWgAalQo8UF8cP2/G1bjWjG4sqzfUvamRISBQOQbKMWEg5Cgb50N3rqBr96P5mgMAJQKDd/6mSP0g+TNlVVF+cAj8eYVLfvasURkA+myDz//aobgFICAArJwjH206f4KQ8A6yP/wdxmiilQ5409lfn8P477o5iv687H/jPx2DMKBCED2bz9jJZnWPiPovXryYBg8eTFeu/MuTYmWegIAAmjBhAjVo0MDKYzJWEBAEBIFUj4A4AFL9FRAABIEHC4GNP62gYW+0UZvSovx5ixSkdcxI/9WYjxTDP+r+YaiWeayq283rjVwM0kexXR9ydQA06dtBlQdootcJfzfyp8+ozKNVyaquUcw1MKv3SEIWAAQG/tULl9S/a1F7fcTe3eb0zgxXTgFE+esxC/9hJulDJgG6CUBAhvhKu7eVca+PviNan4vx3LB4mSoRaNixJTsMfo87Az3XgisRod4Rgfrfg1t3qfKCis88xsSMMfFICxHlb9K3I507eZr1mhZXQqA5Ply7Bmh738yt/PquTpjOj8/L505P45/OQ4Gwbu7LrnO3qefKs3SD2wbqpWmZUGpVXtL/7f5aILL+C9fia/J6oXL0aqFYBn0Q/I3du4auRMXvumC0Fgz4/uWfZgb/2LPYduG0IhXUCAFLZMlJwyrWpe3M+q//ezgcOpd6jMsNDql6fi39v3RoGPUq+ySl55IBfYkCHA2ZA4KUAwElAn3KPkXf8HOagwCOg7eKVlJZAkkhMP47bYqig1esGf8BfNVhxG/kcoELPIdZCQ1KQzO4/r9AZuf1/7dv36apU6fSrFmzKIa/506kcOHCNGPGDCpatKiTaeRZQUAQEARSFQLiAEhVxy2bFQQefAT0ximi1gVLlVBGv0Yih7T3t9hQBXEemPjB0o8Ud0S5YWRqxHj6VHugpkXtjRDczuz/k9r2pQsRZ9XHegeAa9RbbxDrdQW7fpFyj3jWlUsYkD6/d8OWeGpoXARIgdez87s7bT0BILAZ9VZHJgmMNc5Qi3+dOQ3QAhCCCD4i/K8yNpqRPZ/x+opLA/SiJzdEhsKng8erjzWCQMwDR8kYJjDUuim4kgPq53N1qsDRkD5zRtUCUBOtBaK+PaHrno3S+bUxr5bMQh0q/9sCDn9v1C0gNDgdTaiTh4pyFwARewi41v83KVKBXi5QKm4y1Ot/uP+PuEi+fhUY2/fYQQRxdQDoo/b4XIvKr408Rh/xfBpZYCY25qM5K0D7b5ixRZn5vws7BbSuAb22/sLt/2LbCmoCLoGOj9SiquxAGMP8AJvOn1QfoSTg/ZI16LHcnrtP2EPL81N2I/9g8e9SJojbLBL13hJFLhyXHhctHZqWpnD9f4YAZzu6efMmjR07lj755BNnE+mebt68OfXp04fSuSkB8tlCMpEgIAgIAg8IAuIAeEAOUrYhCAgCsQi4kt1puCDqX49Z+xHd1gxGGOdoL7eU684h/3nvv/TuB/0UJ4C+1R4+c+cAQO39iP+2p5MH/4o7Ar0DAAb26Oad41rY6VPsQYSn5xnwpCs+27Vmo1rrxuV/W6jpU/MxBunx37AB/sNHn8bV2RerWIauX74SVwKg38tJ1q/fi83pwulY54UmMNiRdg+OAfABaG0L4TAZ1LCVitbrRXNCoEOAPktBX5+PbIW+/2muOhJAar5Qlzp+NEKVIrgKxg569V06tG13Ar0q13lclSrAmcKKqTPfwG0JW3MnAr0zIJr7onVZcYZ2RiaMLBvV/0dcj6EOXC5w1qVbwJMFMtGQx3OrVHARewi4OgBg/MMJoImegA84v8Sf12Lj+tytG4qET6vx1zsALt25RQN3LqeIm7HtHfXG+obI4zTpz3UJmPsxd05m93+lQGmqE1407l6jzr/vtl8TdBcozk4CdAKAwd+P2xEevHpereXqiLCHivWn7Nb8hwSmoYEVAunRsHQ0+2A0zTloLfLesFAAczY4q/+P4laliPyD7M+XkjVrVpozZw5VrMi/ByKCgCAgCAgCXhEQB4BXiGSAICAIpCQEDmzeqVjytXZ2j71SX6XjP1SiSFxNPvYDQ/nHGfNVTTrSzSEgknu9+/vKQAVjPox7TfSGu/Z3x/88TJPa9aWDLu3sNAcA1tC354MTohcT2RVng1wRAHYdTL99EcuGD/GkK2r0EVW/rjP+8Yw+wq4/p9s3bipHRlpO2b/EnAfYz9E9+9UQzQFwN+auah04p+8oxiC2rVqBR4pR80HdqOwT1eMi/vj7f7hmd++GrfTpkAlx3QK09fROCHflEEjxXz7/f4qfQMM7W1gu6rcglldAL9B7BeMyo+cwtQdIlhzZFDcBMjc03gbMuWHxcprTZySBnFFPbIhnPLX/yxKcliY+E06o7ddk1s5L9Nme+OR/mZjyfHTtMCqXS9qOxTski//xw4k/af6R7XFs/UWZrX8Q1+Qj9R7nOGX/Blpz9m81K6L1PZiU75GsuWgEEwDu4HR+TTTDu1CmUJrGjoHVZ47GzVmBSfmQqg+ZwGUBG+4TAOK/Ub+PFoEvPFQyLuKPvwfhH9L6oZ9WRqCtpecHcHU2gMRwADsGCmYOtYiE/eFo9ddvaxTjZNwC0d3MOdOnoZGVg6hMtrQKq65cOrAh0vwcvqj/v8vO1ilTpqg//pCWLVtSz549JQvAH+DKnIKAIPDAISAOgAfuSGVDgkDqRgAG8mQ2ylGTDkEk+7m3X6cnGj5PYQXyKfb+nas2cB37D3Fp7xpiaFeHuvRPuMe91vpO+0ybp36Lxsw2n5b++HG5irIb9aeHA6D+241p0aTZ9O3kuXEHAiZ8OBlOH/mbvv/wk7j6etc1zOiqPaNP53d38q51/uhy0JDbIq5e9BN9P21enLNEe77qc0/R862aUNFypejOrVu0jw3/Nd/+nEBfbby+lv/8qQj64O2ucU4Cba2NP6+ghWOmJ1gLRIDIMij3ZA26Gx3D3QS20JJZnyeI/GMtdAAAwSIyEi5HXqDfFnxLv8z9Ss2JdoudZ4xWZIWauGvnh88Lczo/CADhCIAcuxLN2QIRdO5mfMPo6YLcC/4xif47/VU5dv0ys/WvoMv36/wRiS/DRH7IBFjObQBBtnf3fpq/ZsivYwNen8YPHeAA6Fr6MVoRcYTWcZq/9gwM/MbcFhCf/3TyAB3jiL5rhTuM9ifzFCHwAYA0cD3Pv4udCxofgOseswVlYOK7Z+ihjFnckg2iM0BiCIz/ETujaNnpu1wOYX7F8IxpaGzVICoSEnvPUfffZv0dOn7D/CQ5gtPQh6j/z2QvBwYOnkWLFlHfvn0d1/y723nZsmUVF0BYWJh5cGSkICAICAKpFAFxAKTSg5dtCwIPMgIbl/xG47gnvZYF4GmvqBtFdMpIYEyiY4BVyZkvnO5wrSvS5b1JiSrlCJkEiNh7EzghkMmgpcVDv/5fTVdt8zyJa7tB17FFyj5CadKmoSNM/GdGinObv0Pb9sQNhVPjtW6tYzkVdK0WjeYq8HAxCswQTEd27PW6FCL94UUKxFvL6CHXtovamC//vEIfbotf0619Vi08A41lAkAITKHJWy7QogP/llbg77Ny7f84HlMiu9T+ez0sEwNQ47/qzF8JDHP9o6FB6alnmSdjWfuZxf8Qt/nTC+4YTFnN8Pe0LCL4+KO19fOmItL8NY4AjC3JGQhDOEsBa7rrNpAYDgDcz0l7o+nrv2McGf/YE8j/em+5w9kO3tD49/MK2dPSZK7/52QYW3Lo0CF6//336ejRo7aeN/MQOgJ8+umnVL16dTPDZYwgIAgIAqkaAXEApOrjl80LAg8mAkhXR3R7RvehHo3w4pXKcvp5WY44f5EAiMdefo6aDeqiygQQ6TeSkOyhyuAtULIY3bx2gxD9tiJgsG/Sp70ixTOja3Nm4v9r935OeR+lljGKertbH2uMbNrBMNr/zojehNr9qZ0GJEjv188Xki2rKpGA02JUs47KOQLju+8XU6n8kzXVUPAqgKUf3QhcBRH8d0f35TH3vK6FLIQmfTpQcIb0NJlbEaKVopFgfXQfQMYFOhToZeCaSFp5PLYNnKs0fiQrtamUXf31bmb+77XqLF1DmPW+sD+EGpXMSm3vj7FyrjLWGIHbd2No9J7fae+ls4ZOABj/7z9cgyrlyKscBTMPblLkf2nTpFUEflYkQ7pAerNIeVViMPfQ1gTp/fq5YOCjrSBKDhb+vVutiVj3KwVL0xuFy6uhrg6AfJwVgLaCWVlnf8s3bPjDARBjPmhPrpF/TUc79f8tSwTQOyXs1f9fuHCBOnbsSBs2bPA3TNS/f38CIaCIICAICAKCgGcExAEgN0QQEAQeWATOnYyg1d8sUQY2SOuQEYAuAJW4zRwI7kpWjSUhQ7kAjPwDXMsPNvun33yZkK4P1nvUoIN8b/lni2jn7xuUQ6EIp8ZXeuZROsxRbLQLROkASgK0GnvMiXWq1kMq/Zt08+o1+nrcTNq6fA0FBAZQFf77Z5u+ym38KnPkPTasZkbXwOAg5WSY0WM4/cXR+hZDu9Oj7KjQCPo8HSScImjP97/Jc2jv+i1qn/VbvsHP14ur9UemwCZO1UddPXgNUDoAox/GPWrvgRucHsAE8yxm50jt119UXQ/0bfiA0XdT5tLPc7+kGE7rL1WjkuIqqP78M/HWwtms/34p7WPjHmcDXMsx98CTjV7g8gNkJcRiA72Mxlat96Qai6wIVwzQxq/Dsgg6dCmWQ0AvMO571shF9YtkpigmCuy+8gxtPxufKLAIlwhMeCYPZUvvm77nD+yXzOLGEI1fcnI/LYs4TJHcYg/p4aj5r5IzHzXm1oAg6LvDjgLU/u+7HEm502eme+wuOM9jNcFZw1lQm9P5K2XPR/MOb2UD/aLKCsBcZdmYf6toRTUXBM/CsN956Qy3GrylxmlzwPB/nnkB0FYQZQEfMNP/ASb6K8AZCMhE0DoEQM+JTCq44dwJCmCHREN2DjQsGNvG0J+y6+I96rY5inUzb/3n5pr/CdX/TfvX9LNT/4/OASOrBFP1XNbD/8is+vDDD2nixIn+hChu7mbNmlG/fv2EByBR0JZFBAFBICUjIA6AlHx6orsgIAgkGQJauz1E4Rt1e49m9xqZgGQvyZSThQmM/m1/PU3nDXKdM3Iu88gnw6hiWHpasO8KzdhxMV5qdXpulg7W/xp5MwqSSYDAZm61N+nP9eyciVFt/XZciohj+g/PGEKDy9ehxEi9T4Ktx1sSjP+dmLDv4JV/M1O86ZSN6/WHVIRDJaHBfvbWP9Sa6//P8D/NCur+Uf8PHgCrsnHjRpX6f+WK91IozI00/s6dO6soPp5Ba79Vq1aZXrZOnTo0fvx4ypQp1vEjIggIAoKAIGCMgDgA5GYIAoKAIGARAX1NPToMPNGwAfe37xbnABj63VyqULuWxVlluC8RQES/9+9n6SZnArhKdo7qT6sXThfZOWCU+t/w4SzUrnIOafvnywOxMNe4vWvpDyboQzS/TcnqNP+vHXEOgCLcPQB1+Wj59yALTPQJe2Lr/s1KJoZkaKUgqpnbOGvl9zN3qf+2KC6nMDsj0dPh6Wg4dxCwKteuXaPu3bvTsmWxZKxmpH379oQ/4GWBbNu2TTkDbtwwLuNxnbNChQo0e/ZsypYtm5nlZIwgIAgIAqkWAXEApNqjl40LAoKAXQRA2jfqrY6cjn+GBi+apabpUe/NuOk+WPoFPcJp7yJJh8DPf12n0X+cMyRNQ+u/QczsP3htZIISgeL8GcgBJfU/ac7uHKfrD9rxG5cHXFckfM2LVabhu1aq9HwI/m5oxbpJo1wirrqKjfVB26O4HMLcopy0Qh1LB9Krhdw7Rkbtiqbvj5t3KKBUpkfZQHqpgHVny9dff029evUypzyPqlu3Lo0ZM4ZCQkLinrl69apyCKxdu9bUPOIAMAWTDBIEBAFBgMQBIJdAEBAEBAGLCPz66Tc0hYnpyj5WjbrNHktnj52McwCgrZ1rP3qL06f64SDj23DqJl25c0/Va2fmlP3qeTNQrozmDRGw/6MLgJFUypOBMrDFtO5k/M4Lwvqf9FdPI/+LZq4AtAislbsgDd25Is4B8ERYYWr/SCzh5IMqSP1v/0cUHblmPlTfiA3/zmUC3WatXGUOgXYborirgvk57bb/i4iIoHfffZf27TPXVQQp+9OnT6dateJnTYF3YfTo0TRrVqyT1ZsUKFCA5s6dS4ULF/Y2VD4XBAQBQSBVIyAOgFR9/LJ5QUAQsIpA1K3bNKv3SPrl46/opbbNqfmgrrThx2X0QYsuaipwAnSbM5ay5oxlmBcxjwCM/dk7L9PX+68ocj695M0cQFPqhpt2AnjqAIAaf8yv76cewOHO9pWz0yslsqhlocuGU7fo872XVZYAxgelS0NV2XnQvkoOgj52BTs7cOGOaju47ewtunT7Hreq+4egQ6OSWah1xey2yw/2cEeD2bsu05/nudVbzD1m0CcqkzM9jXgqjLIEGRO5Ge01Q0BaqpkvA3XivYaaJELEPJsjbhGyL6CHti/okCUoHZXJFUxvlspKpXOld7u/KX9uoNVnjxJY/DuVepTb8sXQVG4fCGJAyOtMFPhqIf+T77me7WqOyE/bH00nb/zDuhE1Lx5ITYoG2D4nT3dnyr5o+vKo+ZZ/JbKmpYnVgpgXwX2d/k4mE+y66Q7dMJ8AoHgExlez1v4PRvuMGTNUNN+sNGrUiIYMGUJBQQlLDUAiOG7cOFNTiQPAFEwySBAQBAQByQCQOyAICAKCgBUEwIw/tmVX+nPjduo8fZTqFrBiwXc0oXVsuuuzbzVSre7Qvk7EGgJGhHzaDDnZ6pr2bF4KN2F4R7Ox3mXFGdoZGZ/Z3502MFD1df8wXkf9cZ6OX402fOTh7ME0jjsEuDOo3a0DA3nJ4ev0GTsVzrqxxDKzkT6mdh4qnTPYGng8+tuDV2nK1ovKmaAXODyGPxFGVcMzJJjT216hxzguiQBxoqd9fXvwGs3fc5ku3vacsw6sK4RloIGP5kpQZnE9OooG7lhOx29cpjwZQmhQhWdUJ4CPDmxUbQAD06bjNoHV6fGwQpaxcfKAURs+pNz3qxBE9fL5tkvEASb867Qxii5HmSPqCwlMQ2OrBlG57J5Z+u20/2v3SKyTw4ocP35cRf8PHTpk6jF30X/tYSulBFICYApyGSQICAKCgDgA5A4IAoKAIGAFgQObd1L/l99Wj4Ds7+Gq5VXP+8+HT1Z/h5aAb/Rqa6o1n5V1H/Sxl9hw7LA8go5dMTa6K3Pk/QOOYgdyFN6bXOXSgfY819HLCVsAGj376EMZaTBzAmDu2Tsvqc4Arka0/rl03Iaub62cVKdQZm+qxH0OZ4IR54DRBNXYUE/HlvLx+1hUzJOempTOSvkyu+/FDty6rIigczcTGuAa6aH+eZVtseMSfbX/qse9BjMmg7kjQq18xh0R0GVh6LpI5Wxx8Tt4xMaIa+HY9cs0ZOdvdJXr/UuFMkcDk/19d3wffc4kgBCQAvYrV5uKZclhGnenAzdExhLnGflrKrDRPbmGtQi5J31g8g/gtZafNlf4D2dK8+IB1KqE+3uB9W5x1L/9H3do72Xz6f9Zg9LQlBpBVDyL+fZ/dqL/9erVo7Fjx1LGjMb3SxwATm+wPC8ICAKCQEIEpARAboUgIAgIAhYQWLVwMY1r1Z20Wv9cD4XHlQRgmn4LPqTqDZ62MKMMBQK/KNK+8yr13lVgcPeskZOeK2LO4D51PZraLo3wGo3GOpohmiU4LU3l6Dmi6GYM2RZlQ6lFOXNs4yuO3aBxm84TuA3sSsGsgTS5TrhbckLwHYD3wEiwx8lcPpHpfhQf5QyTtlygJUeumdprj+o56YVi/5KzaWvAwdJz1Vk6YyWvXKfg80VDqAefq+bSWRt5jD7idP8ojvZrtf5aSQAeK5ApVDkFMgdaZ6W3g/tNNpw7brxDey7FntujzK5fIHMa+up+en6RkLT0Yc0ggrHsC7Gapl+SU/8nsZGehbMAPAn078ztBK8zD4BZsZP+b7X2H7pMmjSJXnjhBbdqWXEAVK5cmWbOnEmhoaFmtynjBAFBQBBIlQiIAyBVHrtsWhAQBOwi8P20eTS7z6g4B0DmbFm5JKAb7Vi1Pu7v8hUXEior+MIg7b7yDKF1n5GUzBFMEznl3lMauv65vVz/jvmuezG4QSo4tnYYFQoNYuP/gqrJN2P8Yy2zDgA4FKaxYe7KaWAFH4w1iuJrc8Cs68n7/eP0LcNp67PjpHfNXOozjLW6VyMHAIz/bivPcsaBhaJyF+1Cg9PRhDp5qCjjD/np5AH65Mg2PoN/lAOgXcka1G/7Mjp49bz6PLEJAH8+eZeG74xipxRR6P2IOPADQd8VTtHPkyENTa8VTGH8T6diNfrP0NGgikH0VB7vJQjTmbvgk8PmzwmZBe05/b9xEWvp//Pnz6eBAweahgJkfSDtQ+2+O7HiAHjxxRdpxIgRlCFDwlIX00rJQEFAEBAEUgEC4gBIBYcsWxQEBAHfIaCl+2sZALdu3KShr7emi2fO0TNNXqHWYwdQ+ozyAmoF8fXM+A/SvjsuxH/aHGaNbW08iOj6rj5Lt2PcRzwRDR/Iaf81uLuAu9p5T3twFxXXP4MIOyLtnvQwi5MnDoRINsLb/RphGImHMde1Wk76z/0IvtW9GpU7eHPYmN0TdOtZIxfBQQHRp/vD2H+lYGkawi0BL0Xd4vr/tPRuiWps8BYxO72jcdEc9O/CpHlbzsdG/2uHp6PhlYPo9M1/6N11d+giM/UjPX4qZwB4i8CbUeQws/PDsWC29r9SjrQ0oXowueF1jFvSDvu/5uwoZiH9//Lly9SuXTvasGGDme2qMY0bN6ZBgwZRYKD7EgYrJIDNmjWjfv36Ubp03p0ippWUgYKAICAIPIAIiAPgATxU2ZIgIAj4DwGw/0/rFBvlajtxMJ08dJSQFQBpP2UYPdvsVf8t/gDOrCKfbPz/fvyG4e5AYDf08TDVBtCs/Hj4Gn2wMTZqbCR6xv+DF6OoKxMGXjHbcJ0nDGTLFc6DJ/Ib1y1jzd1MJNiL0+O9pf3nCwmkNx7JSk8VzESLuPvBx7svG+pcjNP4J3IJgBHx4OoTNxW/QLRB+gJKGyY+E0543qxOegWMSAk9kTXi2VJMHNiuUnbF9n+enRMjubRjCztljORV7nrQoXJsTf/yiMM059AW5iS4p0gAi4Vkp3VcFoA7kjt9ZkUKs8tksQAAIABJREFUmCt9JrPXwNE4fTo+aCcGMOHfs0z4t/HcPeq9hTsscJn+o2HpFAGfL8RKlB7R/+GVgtT63mTd2bvUl3kFLFzvOGeHlbyG1atXU6tWrSgmxnymwdSpU6l+/fput2C1DWDXrl2pTZs23iCRzwUBQUAQSPUIiAMg1V8BAUAQEASsILBj5fo4EkD9c+Uer05dZn5AOfKGWZku1Y/1ZoB7Sn13B54nBwCizo1KZqU2bKDe4jAvjH+UDFgRb0z9V7n0oOtvZ+jARffzwrHRqnx2ggGsGVpwGCAbwkhADDiW2fiN5ONdl7w6DsBab2eveTIF0NRnwyk3l0tAIq7HKLJGd10MQBY4gBn+9eUah7mNYqffIgjkjK6idwDsvXyWPtizmm7GxCeCBD4vFihF/y1SwcoxORqrN8j1qf6fH+G2hH9Gq/aKPcoG0ksFrKXJGyllNUr/SChnHjD54P0jcW9A8yd9t0bRyghzpIKYCM6OvuWDqP5D3p0L2sJRUVE0YMAAQrq+WSlWrBjNnj2b8ufP7/aRmzdvUq9evWjJkiWmpvXmUDA1iQwSBAQBQSAVICAOgFRwyLJFQUAQ8B0CV85doCkd+tPGn1bETRrCPACdPhpF1erX9t1CqWSmMRypX8wRe3diJtru+izI8ECKZyT6SLq3SLY7nVyNYtdxc9kg/5Rb4rnjE0D5QT82kh/VMet761ygN5Rd1/PkOKhdIJNi8be7V0TzJzD/QoaAWDb4Wdwl4TPem5GEsbMALQMLZImf0g2HSCd2GsAR4Cr6fd25G0Mjdq9Srf/0UoQzAcD+HxJovTWina+RK2t+tVycRcHp9vj7dsym/yez6aPu/8OawZQ3o5U4ubE2+qwCM/q2LBFA73hh/sc8VssK8EwhJjnEvrIFm9/X4cOH6e2336ZTp06ZUV+NMZP+f/bsWXrnnXdo3759XufNkSMHzZs3j0qVKuV1rAwQBAQBQSC1IyAOgNR+A2T/goAgYBmBv3b/SV+O/pA2LF5GpWtVoTd7t6OynAGQhtnqRcwj4Kl1nX6WJ9mIHcJGrFl0JzOh3zfc3s5INAfATY7+d1iWsG4etfZoC7j87xt0A4XgBlI+d3oaz4auUUtCb3vSlx/op/YUJcc4d5wDnoxrPIdMh6cYP6O9BnG4Fx0CjjChnzueAj2BoLdWjU3LhHJWQ8LOCGiBCI6CywZ56NCvMZdAaPL39Us0/cBG+ov/CZdD2Wx5qA2TAWYLMl8CYv4GGo88dL8eH0R/EM3g1qfTv144gDqV9tx+z6wesw9G05yD5lLnMzPj/4RqQVQmm/f2fKN2RdP3x83Nq+n6VrEAal3S2r6skv9hrVGjRlGjRo08QrRjxw5CXf+NG8blQfqHy5YtS3PmzCE4AkQEAUFAEBAEPCMgDgC5IYKAICAICAJJgoCnaLJeIRjNvWvmpLqFzLUBNOMA+IozBFwj2VpXgBycW+0uYg299EaxK3Ce1sbYp7nWH/wBrs6M5X9fp+HrjdsgIp1+5JNhVDEsfYJz8tTyUONP2MV8BK571ZMgduMyiE1uavT1BronskZXRn+9ou6yD6Df8CfCqCqXNyQn+fXUXSYfjGX/R+fEoVxvX5NbAHbmloDbLtyjcI76T+MUfPzTqcDH1IGzCnZcNNci0mzrQTvRf07goHHVgql8du/OBW3fMM67dOlCy5cvNw2F2Wg9IvpDhw41Na+ZjAJTE8kgQUAQEARSAQLiAEgFhyxbFAQEAUEguSHgrZbcVV/NOC98v2Wcp/14SolHBkAvZp5HlwB9HTuMUWQZ1MibkS4yw1t7Tlk/wZFrI+lcNQe9UiJLgo+87SlXxnScORBOBbMmjLB6KlvwVHLgqeMBjPL+XGoAQkT9XvVZCLdiuEc88xXsc8ODoN+rJx3dZUV4ahcIHCYzsWG29ObrzRPjHk/cG01fHY2NnIMRfwa3+tt+8S6N3R17H7r5qPYfc5299Q+1Xn+HzvA/zUj1XOm4HMEz8SBmGsHtC388Yb72H2uDVHAkdzqA08OsWInSa3M+9thjNGXKFMqSJeF3SBtz69Yt6tOnD/3www+mVDGTUWBqIhkkCAgCgkAqQEAcAKngkGWLgoAgIAgkNwS8RcqN9H04ezCN43p0IyZ8/XhPEW2Q6VXjjgIwZvU1+s8XDaEeNXKqyLynlHVP0fhf/rpOo5nx/i73sTcStOLrXj1ngo8wGgR97pjyXevw9RN4yhyAs+RJ7lTgykegz0Lwxj2glV9gzda/nKY/LxgTG8IhAmeBXjaevkUjNpwjlA64CtoLdqiS3dCRkpR3FWfRiSP9m5jtH4KIe3c2+Acyk37k7X+oTt50NIQzApzH/mN3uZUzCnpsvsPEh+Z23bBQAHUr4zlFH60Le3Gnghsm58TKVjoL6DW10qZPew7dAnr27OmxZOr48eOKV+Do0aNegQkLC6O5c+dSyZIlvY6VAYKAICAICAJE4gCQWyAICAKCgCCQqAh4Y/53pwyY1xs+nIXacds4TwaYJwcAItV3OLd7v86QBXkdItHhmWMZ3WG49l9z1rAu3lM0fiC3M1zppp0hUu5H1w6jctwaz1W8ZRx4Kjnw1PEA2Q5wcvzFNf6auGYheCohwDPAHLrDML7OZH7upEXZUGpRLrb+/xxbs1O2XqTVJ264JUIEz8JgLoUAD0FyEtT9t9kQRX9di90rGPc5SYLAC1AiK5MBcv29FYI8b3vTlxt4G4vPvXEPwJHQkR0Yey6ZKynQ1jTbWUCv49WrV6l9+/a0du1aM6rHjTHD1o+OAugAYEbq1atHY8eOpYwZ3bflNDOPjBEEBAFBILUgIA6A1HLSsk9BQBAQBJIBAlFsfPfj9Ps/2Mh2FRinl27fY4PLfTq0PlXf3XY8OQBCgtISdIATAAIDtxmT171933jF36GDADIEjMRdqrs3I17ffcB1XrQh7L7yjFsD25UoT/+8p0wK173iOVeiPm8OALNX5h0m/4Oj4Oe/rim2fw9HqIgH0dLQbur/XmbhB2neDk7LBzP/E3nS0TCOyntLXT9+ne8eR/KPsHGPtogDKwbR0+Hxyw9O3fyH3l13hy7eiX8Hc6dn8j1OvUfmwpR90bTx3F2CiV2KHQS9ygVSUc4UsCM/MEnfSCbrMyvQdzin6buTWUwoOO9QjEf8XZ+10/oPc4Cdv3nz5nThwgWz6iuSPm9s/Wj/161bN1q6dKmpeSX93xRMMkgQEAQEgTgExAEgl0EQEAQEAUEg0RBwRwiXlXOQxz4dRr8evU6LDlz1aMAU4dR2tKZzZ0B6cgC4btQ1+o/PPUXyjVLd8Yw3Fn9PUfyfVenAOcM9e2uDaKWUwmiv3koAfH0xynEGxiCO/KPbglVBdPuD3VG07DQb3zr7nH06lJVr9eHM+b+CAdSMmexdBcP7bo2ilRGx5QjuCO+MWvJhLNL+z3EJwCTmB2CKiHhSgFvnTWVSwFzsJLAqVh0AniL1GyLvUn92cFhJ/Ye+6CgwidscMvelJbFC0qdNXLlyZZo5cyaFhoa6XWvbtm3KsWCG/b9w4cIq/b9AgQKWdJfBgoAgIAikZgTEAZCaT1/2LggIAoJAIiKw9cwtjv5HGrbX0/rBIzo/cG0krTt5061mRlF7/eAuHurpXSd1jYh7I8Vz147PU9kA1vQUxZ+w+QJ9e9C4bWGWYE47fyackEFgJIMZq9+OeW+Thmc1jF3nGcMkgYsPX/PrTUDmRqOSWTnTIlRF0TVBBsLX3LKxclgGepz5CtzJtejY6L1Wm+9uXGmOyE9hYzyDizF74Mo9ru2Posv3W/tVyZmWxjPjvWvWgGtKPoz/HmWD6CqvD+M/xiA5BfexT7kgej6/dafGor9jaOwe8xkAqNUfxJkLT3HWg16QkdB/WzQBJyuCTIh+FYKoXj5rulsl6dN0Qlu/fv36Ubp0xuvdvXuXRo8erVr6mZGWLVsqPgF385mZQ8YIAoKAIJDaEBAHQGo7cdmvICAICAJJgACI4BCZP8Tp4a6CuvrJdcMJ/4R4Yo7XnjWKZuMzmD+vf3eCzpgIgxq1rgOTf9tfT9N51zAvz+upbZ2nWnzo5c5x4M3hgEj5tGfzxvET6LGDs+RV3utlA5I9V4w9tekzg7fdKwPMniscogz/UBe2f/26KFcY9VQYlTXgSDBitYfRXYtb89VlUr4JbJhrhr27FPlRnGb/Pafba9LukUBqUjRhyNs1Iv9+yUCqwG3xum2OUsb1Q5nSUOfSgbSQuwQgW0ATb7X57vCzmgGAecBB0LFUoCIkvMkeic+PxNCCv2LIA0WD2+NDe8NRVYIIWRRW5MSJE/TOO+/Q4cOHrTxGw4cPJ7TscyeYD+R/p06d8jqvkP95hUgGCAKCgCBgiIA4AORiCAKCgCAgCPgVgWg2VAeti6Q1JxJG9dGSDuzxYMjXi7tSAW0MDMCu1XImeA6R9IlbLpAbIv54a9TgbgCja+eJRyi4/ext6v37WbqJBu0uAiN66rPhVCBLQhb2yUx6983+K25xdOcA8Fb/7447AJ0GpvKa/+NyCTMxX6O96pXdFHGLkE1wzY4V6bJrnGmJ7EH0f9wZ4KkCmQyJ/owcQu4wWnXmLg3aHsW8DbELaVH5Zzlq/QdHvntviSLNB9KyRAC9UyL++fzNtf8d/rijUvg1eYvLBFqzce8qs7mGHvwCEPgrBnO0HS0BtzFbv8YDgM4A+laBTjIArJIA+vKLGhKYhsZWDaJy7OCwKitXrlQOACsSEBBAn3/+OVWpUsXwMUT/J02aRNOmTTM1LcoE0CpQov+m4JJBgoAgIAjEISAOALkMgoAgIAgIAn5FAEY5WOGNyP2Q9j3o0dwU6MIGDyZ59KdHSz534lqP72kd1zmQht6T2/49VyRzvI88tdXLzhbhtHrhlC9zfMMRxjOIDW8b5Yffn92dcest/d6oBSDM2KlbL3jlStA25m6vrpggk+DzfVfod+5kEMn4o84exi32XTlPBpVVsTPyttvzqMJjGpfKShW4zt8Tuz+M/56rzsbrxIBJ9Z0EtEXgh+my6Q6htR0E+jQvHkCt7hv5eoMd6fxDuVb/SZf0eL2xrs3rzvjVjwVNwcvMKfC/Y7EOAS31Hj6SXux0QM09JJT5B6bUCKJiWawb0mDr77wpiq5bTN13+oUFjo0LB1B7ziSwKv+w82ncuHH00UcfWXq0WLFiNHv2bMqfP7/hc1aj/7NmzaLSpUtb0kEGCwKCgCAgCEgbQLkDgoAgIAgIAn5EAGz/iCzfMIioe2ODH8k95EGQ506qhWdQbPIwiD/fe5nm7rrssYOAfh53JQRwIqAm30iMHADbmNdg8DrjXvf6OYzq7z1hoz3r2nUAe0WHgq8528AT075+bU+tC60c/ce7LtHHuy+7faQwkzOO4/PwRPCH0oo+nGGhb8OoTWjkJEH7vfZ/RBHa80FcCfeQmr/u7L+G+IxawWqMJq61/3rljdr66R0AcChkYMcU6v8fDUtHI5l9H9d4EncB+PHEvw6SRoUCqCOXBVinACQ1dztuO4h9JqaU5JaGk9hpkYWzAKyK3fZ/derUofHjx1OmTJkSLBkVFUVDhgyhBQsWmFKnbdu21LFjR4n+m0JLBgkCgoAgEB8ByQCQGyEICAKCgCDgFwQQMe6wLMKwHj8XU46PrR1GMBrdibe6+tqcXo7ygWHrz9EWNsTNGsRY70l+dsjjuRMYbZ5Y9fWRdKTgf8PkdXPYKPYU+df2hhZ5A5n9Hqn4EKT+9+esASOuAT0e6I4Aoxop9YjQj910ntYyQaKVvQKnwbxXp+KtXAHzw7HSsUoOevShjPGwBV8BnDmf7L5kuOeMjM/IJ8OoYlj6eGouOXGXRuz6t60giPb6lY+9Mxe4VV+b9Xfo+I1Y5wBS8z+sGaQ6AkCYzoFarb1NKAGAlOdU98NsaOvpIV7g+frwfJoZbJQtgEyAkVwnj3lmHojmuvtYFRFFBwcBnrdaQ6/fpCs/gdNz8va8vpTB21ijzw8dOkQtWrSgiIgIS497IgBcvXo1tWvXzhTzf6lSpVQngfDwcEvry2BBQBAQBASBWATEASA3QRAQBAQBQcAvCMzaeYk+25MwYqw3hmGareaUc0TvT1xjlnW2bJE+jnp7tPk7dOmOW2MXkebrHJI1Y4DrN+iOPwBjvLXVQ317ZjZWo1lPo6wGT0Bi3ZCgWPbza1HxW9l5eg54ADOsB0Painjaq5V5MBZcDj04dR/dHLxJhoC0ijQRAj4GnJNRCYg2T+mcwcrRAUeAXkBwN/XPf8tA9OR9runz1XJxbT63s8OqqMZ4e82duMi6ljnwO/MJ6Nn8Y437YKrOz0J6cmr/ah6jF5AAduBUeaTqa5kIIOLrwlH/Z9gBYD2GHh+9nRfvUVcuczDBW+kNdq+fgz8BZRIg/7MrP//8szLWrYo7AsCzZ89S+/btaevWrV6nBI/AhAkTqEGDBl7HygBBQBAQBAQBYwTEASA3QxAQBAQBQcAvCID1H/XxeoEB3b5ydkL9PsRK3b6vlPTUWs9TCYCv1jeaB8ZyDGeBezKS7azvrY2g1Tk383n29cJ3YHVO7B3ZGDXyJmwDCOMfTgBNNAeAUWeA6rnSsQMgiOAj6crGOlrjQeAEGc7p+2idh/r9zhvvKFI/TbSsAvAMdNt8J45sUL9mSW4v2IM/06L/YRlQ9x9M+bkrgFPBXgZwi8Plp+M7HpzO6/o8/DEoVXiVSxbsit36f6z32WefUa1ateItDeI/GPRm+QTeeOMNGjBgAAUFuc8csrs3eU4QEAQEgdSCgDgAUstJyz4FAUFAEEhkBFwJ7mD8t6mYnRqWzKKipmi512F5BJ1NjNCnbu/umPUxZDV3KgBnASL8VgXt7dPyzlAeYEWAS/fqOenXo9dNRdf1c6fn7ADwx911oy94FtBiERkEvhCrBITe1oRx3vDhLNSucg7DSLprCUDhELTAC2ID/i59wY4BPe9iIa79b8vt/WYziz9q/zV5gg1/tLrTTPVFf8fQ2D3/ZhUg+l//oQAax3+HVn96QTkBCP5QK9+ayw3O3Pr3cxAJPhaWlurlC6AqOdOSC4+lt63H+/w4OhWwY+Ksbn5LE3gZDOO/1cOB1JS7HzhxWdy4cYO6dOlCy5cvt6Qe0vU//vhjKl68eNxzcCYsWrSI+vbtSzEx/zp53E1cuXJlmjJlCqH9n4ggIAgIAoKAfQTEAWAfO3lSEBAEBAFBwAMC6PMOtndwASC1G5H/BkVD4gwQJ8a2u2VhUKJ04AKTzbmTpmVCqVX5bIYfg6EeToljV9x3HzB6EGn671bIpljyjdodetJXM4DXnLhBQ5lQ8I7JNP8QLjx/r0J2mst19Rfd7BftFeFc8KWgDGEgO0nWMReBE8FZPc/3AZwB7roGoGYfJICX75MAuq6Huv9TN+8liNpr46rmTEej2fgfuyeK0HIPbgG099Mi+RgHPSDwocCJo/ffgChwGvMKZGILesTOKCb/S3iv8Hx7djw0LmI/so710VWgP2cC+NofBn6CdlzCgMi/E+MfOp44cUK1/wNjvxWpUKGC6gCQLdu/37v169erUoIrV9y3z9TWyJo1K02dOjVBBoEVHWSsICAICAKCQCwC4gCQmyAICAKCgCDgNwQQDYdxmp2LrUGipxdfOwBgRLYol40i2YJCKr+RgKQOteYFsrhvf7aAW+HN2HHRNNEeuAh61shF1Zngz6i/vTtwYTiCLG8gt0GE7lai6/lZ/6GcNp8/JNBtXX4wzwnyv1r5EqbWOz3wm1zTP3bTBVpx7LppnPRrYr+NSmald8qHJrgXrrpNYdb9L4/Gsu7rBcY5jPuhO6LipfRjDLBF5H9wxSBaFXGXhvAYb34V9Qyz/W/h8gCtLd9LBQKoV7nYu3KJSQc7cWnBQV12gbaWLxwAmAtlC/23JcxEsHteKFUYWCGIKubwTQbIli1bqEmTJqYi9nqdn3/+eRo1ahRlzBh7F0Ek+P7779PRo0e9bg11/+APaNiwITtonLowvC4nAwQBQUAQeOAREAfAA3/EskFBQBAQBJInAieuRlN7jra7i16b1Rop9DBy36+UjfJlDqSVTCqISLprPb0rE7+7+RHhHv3HefrNi3ELIxYM+x04go1ovCZg9h+6LlJlA7irJHBnAHtbG0bqk/kzUTeO6mtrumsniI4Dw54IcxtdN4uvu3Gwx1ceu0Efbb9ouowD+qO1YddqOT06YfRrYp2F7ACYdyhGZQIggl87PB115np2pOHDMB/EBj5q+JHqDsO/a5lACr3fDWAXk+yhXaBrer+2RmZ+qCwT/bUsEUAlsrBTYXcU/XzyLuXNmEY5GJBloAkyBz45HE0/HL+rdMF6z+ZjB1A5Z50A9Ps9cu2eygQ4es1aKYl+DlzHVwoG0Luc9s8NN3wmX3/9NfXq1cvyfK1ataKePXsqAz4yMpI6depEGzduNDUPCALxJ106+8SFphaSQYKAICAIpBIExAGQSg5atikICAKCQHJEYJqFnvYaiz7K2REBz8fR76fYAK/ABqU+hRxGNDoQfH/oquoQAEb6Stxe7v1K2S0ZnRtP3+S2dZe5E0FUHPs+nAh5MwdQnUKZ6QVOr9cb/q5GK57/8s+r9Ce3/LvFDH/QP5StV5DdNS2TVTkrjETrjDCbWwzCSQLJwt0DqoRnoLe4fKFg1oTPrWKnB7AEnwKweIwzCzqxYwLr+VuQ5bH/QhT9wHjvirxDF7mMAvuFYM/ALA9nXqD1Yv0imQktIBNbVnAWAAgFtRr7Akze937JQOUsSI6CbAVwFXzGPAfnb5t3BOC4sScY/vnYgeFLQc3+6NGjadasWZan1ToAwPjv0aMHrVmzxtQcr7zyCg0ZMiQuc8DUQzJIEBAEBAFBwCMC4gCQCyIICAKCgCCQZAjAWJ+69SL9cPiqx1RypNkj0g6DX0QQSC0IwPTff/keLWX+ApQHnL/NLRV1zIcZ2JeSnTMdSmUDGWE6AueBLhnFpzDdvHlTRf+XLFlieV7U/5cuXdqS8f/yyy/T4MGDKXPmzJbXkwcEAUFAEBAE3CMgDgC5HYKAICAICAJJjsA+jpLPYzK73ee4HzrXl0MQyUaUvxGzxD9bOLPfUtmTfPOigCCQAhC4cOECtWzZknbv3m1J20yZMqko/hdffEFbt2419ewLL7ygjP/Q0FBT42WQICAICAKCgHkExAFgHisZKQgIAoKAICAICAKCQKpEAMR9LVq0oIiICEv7B4lfYGAg3bp1y9RzYvybgkkGCQKCgCBgGwFxANiGTh4UBAQBQUAQEAQEAUEgdSCAtn1Nmzb162Zfe+016t+/v9T8+xVlmVwQEARSOwLiAEjtN0D2Lwg8gAjcu3ePTp06pVimd+3apf4cP348Xr/pokWLUrFixahmzZr01FNPUb58+ShtWt+0yrIKaXR0NP3999/0xx9/0M6dO+nAgQN05MgRunPnTtxUuXLlorx581KZMmWUzhUrVqTcuXMnmc5W95jSxye3O3X79m1CS7bffvuNtm/fHu9+o2d6+fLl6e2336ZHH33UJ3fk2rVrtGHDBvr111/V9wn3E4K1Hn74YXruueeoQYMGhHuaGAJCukuXLqnvC/aP1PJz587F6QUdEHnG97xQoUL09NNPU/Xq1ZP0e+4NF+13AHvCb8Hhw4fjnWtwcDBVq1ZNpeH76lyh04kTJ2j69OnqLgHDlCg46ypVqlDnzp2pcuXKPmkXiIwF/BbjbuEPcHL9Xc6fP7+6U4899pj6XQbPAbIdRAQBQUAQSM4IiAMgOZ+O6CYICAKmEYBBcPLkSfrqq6/om2++sfwiCyOme/fu9MQTTyRKu6m7d+8qAw66glRLb+yb3XR4eDi99dZbBLKsxDK8zOr2IIxLjncqKorZ9n/4gcaOHev1jqP2et68eVSpUiVbx4H9I+0bBG7ff/+9197vMFC7deum7qQ/WrZBn9OnT9PixYvV98ZMD3nXjeN7jv7z9erVo6CgIFu4+PIhO78DMHYnTJigHC5OBVH9du3axXOOOp0zKZ+HMT537lzl3LUjcHStXbuW5s+fr36fY2K476MFgUPsv//9LzVr1oxy5sxp4UkZKggIAoJA4iEgDoDEw1pWEgQEAT8goBkpkyZNouXLl1t+YXNVqXbt2op8Ci+S/hC88K9evZrGjBmjoku+EBheb7zxhjJs5KXTOaLJ9U6BhX3o0KG0cOFC05scNWoUNWrUyPR4bSCinWjdtmzZMsvPwpH23nvv+SQKi8V9fR6Ys2rVqtSnTx8qW7asz/S0AhTOEk6VadOmWa6pxzqINk+dOtURSR5q+d99913at2+fFdWT/Vg4x9A+0IogmwQkhXPmzPGJMwQOWTjDXnzxxWThaLKChYwVBASBBx8BcQA8+GcsOxQEHlgEzp8/r16CFyxY4Njw14NUuHBhNW/JkiV9hh2MGLBnjxgxgjZv3uyzefUT4aUTRg1ItJKqnMEvG0vESZPrnYLjCHcHEX0rYtUBAMMUa+D+28lKgW5hYWEqCuuL74+/zgN6wnGGenPUnfsjY8HonKxkcHg6Z2R3fPrpp1ShQgUr1yHe2J9//llF/x80sXLnfXUe7jCEI6Jfv36OHDUP2vnIfgQBQSDpERAHQNKfgWggCAgCFhFAPfaPP/6oDCJ/1azCCfDRRx9R8eLFLWqXcDheMvGyPn78eNtGlRUlkH7atWtX6Z9tAbTkfqdWrlxJrVu3tuzogiFfv359U0gg6t+7d29V6+9UunTpQm3atLEdXU+M88AekU6PSC34EvzpBPCHA7BVq1YqUwllGnv27Il3ZNgXshzgDETZg6tDEPqMHj2aZs2a5fSok93zZh0AwA0OIH85ZDVg6tSpo/5flSNHjmSHlSgkCAgCqRMBcQCkznOXXQsCKRaB69evq/pX1Gharc+0uum6deuqVP2QkBCrj8aNv3z5Mg3tVwezAAAgAElEQVQbNoy+/fZb23PYeVBeOs2jltzvFKLyMFKXLl1qflM80kqUGEYQnEYgz/SF4P7B4QUdrAr2i+84nGb+/o5rTgCUOzRs2NC2w8LTHhPbAeiqCzgZcH8yZswY9xEI7pAtBD6JB03AWYFSLncC58dPP/2kymn85UB2XRuZAEOGDJHuBg/aZZP9CAIpFAFxAKTQgxO1BYHUiMCFCxfUSytq/RNLBg4cqFpfpUmTxvKSiKjCqAKDdFLI448/Th988IHqFiBijEBKuFM7duxQpGI3btywdIylSpVSBH5IyfdkDK1Zs4Y6derkk9pnbR3U1qOe2mrUMynOAzoj42fGjBmqa4Av5ezZszRgwIBE/c0y0h+8JiCn0+RBdQDgHFF+UqBAAcNjRCkNPgdPQGI4lzQlkJGBzASr3AS+vIsylyAgCAgCGgLiAJC7IAgIAikCgcjISGWkoLVfYgoMGRgGnowoI31AsAXjP7H1ddVFIk/ub0tKuVMffvghjRs3zvK1BwEZUo8zZMjg9ll/scDbYWNPqvPQwAGRJox1X3UH2L9/v/rNQqp5UovrXXhQHQDAG6UnRuUcMP6nTJmi/iSFoJxs5syZbp0TSaGTrCkICAKpEwFxAKTOc5ddCwIpCoGkNgzQYQC1tGYlqfV11bN9+/aEP/6scTaLTXIZl9RnZPZOIeqPeno7WS9wQMEYcif+Mv6xHiKwiLQiImtGkvo8oKMvyQt9XVJhBkNPY6pXr05wJIWGhqphDyIHgKeMp6Q2/rWzcc3EcHqu8rwgIAgIAnYQEAeAHdTkGUFAEEg0BFAPjKhcYtfQ6zfYuHFjGjRoEAUGBnrdd3LQ11VJ9KYGGVytWrW86p8aBiSHMzJ7pw4fPqwI6qzW5iPlGDX0MPyMBFFptI08evSoX44c7PQoP8iWLZvX+ZPDeWhKOiUvxDzJzfiHTkbZIGhHCiLBxEyF93oZbAzAXUf2BqL/moNDPw2cHYsWLaK+ffsm+V590b7RBkTyiCAgCAgC8RAQB4BcCEFAEEi2CCSXqI3Zema8aH799deKST25CaJjEydOTPbtqMD+fvXqVcLZHz9+nGAcZsmSRbWUM+OA8YZ7SrtTdlu1FStWTBng+fPnTwBJYkTbn3/+eVXzrCeeMzqb5HIemm6PPfaYShHHnbMjSPtHaz1/OVbs6IRnUAoEokO0PtQEZQAgwvvqq6/sTpukz2EvIPtDlgv4LtzxtPgz08UqAFaIOa3OLeMFAUFAEDCLgDgAzCIl4wQBQSDREUCECi/TVsnPfK1oeHg4ffzxx15bAu7du1dF1ED8lRzFbHssf+gOQ+/atWvKoIdhDyP/4MGD6r937typ/vvIkSNu2yTiZR/RWZDhOanRTkl3CpihgwQi+VbFXf1/YkXbcU7of+6t7CQ5GWfA2Ox33eg8fJ1VgfZ9r776KqGjQq5cuQjOMbvlIO+99x716NEjgdroUIAzWLhwIe3bt49AXJocBfvPmzcvFSlShB555BGqXLmyam/oid8C+0gMZ5dVvOCIQQaQiCAgCAgCSYWAOACSCnlZVxAQBDwiABK9d999V72U2hUYja+99hqhDRZqktEL+8yZM4pQzWpJwRdffOE2nRr6wbjt3r07LVu2zK66fn+uWrVqNHnyZGVM+EoQRbx9+7baP4wHtD2EIXTx4kXVmxwt9mDY+0qc8BmktDsFLPEdsNNFAv3NmzdvHg92ZKh89tlnhDpkf4s3/gGsD0cZztPO/jT9UWrwzjvvqO8myg2wR5wz+tsvWLDAVso3MLJaLuNLQxNR7Q4dOlCZMmXUb5Ym+H5hrygLsSpOnH+XLl1S66IbhVVxmlFhdT39eDjQ0E7yo48+sj0NfivhzAIHDIgt4dCCsxItOfH/ETttBOEk7tmzp63OMrY3Ig8KAoKAIKBDQBwAch0EAUEg2SHgixc3MC6jBV65cuUS7M+OIejNAYC+0p07d7ZlcGgKwmGB1OkGDRpQ6dKlVco7DGvMPX/+fGXYOBWz5HNG6+Bl95dffqFVq1Ypoz4pooXgM0B7uYoVK1qCIiXeKTi/YMSjNZ4VcVf/j44UqPu/cuWKlelsjQXnRP369d0+i/MAKR3KUuwI9ggnA/AxyghxUvdt1Vj2VRkDjE04EV9++WXDzIktW7ZQkyZNbP3G2HFqaOfixAFgphOFnfM384zT+47MiyFDhrjtAGM34yMpMTGDm4wRBASBBx8BcQA8+GcsOxQEUhwC27dvp5YtW9o2VJAeiuiMUf0zwLCTWu3JAQDDGBG7TZs22cYa5FBI9y5UqJDhHIikY0920sH1E9arV0/1wPZWm61/BmnCWHf8+PFuU/Rtb9zGgzBiYfy5q/k1mjKl3SnswZf1/3AidOzYkTZs2GADcWuP5MiRg+bNm6fqst2Jk3IZGP9Io27YsKHHO4Byh27duqlorRUxk72gn88Xzj84LOEMAdeFO0HWEvZjVZyUNWAt3B38Hu/evdvq0obkg5YnsfGA04wss+1T4ZgdOHCgJQ2TMivCkqIyWBAQBB5YBMQB8MAerWxMEEiZCMDYBOs/yPTsCNqOIeUTL9SeBNkBM2bMML2EJwcAdO3Vq5fpuVwHIuKHtOzMmTN7nAPYILI6bdo022tZbXWGSCpwGjNmjO01ff2gWYI5bd2UeKegOxwuds7aFZ/EPkMY/iAgxF0zEjjgRowYoZwEdsRKGYid76a7enkjXcFngTINRIPtijeHJeZ10rbP23l409tuJwrMm1TR7pUrV1Lr1q1tZUugnATOmNy5c3uDRpVjWO3SYaVDhlcFZIAgIAgIAjYQEAeADdDkEUFAEPAfAtu2bVNpvXaI/xAZRM0nUug9idUMAE/MzajTBlGh3ciqlZdN7MlpZAtzWOlFDQMHL7jJidXc6gt0SrtTOCNEr+FUWrJkieUvW9u2bRVZnCZOou2WF+cHvDlowJSPO2WHLLNu3brKGRUSEmJKNaSBv/nmm6bGaoPMOgCcOjKwnhnjH+Pwe2iXABCp7HAm4XfMjtgxcrV1ksIBYDfzAzrDaQX+CJRgmRE75RFWf7/M6CFjBAFBQBCwgoA4AKygJWMFAUHArwg4jdSafdkEiROiiGvXrjW1HxAIzp07l5Bd4CpOemlbfdnU1naazm7UEswdEHbTjk0Ba3OQlRfolHinAAuMYxCv2SHBRPQdRHIQkDT26dOHfvjhB5toW3/ME8kZItmo/YdBalXs8D/YcQCYZWkHez6izHacldi72Wwlp/fBKelcSnMAOHH4gYMBDiCz5UV2HADeHGRWvxcyXhAQBAQBqwiIA8AqYjJeEBAE/IaAk8ggoltIKa5UqZJX/aySq7mr2bSaSeCqGCJ66GFt9mVTe96pUWslJdhqqYRX8H0wwIoDIKXdKQ0eMK6Dfdyqcela7201FRpEdOCj2Lx5s23SSU8kenBswMCyU0/+xhtvqPIgK20gYaQ3bdrU0q0zQwLoNBMH2UpYB844M2L3PmBusw4Nd3o4cQCYzaYwg4GZMfhNHj16tCIKtSr4XZw5c6ZqBWlW7PAjmHVUm9VBxgkCgoAgYBUBcQBYRUzGCwKCgN8QsEOopCljhdzOalTbHemck7ZciP4hqwDZBXYEhh0ixHbEU0mD63zJ0QFgJYMhpd0pDX+7BIBIKYcRExoaqloydurUidasWWPqmsDhAAI8cFHs2rVL3S+rHQiwkCe+DLv7suLg028WTsGhQ4ea2r82yFvHD4xzSvyHMidkZqCtnBmx+puln9NJBwDMY9Vhql87sR0ATn6T7Thk7WCT2JiYuV8yRhAQBFIXAuIASF3nLbsVBJItAk5qXLEps+3trJJpeTI8nBjhMLb69etn2gBwPTgnL7qYy1ubNm295OgAMMthkBLvlIY70uTR9cGqNG7cmAYNGqRaSP7444+K+d+MuBLr2YlsYh30Sodjq1ixYgmWjY6OVrp9+eWXZlSKN8aKg0970E75g6dyH21eq44V182CoBROGivOP7uEkJ7Ow+wh2Cmj0OZObGPXroPJKjmqtj87DkZ0YTGb+WH2jGScICAICAJWEBAHgBW0ZKwgIAj4DQE7kRRNGSsp7VaNAneGBxwJMNDQccCO6Ou07TzvhCQO65ltdWbXELWzJzPPWDGeUtqd0vbvxFDWztUKOaVRyzO7DiZP30UnvAZmnT76O2SHK8MMYZ4T3g/oZ6bEQL8PJ991fUaIme+X0ZiU4gBwUpJlx8Fk5Tum4WqmRabdc5LnBAFBQBAwi4A4AMwiJeMEAUHArwjYadelKaSPenpT0ooDANF/RMqfeOKJBNNaJRLUT2AmyuhtH/jcSXTebGTOSZaDmT1YGQMSOJxHrVq1TD2W0u6UtiknmQtaZofZ6L+7LhR2674R+YdzK3/+/AnOCIYkMl9iYmJMnZ8TowlGc+/evVUWhBXx5hhzyr9RrVo1mjx5MoFrwaw4cZxY+W10p09KcQBcvHhRtWSE48eq9O/fX3WfMStwAOP3BXfMirjjk7Eyh4wVBAQBQcApAuIAcIqgPC8ICAKOEXASucHiViJqVkiiPPUbR1s8tDJDmzyrYibKaGZOpFL37dvXzNAEY8wSUTkhbbOlmJuHQEyHtnhlypQxNW1KvFPaxuwwi+NZjduhaNGiBDbzZcuWecTKk0PFLumcpwin3WwSq1FsGGeLFi1S3w0rzgYzaeBOSCVxGHYyGZxksnhzaJj5MqUUB4DdOwtCxs8//5yqVKliBg41BuSSaP965coV08/YPX9LC8hgQUAQEARMICAOABMgyRBBQBDwLwJOoulWCO20XZhJDX7ttdcIUaGMGTMabt7JS7HT+n9NIScRbrMOALuRLjs3BgYpsiNwpuXLl1fYlyxZksqWLUu5c+e21C0hJd4pDTO70XctswTp+2j95s349eTgcpL5MXDgQMW8r+9ucefOHeXAsdOO0EoUG/f1u+++U8Y/1rQijRo1oiFDhnjsMmDXiQE9cI9nzJihes1bEbt17VjDaakR5nDyW+e0BaEVnOwSJXrKWjFa/9ChQwRiWDiBrYhT4lcra8lYQUAQEAQ8ISAOALkfgoAgkOQIOImmW3150za7Z88eGjZsmGp3phek5nbr1o1gIHtqN+bE+LaaburugOy0ONPmMusAwPjbt2/TxIkTadasWbbuCjDNmzcv5cmTh0qUKEEhISGEWn78E0YrCOvw71bbIXpSJiXeKW0/diOZaI84bdo0dVa4n57EW8szJ9klcOSg9RwyXcByHxkZSQsXLiQYz+A3sCpmo9jI+liwYIFi/ffm/HDVAU6n6dOneywvceJUwnruuol4w8MuAaCv6s2dZCBY+Z3xhoO3z+3iZDYtH86lTZs2qeyaU6dOeVMnwedt27ZVpJxmOz9YXkAeEAQEAUHAJALiADAJlAwTBAQB/yGwZcsWatKkieWXdmhkNT1Yv4t79+4p4+Tvv/8mGA+IMhcqVEgZpN7ESf29lZIFT3o4icxZfTEHVuvWrVP9tfESjOgq6ryzZ89ORYoUoYceekj9QQ9t4JgzZ07lQIFhlRSSEu+UhpPdc33++edVHTNSk1G64U6Q8jxhwgRq0KCB2zFO7revz9vM9+X8+fOqFAhRYDvyxhtv0IABAzw6/ew6ZqCP3TaGVjhLXPeNjAN8X+EIcCJ2M1KwptXfGbt64vcIWR92zt+MjuB++PTTTwlOBquZJdiTFfJSuxjIc4KAICAImEVAHABmkZJxgoAg4DcE7KZuJuYLpn7zTljaMY+ZPuNmwLZrKCYVbmb25KsxKe1O6fdtN7vkpZdeUlkWSDP3JHXr1qUxY8aorAt3kpwcAJ6+LzDMUFaA1mrnzp2zdX2Qmg3MwJ3gSebNm6eyC+wIOCxA0BgaGmrpcbvtGLEIHEJwirgrYzKrSEpwADjJzvBEiArH586dO2n06NEJssXM4geHG85BWv+ZRUzGCQKCgL8REAeAvxGW+QUBQcArAk7SjfFShXTj4OBgr+v4aoCTqBx0EAeAr07C/Twp7U7pd2JXdxj2Z86cod27d7sFBsYISjmMOlvoH0ruDgCUpSxdupQmTZpEx44ds32hzHaWcOr0s5v+7yT93lf1907KaVCWAh6CbNmy2T4jMw/aJc7E3EYOAGSEoTwMTpsNGzaYUcHtGE9cG44mlocFAUFAELCJgDgAbAInjwkCgoDvEHBibJhtZ+c7bYmctGmzwzjtTne7kWJ3L72+xCip50ppd8oXxjfI5Tyl/mMNs/3OnZDd+frsNYcZjLIDBw7Q//73P/XHKgO7q174LsJ52LBhQ6/8E04i8VjXLhmfEzJG7A0Eik7FiXHtqzIEb3sA8eU777xDyFawKtr/QxDtR23/kiVLaP78+RQREWF1qgTj4aAGsaTTLAzHisgEgoAgIAjoEBAHgFwHQUAQSHIEUpqx5uSFOF++fDR37lwCeaFTceIAACFVly5dnKqQbJ9PaXfKFw4Ab4dhNvqPeZwwz3vTw+rnHTp0oNOnT6u2hk6Nfv3aViKzTiLxWncGlBpYFSeOmM8++8wjqaEZXeB0QUtFlD7cvHnTzCPxxvjy987T4k7KFEACCB4T3Hm7ZSRGulWvXl0RcoITRUQQEAQEgeSEgDgAktNpiC6CQCpEwGlqbVJkACQXB4AT48AMsVpKvY4p8U5pWDvV3dOZman91553YvAm93sDRwg6fbz99tumGdmdROLNssy74uaE2A5knB9//LEin7MrMP6nTJmi/tgVX2Y8+csBYHdvnp5DB4wRI0Y4JmD0h24ypyAgCAgC4gCQOyAICAJJioDTevpmzZpRv379TL/I+2KzThwAvnohxss52hiCmdqO+CI6aGfdxHgmJd4pDRenunvCF/XyL7zwgqkjcEKqZmqBJBqElpRIjX/66ae9pv3rVbTLy4A5kIY/aNAgU91F9Gs6+Z1Bm0eUHaAsxI6g5R0i/2DWt9pS0XU91NHXr1/fjhqmn3GSAWB6ERMD8fsO7gV04kifPr2JJ2SIICAICAKJj4A4ABIfc1lREBAEdAg4NXjMtHDyNeBOXsyhiy9IAJGO26tXL1WvalV8ER20umZijk+Jd0rDB7r37t2bFi9e7FPIUIsNpnsrBiHqoAcOHOhTPZJyMmRAwKBF+0qr4qSkxG65zaFDh6hFixa2atHtZh1ouKxfv14Zsb4ouejatSu1adPGKuSWxicHB0DBggXV9+Xxxx+ntGnTetUf33VkeWTJksXUeK8TygBBQBAQBEwiIA4Ak0DJMEFAEPAPAk5TnitXrkwzZ8603F7LyW6ckABiXbuEYHqdQfYG0iukaluVxCLmsqqXr8anxDul7f369euEnvR2ztUTfoMHD6b//ve/liBGPTTq7zdt2mTpueQ2GIZZ586dFQFiUFCQZfWc3ie75TZOyg6cdEeB4wFdC8D+7wtJDCetU5JGJ/tEBxo4S5o3b26K7A/f8QkTJiiiQWRXlC9fXrWxBA9BcpSTJ08q0k103di/f7/quFO7dm1VQlOpUiVLmTTJcX+ikyCQGhEQB0BqPHXZsyCQzBBwEl1zQrBlFwanUVq7BoFe3x07dhDKH+CMsCp2U5KtrpOU41PanQJWKOtAlH78+PGEFGxfiRMiNl9Ggn21H7PzIN0fTrI333zTlGHmbl6nGSV2U+BxD6ZNm2Z2u/HG2eVGiYyMpE6dOtHGjRttrWv0kNNyBDOKOM3KMrOG6xik+7/22muqjeBDDz1kagpkbg0YMIC+/fbbeOOt8HOYWsgHg6KiolSJGe4hMhWM9g/HB7I70qVL54MVZQpBQBBILATEAZBYSMs6goAg4BYBJy+6mDSx69kRtYHxbfcl2Rf9uefNm6eYue1I//79VbTqQZaUdqdg/KM7BCKBTmuuXc+1UaNGqhWZneg3HBHfffedSp03MgKS4x1CxB9GSYMGDRwZ/tre4ABABgG6ENgROyU/TrOM7HzH3Rmndvasf8ZK9wm7a0F3GKO///673SlMP5c1a1bF6wDHklnDH5N7IlUERjC20TkgOQjwxP9fFi5c6FEd6A2HNjJORAQBQSDlICAOgJRzVqKpIPDAIuCknR1AQboq6kzTpEnjd4xu376tWjvNmjXL9lpgiIaBmilTJltzODEOcuTIQXAeICr3IEtqu1PuztIXxhecACtWrFBOAF+2SfPl/dPSkuGYq1Klik8jkjt37qS33nqLrl27ZktlOw4ApFojxRqlPnbEapaRL37XPOnZsmVL6tmzp0/PRb/egQMHlEF++fJlO3CZeqZq1aoqowT8ClYJ/syQKtpx2phS3OIgs8a/Ni3+X4IyPHDLiAgCgkDKQEAcACnjnERLQeCBRgCRdLy82RU7BGd21sLLONI3ly9fbufxuGdAxIZob8mSJW3Ns23bNhXBt5P+75QczJbCSfBQartT7iD25Xfj/PnzKkqJ2mUr5HAwzp9//nnlPFizZo3PbgOcGyBcQxp2zZo1KSQkxGdzYyLN8dGnTx/C3u2KHQeAkwwf6GklK8oX7f68YVO4cGH1m4eSLV8LCAAR/Qd3ga+lTJky9H//93/03HPPUe7cuW07mc2U0tgt2/DlnnHn4TwFEakVsepwsjK3jBUEBAHfIyAOAN9jKjMKAoKARQR8weAM9uWmTZvafkHzpDJeilBzj5ciX71k2iFlg46oy4QTAi9pdiS5RJns6G7lmdR4p4zw8Ud2DKLFiIqvXr2aNm/eTMePH4+XGQCWffAOVKtWTRnocELAWB83bhx99NFHVo4xwVjU9aOl3DPPPKMIyDJmzOhoPncPIwqK2v05c+Y4Lsmw6gBAFBsG7YYNG2zvzeyaMP4XLFig0r19XXriqnz37t1VvbwvM7WQKQHOAl/9LiO9H2n4SGnH/Q0NDbV9BtqDZkkVk4MDYO/evaqNodXMEyekk44BlgkEAUHAMgLiALAMmTwgCAgCvkbAFz3HEWGCcVG8eHGfqgdDANE4GAO+rIG2mzYJZvDWrVvbell3mnngU2D9PFlqvFOukCa3umInrPYZMmRQpTcw/H1pQLpiBmff7t27acSIEcq54QsBr4OVGukff/yROnbs6GhpMw6Ae/fu0TfffENwCvrb+Mdm4BRCB5QSJUo42pv2MM4HpV+nTp3yyXyYC0a4LwntIiIilI5m+GKS2gHgiewSWTxFixZVjj6jMqAKFSqos82WLZtPzkImEQQEAf8iIA4A/+IrswsCgoAJBPDS7YvoICI3MBKQqulU8HKMdGVE6o8dO+Z0OsPn27dvT/hj9oXTbCTJnbJOyOD8AoAfJ02td0oPacWKFVVtbvbs2f2ItPmpT5w4oWqokZ1hR3z5/TZaH0zyn3zyiXIk+tIgbtu2LXXp0sXUlhF5xW/C1q1bTY13N8ibAyAxI/96HX1xhvhtXrx4sfpttlKK4g1QOJHRhQOGri/EivGP9ZI6OwtlCnAuu5aWwZE4fPhwatiwoWpPapQh4KTTiC+wljkEAUHAGgLiALCGl4wWBAQBPyGAdGK8WDh98UYt8LBhw6hQoUK2NMXL5Z49e2jy5MmEiKU/Rf9i5S2q6bQ9FwgHkcmAtOnUIqnxTunP1h/p/07ujtPyFayNSDo6Gvgy9R8lDTAo4YT0B8khfpOQQeQtndyXtfiejEmcw/Tp01WLQau/t8iwcppuDzxGjhxJKBWxKuBimDRpEsHB4Q/x1f3666+/qFu3bqpUxqwggl67dm2zw306Dplu0Hfp0qUJ5tU7jt0R0IoDwKfHIZMJAn5HQBwAfodYFhAEBAEzCCDyhRRIpN86Fa3/9+uvv26aGAwM32vXrlVpjKj3TyyBE6BDhw4ElmwjZmktJXnQoEGWXiZd9U9N0f//Z+86wKQqsu6dnBPMDAwIksEEmJAFxIg5rGtYw4I5ISqYQAEBwQCiIGJGUDDtuq5r/l1FzAlUkgiIZAQGmJwT/z01vJnXr1+o12Gme6bu980HTNerV3XqddM3naPtvbU+U9r+m9OhsHr/BCIoAydt3LhxlJmZ6dfbFE7Phx9+SE8//XTQqnywQLzHZ82aJWQJrUyGJd7NZq1ajFCFgWyuL5KGyJCDfwQBmE2bNrlZjtdYfEajNP7cc8+VYtRHYObtt98WRILBCNLoF3jOOeeI6gKngI0ZADhHVI5NmDDBVWtCczvQVsSyxsBxdXU14f+iN954w2P7zb1+vx5GdbFCoBUioAIArfDQ1ZYVAqGIAL444Ys45PECZehbBAnZsGHDqHfv3h6azfgi88cff4iAA7Sjly1b5jobFqh1Yh5ol//jH/8gSASCzRyVCL/99hv95z//oQ8++MCvtYHYCmRmKAlvTdaan6kePXqIYJYvWdZgPiOBILjD+tw6kNqe8L6CE/zPf/5TODGBLCG3ww3OM6oAzJQ/glXS3q9fP5HVPeSQQwSp2zvvvCNaHHzhMsFnCNaPEv7p06eLz5NAGOY9//zzafDgwUKaFFwPMGACcklk0BGsaOrPZ2CHKgr8GRkZKbXV7du3ixaCf/3rX64/r5szQGtXmXP66acTOCz0FTczZswQ+9SbCgBIPSJqkEIgZBBQAYCQOQq1EIWAQgBf+KB97W92SSHpiQBYskeOHCnNNdCS8Gutz9R5550niOw0hyqUzjQQJHfafuBAIsCHHziQ+DeylpqB2Ay9/ehd/uabb+ijjz4KegbZCmsELfD5BocXPCUIUCEYgUCNL05jU52psVXJV6b4plpvIO9z7LHHirYTtC3g/LT3E84OVWMIaEGt4d133/U5SAF8X3jhBRo6dGggly49F5QU8FyaMf8b5f3QpoIWO8iB6k2RAErDrQYqBEICARUACIljUItQCCgEgAC+VCGz8OijjypAAoRAIEi3ArSUZpmmtT5TzU0oZnfYcJwgCedLGXqzPESt/KZGslI4gQgugVNEmf8IoOUAnAiB5LVws6pXXnmFIKNrNLOsvpVSwJT1sMYAACAASURBVNlnn00IFjTXHtzsV41VCCgEiFQAQD0FCgGFQEghECgW7KbeFJj88cU4lEwr2x00aFAoLavJ1xKuz5SvQCEDjgwdsnKhar/88ovgvWiqEvxQxSHU12WlVAIlB2SNAyXBF+o4BGt9wZKvlV2vnVyqWRURqmmg5GHkyQGB79ixY4Mq0Sm7JzVOIaAQcEZABQCcMVIjFAIKgSZGAHJEo0aNChvnAJkSlPVCcs0tq3awoHWjMBCsNYTSvOH2TPkTUEIpPMrK27VrF0pH4LEWVGYsWrRIkK0ps0cAgTw4XcjUmpVpBws/OHVoH7IiJw3l8wP/y4knnmjKah8svNzOGwqf0XDkR4wY4SX9h72YVRFBAeLqq68mSBzqDTwBaJVQphBQCIQHAioAEB7npFapEGhVCCCTDkLA2bNnh/y+NdnBDh06CHbs119/PSTWbJW5C4nFNcMiwumZQt9xSUmJIIH0xfBFHEzvcIJC2cDCD1Z5sLuHi4EUDj3wTRnow3v5hhtuEJ8vb775ZpNAZef8awsI1fNDwAREdfhsRml7qD5fofAZjf9nIX9pNKsqIjP+jrZt24p2EAQelSkEFALhgYAKAITHOalVKgRaHQL4comsAlirQ9GQvQFr/5gxYyg5OVksMTc3V2TMfvjhh2Zd8iWXXCKyN6of0/MYwuWZQvULnn2j1JbsQ4WsOp7NcDAEOuCk/fe//w3p5SKYcscddxDeWyBBe+utt5pkvXpdeiuptkAuBJ9rt9xyC910000UGxvrODWUVCDfGirErajGgkOLIFoofSYbgZQJsDiC7+eA0tJS8Ux/+umnXjNBMQYVbW3atGl4zUotAMo1UO/Rk2/6uTR1uUJAIRBkBFQAIMgAq+kVAgoB3xGAwzZ16lTBkB1KBsk+OC2QGDRKRG3cuFFIb0G+qjnsyiuvFPdXzr85+uHyTCGjhmffrYVjNg5M6ng/IbsYigZnEmfRs2dPsTyUQd98881Bd3qNBJ7BJt+D84/A4WWXXeZKMaSp8HB6NpDxB5meUfoSfAUIqmGdoWCh4PwDBzseB7QFTJgwweM5sFJUCaeAYyicv1qDQiAUEFABgFA4BbUGhYBCwBKBiooKoT8NmaSmLLs1WxCygPhyjNLN9PR0yzU3RxAAX97vvPNOuuqqq6Qyd635kQuHZwqydTjLffv2uToqM91uVxM00+BQOhMNAsi+IZgGMjRjNjzYnBJW5HDBIrTEXtE2cvLJJ/tE5IZecmDVHJUA+OwDoSScfKvAZ3N8JhvfSvj/AwEWVJGA46O5DZKYwMzMjPJ/GGOmFoDndP78+dS5c+fm3o66v0JAIeACARUAcAGWGqoQUAg0DwJ1dXUiOwjpqT179jT5IvAFE2WO48aN88ouWS0GX9TR32xWXhnoDaAiYfLkyaIiISIiItDTt8j5Qv2ZQqUCHKqPP/7YFf5PPPEEQVYsHA1nsnjxYuEkNcf7XMMMjhoY7hGAyczMNIUSJIZoAxg/fnzAA5PgGUALSLdu3UzvjeADSrcDhRHuN3369IYKB1+fnW3bttG9995L3333na9TuL4OJf9oyZD57EOlCcY2BycAqkdQnQBljlD4jEY1CbCAWojRzPr/8azddttt9OOPP3oMR+AF7P+hENBw/fCoCxQCrRgBFQBoxYevtq4QCDcE4FTDwcEX76aoBoDjD3Z/MHDjC5zbL27omcQXLPRHVlZWBhxurA8VCcjiWDkqAb9pC5swlJ8pOHroxUavrowNGDCA5syZQ8jmhrPt3buXnnnmGUGoGYz3jRU2muM/fPhwKQUFBAE++OADEegLlJzhWWedJUqvnRQcAhEEMOMx8fe5QSUHMsKo2grm2fn62Ycg01dffSXUJ7Zs2eLvdh2vxzOFz2cEk0KpLctO/s9MRcSM/A9kiy+++CKBL0CZQkAhEF4IqABAeJ2XWq1CoNUjgC/d6OVEIADZ9WAEAnJycgi99H/9618D4kwhM4by2k8++SQg56dVJNx+++0+BSYCsogWNEmoPlPI0j355JPix8mQtYPTNXToUKehYfM6gjOvvvqqKD0OlINttvnevXuLjD/aJ1JSUlzjg88jVC0sXbrU9bXaBXbtBlaT+nNf8Brcd999dMQRR7gObMpsEp95eG7feeedgH5Ga0FZtGEZe/1l1qWNQYUNSDYRrDBK2rmZx2osnGMQcV5xxRWOwZxA3M/tHFZyfpjn7LPPJrQAaAELq+w/gs8IfsmQRbpdnxqvEFAIBBcBFQAILr5qdoWAQiCICOCLyWeffUavvfYarV692q87oZcRvb5nnHEG9ejRw4vcz6/J+WLNyYSqAXovfXFoEJhA/yiYwQ866KCgfHH3d5/hfn2oPVMyygVwNiARhy/ubqtUgn1eVbX76fOtpfThxhL6Pa+SSqvrqG4/UWxUBOUkR9MFPVPpnB4p4t9WhqzysmXL6L333hNBNF/eO8a5Dz/8cFHdM2zYMEIZuZHM0y0uqPb54osvaNasWbRu3Trpy/GeRvDh4osv9in4gOcDn3/z5s2TaglACfrIkSNFyXxTOG54P0Hh4Z///Kdf/AA4r8svv1xwFASywkV7tlBtsmTJEr+qFpDtB66XXnopgcAxlDL+xgcSe0Vlm5lBBQItJjD8v7Vo0SJRMaE3VKiAl+ewww6TftbVQIWAQiB0EFABgNA5C7UShYBCwA8EysvLBasxyKiQ3UBAABJjkKnSG5wlEBZ16NCBjj76aEL/a69evSg1NdWPu7u7FJldkGWhVxZqAVg3GJb1jg2+5GKN+OILdmuUWWZnZ/vtqLhbaeseHSrPFMqWf/rpJ/FF/OuvvxbPCZyNQw45RASsAlWpEsjTrmXH4d9ri2jBqgIqY6ffzjITomjswCw6rkOC4xKARV5eHq1du5ZWrlwp3ue7du0Sv0PWWW/IFnfv3l3IdPbt25f69Okj3u8IniUkON/LcTEmA7C+HTt20Oeffy7e33hv6z+DkLXGmuAgnnDCCSLYGIj+aTiyuB9aEhAs0bDA5wicNDimCHbgM6U5gkRwJPPz8wnklvjMg6QhZFOBjb5VAM818MFn3VFHHUXHHHOMeM6b4vMZn8s4O/S5a8+X9n+IvtLM+Fzhsxn/h3Tp0oViYmJ8eWya/Jqnn35ayCWaGfgnEGSGWck8IkiACrRAPLtNvnl1Q4WAQoBUAEA9BAoBhYBCQCGgEFAIBAyBjQVVNPnrXNpcWC09Z1JMJE0akk0DJYIA0pOqgQoBhYAXAgi4gLzSjAwRwQ203SDwgqoWVBahOkJv4Ah4/vnnCdUryhQCCoHwREAFAMLz3NSqFQIKAYWAQkAhEHII/LiznKaw819cZZ/1N1t4VmI0zTypHXVNjw25fakFKQRaCgJQQ7jhhhtEVZHRUB0HXgS0xH344Yc0ZswYDw4HBAieffZZOumkk1oKHGofCoFWiYAKALTKY1ebVggoBFoKArUV22l/bSlFxXeiiKjElrIttY8wROD7P+udf/T5+2qDOibS1OOzKcaGE8DXudV1CgGFAIn2M/BOoO3MaGiLQ3Yf3A0333yzF2+DIv5TT5BCoGUgoAIALeMc1S4UAgqBVoZATclaKlp3H+FPpmqiyNi2lHboHIpJO6qVIaG2GwoIbOKy/7uW7KY9ZTV+LSeOHf8pHABAIECZQkAhEHgEwBEBdQIzBR0Q4UKGEqX/kP7Tmyr9D/xZqBkVAs2FgAoANBfy6r4KAYWAQsBHBKoLf6bCNWOorirXY4aY1L6U3u9lioiM93HmlnMZE83Tun2V9Na6IvppVznlVdQ2sM934xLzKw5No6Gdk8iae77lYBHsneQztnd9tot+z68KyK1O4HN5gIMA6myc4dzCPAvvbiiir7eXcfCllmpYYiE6MoI6sMLChb1T6byeKRQV0fxIghxx48aNBGlHkGuChBGkec1FSuiMbMsdgd7/u+66y3SDqAyApKhRehTkuZAZHTRoUMsFRu1MIdCKEFABgFZ02GqrCgGFQPgjsL+2jPJXXEk1xd6yh5ExbTgAMJ+ik3qH/0b92MHqPRU0/Ye9tK2oWjj9ZsY+Eg3ISaCJg7MpJTbSj7u17ksB74zv99IHfxQHDIj2SdE097QcymZOAGXmCGzlZ/uxH/fSitwKy2ccV/bMiKWpQ9uJgEBzGVRZJk6cSEuXLvVYApxKyKIeccQR0ksDMR2kIN98803B1g/mfihhQI++bdu2DfPoZVcXL14sStpxP6gv/P3vfxeOrL8yiLg3lCg+/fRT+v777+m3334TigZQMoDqxJlnnklnnXWW37KFCJ5ATeL//u//hNSkdh+Q8IGxf+DAgdL4YaCdAgAkMRGkMVYHjB49WshHgvUf64HU5SuvvEIatlCbGDBggJAWhHKNv7KarjakBisEFAKuEVABANeQqQsUAgoBhUDzIVC65WnCDzf+U1RCZ0rpfh8VrZ/A1QB7ReY/tc8jFJd1evMtsBnvDM3555bn0dvri0UmVMYGH5RIU5h93k6HXmae1jrmy22lNPWbPVTJ2AfKYjg6A0WAoZ1UG4ARU6AMecUXVuRRRY0c5ggCzDy5PWXERwXqiKTn2blzpyCcg/yf0fSM8zIT7tu3j+677z7hcBsNAYarrrpK/Bokd5C4e+211yynPfXUU0WZO/Ts3RqCEB9//DHNmjWLtmzZYns5ggHItl955ZWuJfNwHzj8uA8cbjMbMmSIyNbLyiQiaDFt2jRauHCh9LYhCQisEhMThbzkgw8+KIIwZoYzHTFihCAPxHhlCgGFQGgioAIAoXkualUKAYWAQsALgdqKHVSw4ioC8R9xgXRS5xsooePllL/8Sqot30wR0SmUdthcik0f0OrQg9b8tG/30Lc7ymwzokZgUAkw4vB0uqZvRqvDzN8NFzHT/+hPd9IGh9J/VFiMG5hFR7WPp6d+zqMPuVrAKT4z8qg2dOkhaf4usUVdX7t/Pz3N+KGtxQk/48ZPPjhJBFWauhkAWeJJkyaZngMy/88995y0E/7CCy/QI488YjrXjTfeSPfccw8h4HDnnXfSDz/84Hj2qAaYPXs2ZWdnO47VBiA7DgcaDPlu7NZbbyX8IIMuY5s3bxa9+N99953tcFQ9XH755UKyb8WKFaLK4fTTT6dhw4aZOuBlZWU0btw4+uCDD2SWQSAFRIABGH322WdCPhDVFE7mdr9O86nXFQIKgcAioAIAgcVTzaYQUAgoBIKGQNn2l6hk40yR/Y+MzaT0vvMoMiajIQCgtQBEJXajkt8fpIrcd3loBSsEHEQpPe+n2DZDgra25pwYzv8DnIWG8++LZSVG0eMn59DBaTG+XN5qr3l9TaGouLBzRtGPfu9fMmlYl2SBE0gCxyzeRShht7MLeqXSmGMbS7pbLcgHNg7nf+5PqG5x7/xjivjoCHqQWwGO5baXpjJk4keNGmXpxN5xxx2irDxCgqMAvAHI/r/77rumy0cAABUAKFWXcf61SXAN5pVxzFGGj/2gpcGtycrnoXXBjaNttY5rr72Wxo4d67Wv/Px8Uaa/fPlyxy1off9oMfjPf/4j2izQ4iBj4BGAXKDiDJBBS41RCDQ9AioA0PSYqzsqBBQCCgHXCOyvq+Ds/5VUXbRSXBuTdjRl9F9IVQXLqPDXUbS/ppiiUw7j371CZdvmN7QJaDdqqQSBKPufxNJz3zAJmj82nKsAru+nqgBkMdxVWkO3fbKT8Kedmcn6PfzdHvpoY4ntdeBnQNm6Mmh8EDv/+3zK/Ovxa2pyxSVLltBNN91kyjYPnXnozUN3XsacAgDIeiOQgD55NwYn98UXX6QjjzzS9jI4/WayeG7uhTWiZ9+qNB7O/3//+1+RZZd1tK3uDzb/hx56SJAt6g0l/AgAIJhhZwhYoNT/b3/7m3D+sSYz1QC7OS699FKaPHkyxcSowKqb50SNVQg0BQIqANAUKKt7KAQUAgoBPxEA6V/BquuprrpAzJTY6TpK7nYnlW6aTaVbnxe/Q0tAUtfRXBEwnKoLl3ncMSqhCwcHXubKAflyVz+X3CSXz1+ZTwtXF7guiTYurgf3Sc8+NYdSFSGg1Lm9sCKfFjHudpYUE0nTT2pHfbM8VSne31BMM5ik0c5UAKARnU82l9DD3+2V5rWwwrVNQhQ9yc94p9TgO2QoNUfvO3rlzcytc+gUAJB6aC0GwbFH24BVJUJxcTHdfffdln3vsvdGsANBDwQ/jAbnH2X5yLIXFhbKTmk5Dn37cODBQaA3OP5g+t+xY4ftPbQSflRToOrBlzVBNnDevHnSLR5+b1pNoBBQCEgjoAIA0lCpgQoBhYBCoPkQKN+xiIr/mC7K/zWyv+jk3lSw8jrmBNghHPv0vi+wAkAvKlo3gSp2veWx2Ng2Qyn9iOeabwNBuPP3f5bTFM7+l3ILgL+WzI7/oye1p8MyPb8w+ztvS7x+Zwln/7n3f7dD9v/o9gk048R2FBPl2Xn+A5/bxK9225LYqQBA/ZOzqaCK7lqyW7RO+GuQAxw/KJNOPdCO4e98dtf//PPPoiS/tLTUdBicUwQBZM1tAAAZ7O7duwum/61bt9o6sOhzf/755yk9Pd1rOXDMFy1aRFOmTDFdKu6DAMIVV1wh2P7BEYDM+/vvv286HsSE4B4w2i+//EIo27dztHGv888/XxAK9urVi8CJALJDM9M4EYyvwaEHZ4CdYX4Eb7AWKwJHmXODogACHj169JAZrsYoBBQCTYiACgA0IdjqVgoBhYBCwFcEUOZfuXexuDwyNkv0/6PUv2I398RGRFLSwTfzzy3idQQEin67k9sFVvFrERSbMYhSez8ormspBu159JJvZAcpEAYywLFMVHdmt/pedWXWCMhUXcDZHDswk84wwXPpznIa/6UKADg9Y2hvmcA4IdAVKAOxIggWg2lgmocT/NJLL1nexsoRtroAJfEoQ4eGvZP95S9/EUR9Xbp0EUMRAAArvVXfu52jimuRMd+0aZPXbeGQT506lS666CIP2TsoHiD4AdUCo5ntG+Nuv/12W8K/fv36CSZ+SOzBnPAAWeLFF1/sdX+nAIDG+I/KAaczdDoHFQBwQki9rhBoPgRUAKD5sFd3VggoBBQCUgjU1RRSwfIRVFO6XoxHlh8Z/bLtC0RFAFj/0w5/hiKiWofsEnqi5yyr74m2s27psfTA8dki03zvF85Z1Iv6pNJtRyviOTtMEXhB9n9LoT2JH8rMUW6OsnOjqQCA1NteyP1BNQEEgFaWyfjez+z+B6XE0Nglu+h3B0WGpqisWLt2rXCakQ23Mr1snxwaRDNmzBCqAXZmxez/5ptvCvZ7KzNzzJH9f/rpp+nxxx83vezCCy8UlQHGPns7oj3jfXAP7OnRRx+1XBv2hEx/Tk5OwxgEDVAxsGoVB3lNzCrAggAKsvtmpjH+Qxrx22+/FfwNxgoOOPXY89ChQyk3N9dWcUEFAGSfbDVOIdD0CKgAQNNjru6oEFAIKARcIVBT9gcTAF5NdVX18ktoAYDjv39/datz/rH/VXsqaNznu6mYZeisLC0uih5jErlebWLFkDlMogaHys6Q/b/3Ly2nSsLVQyY5+P+YvG/693ttnVJMZYelTACgtQdjZEgW47i1YuLgLBraKUmc3nvMrfDYj3tt+TD6Zcez4kV7r7YMyeN3HIbs/xNPPEFPPfWU7Vhk6efOnWtadm91oVMAQO/AGudwynybOcwIYKCU3szJBss9KhyOOuoor+WCMPDqq68WkoR6g2QfrkFvvGZOPfngC3jmmWeoZ8+eHnPZVRnYOd52gRCNOBBBCTP+BlQhgMSwW7duDWvBflAFYWaKA8Dx7aIGKASaDQEVAGg26NWNFQLNj0Bt5U6Wi5tGVYVLBYt8REQMxWQMpJReUygqrjHbgJWCfK5s2wtccv4+O6Ig8Kpj3flUis86g4nnxrAcnWf/5P7aMipaew9V7fuSHdVaSu5+NyUedJXYNJjsSzbNpJrC5cxwXUfx7f7KJeoP8CuRYt6idffzff7LmtWRlHDQCCa7a8xY1JSspaL1E6mmeA3fP1kQ4SXkXOIBZk3Jbzz/bL7PL2JfmDcq4SBew70U1/bEhrGOa9z4qJgjIiKaEjvfKMrsva2OihlDrHd/bTkz8R9eL88XbadhXsfj32M8F1Bt2UbGp4bi218gyvQ1q6vKFf39NaVuJKciBBFgVFIPXtNUsfeY1CMo7YjnvdZjilF8R97ntYwnSkdxFo1W31ZwF1UXr+IARByl9nmE4jKHiQGV+z5nMsJZhECFPVZae0L9PLxxfiaG87lYZ+aMeFdzWfTEr3JtJf9Qzj+CWf2v6dvI6v/ltjLBF1Bto1nXFNnR5n/X+74CYH8PB15+2mVfkh7DBwDN+aGdzCtSZEgArz4ina7WnZ/vqw7PK2UCVicfnCRw1hgWNnD2f/TinVRUaR0YCzbZpV3JvPEkQKwHB1tGBhDX2gUANMk6K9k5K6dcW5NZAODLL7+k66+/3pT93o7R/5VXXqFJkyZ5PXhQGgDXQJs29S0YTsEStBjMmjWLzjrrLK+5PvroI0HOZ2Z2nAYyAYClS5d67dsqECEzn7FCIjzfkWrVCoGWhYAKALSs81S7UQhII1D+52usKf84O63eJE1wYjP6vdxQUl617wt2uicccPy9bwHd+XR2MqPYgdRMr1nPE1FK97GU0HE4O70vUunmuQRZO800/fropN7s8K7jbPc1HHDIEy/HpB3F7PWv1n9hYie0YNUNwmnWDOXw6SyHpzncZvNrYyOiEoSTHZd1pviVmzVijxn9+D6xniXi6MsvWnu3cP5h6LcHGZ/RgdbWUFu+hQrZka4p/pV/1Vjai7VFRLJkU2QsO/HXc0ClLc87zgMnmcONZ+e9pmhFQ7tAVEJncZaRcZqkWh2f+2NUvn2RqCDwtggOyJzHDv5DHnsoXj+Zynf+UwyPiEqitEMeo9i2x1Px+geofNe/RUWCZlZY4XX9PDxTg3KBzN4w5tsdZTSJAwCV7IxaWbukaJrD5ec5ydENQ37ZXSHaAMpsCANVAMD+FFZy5cVYJqRzIl20K//HHd74rZCe5tJ2O7vnuEw6p0eK7GPRosb9wbwWYz7dRQWVje8p4wbNFBZAznjL//6kveXW1wUzAOBUMm/cg5PTbhxvFwCwkr3T5vClAgCl/1aVDFYtDHZygSjZHzt2LEVF1bfFOAVL7PZktzY7hQW763A/qBCAa+Ddd5lb5oAhEPHss8/SSSed5HEkOG+0JqBCwczQKvCPf/yjRb031WYUAi0FARUAaCknqfahEHCBAIjjin+f3OC0Gi/VWObjsk5nObmfqXDNbez8exMa6a+LTR/ImWbuQ0d5Ohuy11X534i/R0SnUNphc6mucpfpfVE9kN53PkUnH0LITBesRACgXmJMHwBolLxrdP708nZlOxZSyR8zPJxR495iMwaLDL33GlOF415bttl0jcZAQ/28dVT462gm5/ukfp/svKf0nCyy+WaG6oXCNbdTbflW29PCGpMOvokKVt/CWXz7svXGiSIEN0AiVwCIsxWVD8wXkHIYB1BeaTiX0i1PUekW/sKmc9i9FsMBm6Qut7JzfmP9Lg0cBFHxHRirBVSR+57pXFaSg+AwKFjJUoZc3QCLij+I0vu95BE4sgNGNgN9LjuOd7MDqbcdJdV0y8c7KY972K1MBQBsH0t6lKX7UGbuZCd1TqIpzL1gZbOW7qO311s/1/HREfTg0HZ0bI6nhrnTfVvK6zI4myksFHFLzGjmZ0AlgJUFMwDgVM5utiZkltEDD8Z+J/MnAICe9uHDh5veAr31CxYs8Cizh4whOAMgzWdmUAbQVxvAGQbJ4L333ksIAhjNrCwfSgEg/zMzON1g+UevvdGc1gZJw5EjR5rOa4fhiBEj6Mwzz6TrrrvOo/cfhIb33XdfQ+BCmxgtDlYqAThXKABA+lCZQkAhEHoIqABA6J2JWpFCIKgI1JZvbpCOq79RJJdyn8RZ8TPYeX70gHMWIcruEzpeLhw2vaY8nMyEnIvY8Xu2IUuPWUR2vc+jPNcpwsEtWHk1Z+z/FHfANSi/R6a8vn3A0/RZarsAgD6ooM0Qk3Y0O7gLOeO9wcO5RDtDfPu/MVne8ZzxntHgdGvZaVQ+eK2R91y07l7TYIc+cKDdG7jonXTNMcZ+jIZ2g/wVV3Lmf3XDS1hjbObJFJ3YXVRG7K+rFK8ldLyCUnqg4iJXrEWw/ec2ykoldrqG4rPP8bgFKhMgBYixJRtn8mv1QRKcB4IvsOqi5VS4ehSf24FgDjv6KONHu0fZ9pd5RGPpcDS3EaT3WyRaO6oKfuRAx6iGoAKwSMi5kLEabxpEikntRxlHviaeLb0ZAzj6tXkBZvILmey/lfa8TABAcQBYn0IeZ5VvZedyW5E9+R/aL+4ckEkIwpgZgjh3fLaLVuQ2VgAZx4HY7qnTOnhUcMg8Hy1hjEz230phQSYAECwOABnmf6vz0ZjnExPtSUydnNcJEyZ4OanaPd32qtsR+aH/f+HChdS/f38xPbgCEBCAwwt2fqPBmYfsIUgDtXaH6upqmjx5Mr3xxhumsNhxJOB+cNLBA2Bm8+bN88rWa+PsMESFAuzFF19smBbcA2hbMDryCEKgWsBKlWH06NEiCKFVO7SE96bag0KgJSGgAgAt6TTVXhQCEggYnTAtc7+fM+5wUOG8axUA+LOQ5eS0NgE4tsjU768t8SjT126b2Ok65gO4jTXo/0slGx5scGjh6O2vq6KqvK8QKRAZX5Tza1lovcPoFQDQOZN6Kbz6e9aXkCNQgcx/Ra6WrYkgOMkad0DR2rH1cnlsWkYcPAR6pzY++2zOdBc1rpH3KjL1+tJ2/l3aobNFpQJMPy/+HRmbKaoL0MpgNDjlcM41xxxtD6m9H+Iy+hM4mPI0t0U8eWBLje0S2hzG+yR3vYMz/debnnbRb3frggWM8XXOKQAAIABJREFUT9fbGzL5xRumUfmO+nYKWHz2uZR6yCO8rpc8ggYC2QNVG9HJvamMKwbKdrzSgAVaOaqZNwIVDXhGIuOyPaoaEJxIPcST1RrBjPzleL42N9zfqV1Cv0GEM+7n0v8vtprrimtjrRwcmQBAayeeM32gDvzy080l9OC3zuR/qXGRNPuUHEKm2cxyWc9+1P92EkjurOzQzDiadUp7Soj2DCDZra+lvPbCinxatLq++snKrFosZAIAwapyQb88etKNrPGaBjyqA+zs4YcfFrJ1dnwAds6rle497unkbJ999tkE2Tx9AAKyf1AyQJm+0ZDNnz17NsEJfv3112nJkiWmjr923a233kr40TvDTk78zTffLBj2zfBApQGy9UascT8zokH9+u0wHDJkCO3atYv0ZwUuA1RO6Nexbds2oQSAfZuZlRJDS3mPqn0oBFoCAioA0BJOUe1BISCJAPru85f/40D/eT2bfErvaewInu1Reh+d3EeUeCMrXbatvlweBgcfpHuYp4CDBXCiZSw++ywmilvCvnSF6C+PbTOEitdNbOhvj29/ITvD08RURsZ7jxL/7QccVbvydZ4DPeoZR74qHHHBG8AtBVrZfULO35nkEP3sbzIBIhPlHeiDj8s8lZ3/r0XQIqHDZRTHMnv64Ie2T8359sqmHxiAioP0I57lfzU6L2INK67itWyvH8VBkOTu91BixxHin2btEpD200w+AFBH+b9czuey4sBttF79EwTWHmd/wMHHfYyVDHZnCgLA2LYnc9vD/8QwECNGRMQy6aImlVVfPYIAjN5EkIN/PFoPDK0GdveVyYziemicQ+vcaDIcAFbXyjzjLX0MeBeWOARfgEFPdvznDMshVGKYmYwCQGutxJCVWLTCR4YDIBjYWpWCa73jBx10EMGhhVNtZXCqkbnu1auX5RhfAwBwWJExtwpCmJXM+9LOYFw49o+5UUIfG+sZELNj8cc8dll8Oyk/J+Z9JyUF/R4wF7L/mvygU6UDrrUiC2zpn49qfwqBcENABQDC7cTUehUCfiBgdK4jY7O4zHuBKEFH+TfKwOEoo48cZeEejik7fim9p4qsMcyJR6Bhmcygj/L0usrdzMTfhcv1X6bKPR9T8R/T651BHUEgrjFmihsDAJke/fZ2METFd6I2x/yXOQi+5cqAR+qrDdj0ZIVlW19ocFrRuw9FA7QnaMEP8BcUr5vgQcLX2OZwkvVa4NSyU5x08C0NSzQGG/Qkiyjxz18xooHY0Ju0z7vSwKoCwIid/ny9Ayt6ckBWXlh734EqCWtyPWwIQSOoLwCrmLRjBG8Cqhu0yoJGgsATGvbv3XbSeHp4NtIOnSO4HuxMJjNql312UgFAWfX4QZl0apdkP95hoXMpKh7+s66Ivt5eRnvKaqnmgPoBHHNkkM/jEv3TuiZTLEvJOZlM1l6bw8nBdCIARAvB2IFZQkawtZmMxKKdwoKMCkCg1RXKy8sF4/1bb73ldVx6Ejv04KNCoLCw0PJYL7vsMlFWbnSWcQHug35zzGNmdhUAdr32xnJ+bW5/AwC9e/cWJf7HHnusaRbfjpPALosProHp06cLfgAzO/XUUwlEf9iXmWFNaFeQMU2loa6ujl5++WUhAWjW4qDNZSYTKHMfNUYhoBBoegRUAKDpMVd3VAg0GwLG8norsjZtgfnLrxAkgDBkflOYQR/VApqVbV8o5N/0jP6Wm0PWG5lhlgIsYse6Ylf9F0at1FzLeNdV7aJ9S89r6DfXHOKqgh8Eg7zMveCo88QNc+A+CAqkHjqTYlL6ivtC0q6xZeDAqnWZeSgfeFYANLLjQ8JPWwt65MHYDwdbM7EndmpjWVJR3Eu3X/xbq6TA34399cb++bqqPYLbAOoImgmCvoO9SZ7E+a64WpD2wfQEgMbXjGdfL4k4roHQ0PMc4SR6Bgb0nA/5y9ESsExcYuRBQLvIvqXnCgJI8XpiV9pfXejBH4EAVHq/+YLDwMxkM6N2peNOjmdybCQ9elJ7OozLz8PZipkIbiaT9X2xrdRWDx57RK89nO3jOtiT7TkFTzS8ZPr/nWQE0+OiaNap7al7unkLQTifjd3aZQku27PCxdzTcig7sVHhQpvX6ZwCHeSCMwrHf/z48V5SeWD4Ry85pO9g4Ah48sknxY+VwWlFr/5RR3kHA1999VURaMA9zcwqAFBQUEDoR//qK24/MzErOT9ku1H6/scfjZ/rMs8eHP8xY8bQCSecYBrI0OZA6wA4C8zMjDBQG1dUVCTaCb7++mvTa8GnAL6BuDjvzzG0LICHYP369Y5b0ZP4oeIAhIg1NeZtO6h0QPAGOKene8oBO95IDVAIKASaBQEVAGgW2NVNFQLNg4AxAOBZAWBcUx3t+54J/Q44biJT33PSAY34+rH6zDYyw8nd7qAYLilHdt3oXOsZ3/WBBaPDWLr5CS4Vf45nr/+iBwc7lSXnSjY81OBkw1FE5jkiKlE4+ZDWK/59SoNygH4n6LVP6PB3ShSl6jHiJTjVecsuaCTDO3CBnvgOFRHFv0+jip0scRfBRIkc+EjpwV90BZO/popQzzWAlgGjPKGWHRc8Cqtv5haIz+vvYsCxfMeixmoIflnfPw8lhMJfb/UgYcQUVuR51YW/CB4H9rDFrfQKCjUlv4r2AHAxCFy5bz+DSf70hIV6jgX8PqXXAxTFVSKQgMTceotJ7ctO+8tCpUDf2++pOlBHeT9dKDCr33oin+VMcWaeKhQRAsOUnhM97qH9Q4b8D2PtevidStidpOtMFxZiv/yTZeDuY6nDjSwjJ2uoCICW/ECbIMDD3+2hjzaWOE7pFEQBgSCIBEEoaGXBIqlzXHwzD5BtccE5TedAlVndxoKV+bRglTV/gBM/g1sIIK2H0n6zrL4ZCZwda7x2b7Pe999++004mMXF1goUZgEABAugUw9mfit74okn6JxzPAlVMRYVABdddJHtPbU5s7Ky6Nxzz6W//e1vhABAZKQ9dwWCEtdffz39/HN9cN1odgEAu/5/zGMVCKmqqqK5c+dayhoa1wCOAQQocB0UAPSygPqxyPoD32OOOcaWv8Hts6XGKwQUAsFFQAUAgouvml0hEFIIGNn5RS/6gay8fqFwPIt/f4BL9f+Pf92YcQFjfNphs/l3kVy9Xyac3urCn8Slegff2LOO17Xee+sS/2x2/L0l6hAAgDNduXdx/VpM+saNZfRC2YAlDJMOvtFAyFfHlQdvc+n/bFM1Ao193+rQgAuUAzSHVl/KX77zXweID+udL62yISblcNr7w8ki613/QmMgxUwZABwJqX2mi2CGh/OP4MUBxx4VB2mHz6WY1HoWapgYj/MoXtXwu8YAAAcz1j/AAZt/NrwWERlDyaw0kJBzifgdzrHwVw5sVNfrswM/EB7C9AEbbQ/ac2Ot2lAniCJRuaFZPKtHpPaaitV6tVCYyyzWXynjgNqVRssw2Ns5Vg0bCOG/gADuzsW7aF2eNwu507L7tI1j4r72lGjSty9DLKfN7xREgYTgYz/uta1MaK08DE4VKhrGVvjIqCsEUgIwNzdXZHwRBDAaGOzhWKOUXW9wyFF+DgI5KzMS8iETD+d/y5Ytto+xmeMLOT477oEBAwbQnDlzCA683hCouOOOO+jHH3+0vGdCQgLddtttQjYPDruT04+JsP+lS5eKbLrdfqwCAKiiQPm/nqXfuEAzPgOZ6gv9PHoJQgQr0Hrx00/1/88bzanlwOmzR72uEFAINA8CKgDQPLiruyoEmg2BglU3Mtndlw33R4YaBHjQrt9fW85O/4cHCPvKvdfIzmt81lmiDaBs+3x27pbiaw3/eGZwjSXv+r5w9IPnMyEeOAFgcPCTutwuHMXKvZ8cIInzLjnXFqOpFmDdekNJvoeDy20AyKZD3hBWue8zEUSov693GalZ77onAJ598sbedZS4ayoKuE5URHQHI/8HDW0U2nwxKUcwz8KNHIz4N6/rC4/1IKiQyNlwEOZp3AWRsW0oMroNV0A0MmlHxrHDdtCVIsuPdoVyrlRAcEVvDdjmf817B2Nzo8yfwD46jSsjbhKZ+VJm+tfK9IEFWPzj2p4kptOX+IvrdNwRIE4sXDO6USki/iA+z1up/M/XGsgIcU10YjfKOOpNcS9YRS63UQgiyHqH1aodRbb/3K40WoZ4Ltwdz3+tLaSnf85zLPv3fKbr/xUfHUEPDm1Hx+Z4twL8ureS7l6yi0o4wOBkx/D1j51snp2WKXFvreX/5TV1NIaDN2sYazuzq7CQqa5w4mdwOl/tdTsJOCcSOCfyO0jrgQAvIyODQN4H3oDVqxulU63WaAwA2AUoxOcRl63PmjWLzjrrLI8pETQYO3YsrVhRT6RqZ3/9619FMCM52ZmvAnuB0sCnn35qWUqv3Qtrg8wg2PT1JsOjMHHiREE6qBmc/6efflpk/61K+I17RNsGyP/atGkjuBfsKgDQtoG5hw4d6gSXel0hoBAIIQRUACCEDkMtRSHQFAhU5X8vSthRhu1skezstTHNluuvNfZw6wn2ME7v3JnJwXmsg4MMyAYjs2w0yOylHf5UQx+//vWa0vWiV97oBFvtEcR/Wjm8WCMc1H4LBWGhmaEHHxltZMgxJrUPStm5UoLlDkGIB46E/fu5R7JBoQBBDPw4OU4RwjmuKdvIY70DE3DSoVoAicJ6aUWH8m5uV+BB5tvm1xCYQOWBtTHXAQeDUpnvQTNjRUdM2tFM5riQX470UI+wmhNtHhn9X6XSrc9z0OM/Yg8CL+H81+85NmOwkFA0mlNfszbernTciUDQqXTd+X3SvCNksr9OK7znuEw6h4kBjSabmcZ1UF9AIMXMZAjqwr0Kwwljq9dlsMG1dhUWTgSCger/Rxb7ueeeo0cf9ZT5xPrQ9w9ncNCgQZZQ5OfnC0Z+lLKbGaToUD2ATDmc2T179kjBqg8AwNlGJtwqa40J0QsP5x2ZfFhFRQW999579Nhjj0nfE9eB5A+VEPjTqHkP+UGU+S9YsEBI5sk64JjXKKUHvO666y5bJQVcN2zYMHE2KSkptHfvXoHla6+9JoWhNkjfhoEAwrRp00RAwspQQQFeApA+4r7KFAIKgdBHQAUAQv+M1AoVAgFHAGXwcFz311prqqN3PqnLLSzZdzz3sN/CJHS/m64DjnMa9+iDPV8zI4GevpwcY5AxhhKA0eCcIiMdm3YkFay+VfSXawbSuZSek4WMoJUhuAFn1T4IwA43rzWBpQdLQGB4AAPjGo33gNNcuOZ2kZVP6X4fRaceQQXLRzAuzoRKCBhExmR6EPlp84P8MLn7vVwSP6oh46+9Bsc5tc8MzvIfzb86UMbPVQMeUnq6hSJAEp95OpXvetMrUAD8kg4eJXr/BYGh6dlHctXEGRxwmNqQqcf0njwFEZTEKhFJXUeLO9tKQnLAQZT2H/E8S0+uMZVVxBwIxiQzv4LWjqDHXqb8H+OtnE+ZEvZw152XkX9z+hCxCgA4cSc0PKsOKgpOQZhoZhC89y+ZNKyFqDA44a1/XTbIMqhjIj1yYjuvqRFCG8tVGt//aVK1dWC0XYWMm7Vu3bqVrrnmGi9HFFlrkM/BsYZmPJxPlPu/8847IpMPUrru3bvT4YcfLpx7K0nAgw8+WBDJyWTg9etGAACOK3rVQTToFDjAerGe+Ph4gqMOsj87hnsnjLT9xcTU88wgoIA53Tj9xnsgoNK5c2fRh+9mrk6dOgkMcVZ2qgtWezJKENqpKOjnAKZHHHEEHX/88YIEsW/fvlKtEU7YqtcVAgqBwCOgAgCBx1TNqBAICwRqK3eyRN50qubS+zrRn75fZIejEg5mR+xCiu9waSNpHveXl21jYr/d77BzXd8jjsqA+HbnMwne9aKM39O4x3vNXcLJh8OJAIFe5g0kfEXrxguZPjiz6JePST2SktmpjE4+RExVtm2+KEuHowp+gZSeLA/VZogjtuiFR3tCZe5Hotx/v+ibj+A1pvE9jqKEjsMPsPPbr9HxRuyQF6y6idspzNml0esvHHJulwBGcHIRdKnc85FotYiIShavJXe/Rzjb1cUrWZngbiY03Mb/RlvG6fzaWC9sQSZYyhwGID6sV0RAlQbfp905B84ilbF7iX9eFNUKID6MST9WcD1o2KK6AjwI1YVLxVqwVlRxgNAwvh1kHj1JrOr5CEYJIsDopJ6iCiMqvmMDROBEKFo/UTj5eI6AdWybEzhIcLuQk4RZV2g0qisY7yvjvGNuu+ymE4EgmOuRtb6kT5rzkYfoCEj+3fIxk+tVWJPr2S3dCj8Z7gRtXrsqChkVBzseghCFPSDLknHetRtZSfjJEAiey9Udd3OVh7+Gnv/LL7/caxpkgPGDLLhT+b2/azC7Hpl8OPL+ONxW60KJf0mJMwlmMPZlNSec/Ly8PCottQ7i+7KeHj16iBYMzK+ZVdDHaX4QCYIg0EzW0ela9bpCQCEQXARUACC4+KrZFQIKgRaMQH0ggxny878TgQZk2WMzBgm1BPTJK/NEAHwBxRumcvBiO7/AgQIOIoH9P4kVGozOP66U6d3HOCt2czhX93+VS19stf6S3I5l1eacmkM5yd6yauFyfrI8CVb7scLPTf+/XXn62+uLaM6yPKq1kHBDAOK2Y9rQBb1SwwXygK1TpncfN7MjuXSqroDSw/ST2lHfLE/eFF82sXbtWlEBAHI+zW655RbRqw9HDy0C6DmHFn1LMLD1oyph8uTJAQ8uZGdn0759+4REohvr2bOn4C9ApcPHH3tX0tnNdeihh4rqDARpzAxl/A899FBDawTG2LV92N0LJJCQdcQ9lSkEFAKhhYAKAITWeajVKAQUAgoBhcABBGRLo7uyZvyT7MTDkdXbyj0VXBq9m0qrrXkY7KQDw+Ug/OUAOLp9As3g0vKYKE9xORnWfg0jKw6GMsZ+NBPcrd1nTXAXSHb6cDkzbZ2yHBcgSJx7Wg51Tq0vMdcM7R+3sbTi7lJzjXaMQ+vA1OOzvc7XF6z0pHLI9oMtH5leLcuLjDR+B7K7QBraClBmj9L6pjCUs6PnHsEO2Pz582nmzJkBCwKgigJtC1AheOutt6S3pOdZAK/ATTfdJL0mlOaD4BDcCr/84inrqi3ASCKo/d6O+NFq8cDw1VdfFRKByhQCCoHQQkAFAELrPNRqFAIKAYWAQoARcFMabdYbjeunfJ1Ln22xzv5nJUbR4yfn0MFpnk5VOB6AryoAyA5PGpJNIOAzmiz/Aq6zYph3asFA9n/swEw6o5szk3o4novTmuf8tI/+vbaR68RqfM+MWJozLIdwXnqbvzKfFq4usFR/sFN4cFqb3etw9OH0az3v2thgBQAgN4dM9OLFkIN1Zzk5OYITQLY9ADJ8IL6Dw4zAA6yuro7QC4/suBO/gN3qevfuLZxwzA3pQDftEgiAgGcB6gNYlxt5PwRpQIyIVgkrKcF27dqJQEefPo18Pvq9oFoBigCywR3IQYIUEnwEyhQCCoHQQkAFAELrPNRqFAIKAYWAQoARcFPWbkYA6NQ+gN7/EYen0zV9M1oE3si03/nZLkLZvqyBeG/kkW3owj6pQq9Cb26rCsxkFGWk/45sF0+PntSeYg3VB7J7COdxsvJ/2KNZkGtLYTXd8dlO2lNmXUJ+8sFJIsBjPN9g4QYnHUz6zzzzTMBugUwy2OxR7g6SP1mDpCAY+gcOHEj//ve/aerUqbZEf3CwL7vsMkEmmJlpzpeA8nns7fXXX3dFGgiVALQTwPE39sSjnQIBhw8//NBya2hDgIwg5tGCEhiMzDwqE15++WXTa8HQf/fdd4uggaZS8Ouvv4q16Ns4cDHkA+HgG9UM9BOjAgNBAjj2dqSJCKLgOcB6lSkEFAKhh4AKAITemagVKQQUAgqBVo/AL7sr6N4vdhMcWzszI7CTcYZRSj3rlPaUlRi+vf9GXEC2N+WbPbR8d7llRli7JjMhivvu29KJnZNM4XUTgLHqT3dqwQhWdjpc3jxu1BuMBIAyFS5p3Dbw2MntqVeb2CaFBIz1KG+3Yvo3LgZs/CDa69atG6Ev/pNPPqGNGyGLWm/IJMN5R+bcTtoPDjyY58FAf8oppxAI7ZBl12z79u30xhtviEw+lAlgILtDj/rpp59OJ598srSMHRxvSPx9/fXXYk3Ys8a4rykMYN7BgwcLWUTsS++4GzFAhQHmQTvA559/LqoMsJ8BAwbQ+eefL9aXmJhoeo649ptvvqFnn32Wli1bJhx44HDRRReJ64zSfAjSQIkB1QSrV68mBAnQkoB2B5yDjBUXF9Nnn30mgjLAQauKwFmeeeaZNHz4cMsgisz8aoxCQCEQXARUACC4+KrZFQIKAYWAQsAHBGT7/83Y553KouM42zxxcBYN7WTu/Pqw3JC5BI7hr8x98NqaQlrD1QAFlbUNwQCUj4Os7zxmhD+ta7Jt1l02AIONm52BDAHj2d1T6B4u/2+q7HTIHNKBhcj2/5sFuT7ZXEIPf7eXauqAtLehwuXG/m3oskObR91i5cqVdM8999Dvv5vLx2LFZtlpM8k59KXDCb7uuuto+fLlpvuF1v1xxx0Xakes1qMQUAgoBEISARUACMljUYtSCCgEFAKtGwFZ/Xmjvjm00NH7b0f8d2HvVJH9bq2Op8yT9f6GYprxw16ZoWSmMb8+r0q0JBRyAMLMWmIFhhRYukELuH9/waoCx8uMAZZNBVV0F5Nb7imzJv4Dp8O0oe2atbUCWXKUtaP8HgEBlIxrWXqz7DTGg3hPz2yv9aXjT6sAgGKbd3yE1ACFgEJAIeCBgAoAqAdCIaAQUAgoBEIKATjvt32yk37Pr3Jcl54cbWtRtXA67RjRMX4ml0VnxEc5zt2aB8xauo8g3ydjRhZ/5KRnfL+XPvij2PTyllyBIYOXNmbc57sJJIlOhnaNp07rIKQqi6qY64FVFdblWXM9oK1lJsv+QR0jnAyl5OhD12vba7J0RUVFIgCwZs0ary2h3xx96Sj5V6YQUAgoBBQCzgioAIAzRmqEQkAhoBBQCDQhAjtKqumWj3dSHve0O5lGjob+97vY+bcLGoSrY+SEQaBfhwOPQMqyneVSUw/ISRBBFc3+4Az1mE93ifYDM1MVGCQc+dEs37fBRZBLcC1wdcs3262DBnaqDlKH2UyD0Jf+9NNP0+OPP+6xApD/nXPOObRhwwbRo75jxw6vFaLXft68eYQqAWX2CNTVFFJl7odUV7WPImPbUlz2WRQZ3TxtIuqsFAIKgeZDQAUAmg97dWeFgEJAIaAQMEHgBy7jn/jVbqqoMe9v1l9yETPY38S9zi3VMWqOB6Soso5uZecUpeYydkGvVBpzbNuGoY9y68B73EJgZqoCox4VVKuM+t9OyyCJHjsEWB7lAMtclgx8a12RJcEjVB1uPboN4TzCzcBID+LAVatWNSy9a9euIrPfuXNn2wAA2P4RAMjIaBmKHsE4u/21ZVS84UF2/j+g/XWN1SMRUQmUdPBISux0Dd/WU2IyGOtQcyoEFAKhgYAKAITGOahVKAQUAgoBhcABBFB6jhJ0GYPjuWxXuciKWvChUTg7RjIYBHqMmwoM3FvPUG+X/U+JjaRHTmxHR2TFB3rJYTefqyAXc1ZEsXP/5tpCy2ccpH+orBh1dHhyW3z55ZdCmq6mppHX4OKLL6YHHnhAyOaB3f6KK67weF07dK1NABr3yrwRqK3YQYVrRlNN8WpzeCKiKKH9RZTS634VBFAPkEKglSCgAgCt5KDVNhUCCgGFQLggINt/jpLodO7ltyNDU86/+1NfyqX/47+Uq8DA7Pccl0nnsLKAXe+/OgfPc3AT5ELvP3gtrAJc4e78o/wfmvHPPPOMB0jQvUcQAPbDDz8IqTozGzFiBE2YMMFWv979u6BlXIHMf+Hqm6mq4EfbDaESIKXnZIpvd17L2LjahUJAIWD/nucPXucaSwWiQkAhoBBQCCgEmggB9PL/KNl/brekWJb7u+Wo8CyJbiKoTW/jRgEgPjqCHmS2+WO5TN2O+f/QzDi6jbPTB7EMYSpXArR2m8Pl/P9eK0eyaIcVnP+L+6TRSH7Ow1XVIi8vj2644Qb65ZdfGrZqZPb/6KOPaNSoUaZQ3HnnnTRy5MjW/kiZ7r9k40wq2zafX3P+qh+d3IfS+y6gyJh0haVCQCHQwhFQFQAt/IDV9hQCrRGBLYXV9NmWEvqay8J3ceYMrPJa9iwhOpKyk6JoSMdE+huXzIIYLhhWVbuffuLS9E82l9JvB/TY9dJ0cE7T46LosKw4OoH16IcclBg0ya5iJhyDU/cpa4f/WVKPBwxZ2a5pMTRpSDZBls2NIev+0cYS3l8J7eQ5sV84I8jIg5jvhn4Z4u9mtpp16mf+uI82F1ZZZjXdrCUQY7H2bsyaPtkCi2BgCNze/b2IvmYmeDMMUVrv5vks43N9+/diep9/9pTXnwkMz/wh7IBf1zedDpcov3/65zx647dCKVhT4yJp9ik51J3VFeyY//WT4bkf1jWJLj0kzdX+pBZ0wNUBgSGy7GsOvPe09z/uDd6I4Yenu3KYazlX8sXWMoELPl/KaxrfQ51SYmjMgLbUP7uxtQE9/o/9uJdW7amkGqvUveyGAjQOz3g2f96NG5hJR7V3Vy6P/aLN5tsd5aafZ9rn6sAOiXRO9xQ6mD9XZG358uWELL6e/X/IkCH05JNPUmpqPZ/Bm2++SePGjTOdcubMmXTBBRfI3q7VjKspXU8FK69nwr9cuT1zK0BK97GU0HG43Hg1SiGgEAhbBFQAIGyPTi1cIaAQ0CMAZ+cddnxeX1NAe8ud2eNxLb4QD2Xn+w7uI7dyVt2iDIdjPut7/7y7wtUXf2RSEQhAxjpQa8HaP9tSKhwROLBWdlLnJJpyfLbUVtHjPWfZPlqRW2HrvKPfG4EFEJjpDUGRCV/mNgQhpG7ahIPO5VL2u7mkXW+BxhABkDnmMVgyAAAgAElEQVQ/5XHGvNInDM3gkFFBAEP8tKHZdLSD8/fwd3tEcEfG2nCQ56nTcyiP33OQtbN7zozzBeP9hyDItG/3CHk9O06IiYOzCM+9jOGzZco39ez7VnO6laOUuW+wxuD8ZzAXQwwHIe0M4aNf+Vl9bnk+/cqfa7KBDJxrJw4ojuX3kUzA6aWXXqKpU6d6LOXmm28mZPYjIurXOGPGDHruuee8lhsdHU2vvvoqHXPMMcGCK2znLd00m0q3Ps/r12f/Iwjl/vtrK/j33v8nxGYM5iqAeWG7Z7VwhYBCQA4BFQCQw0mNUggoBEIUAXy1WcJOLhiyZR1/41agsz2Vy5gP4yypr6Zl/JwcY6f5EQi4tm+GyFJGHfjy63SN1evfM5v+FJYN01cemI01yriZjYFj9Rhn7RdzZYVsQhNZwDmn5lDGgUoAnNX9X+VyJrXU1y0F/bpjOGDxGDOua65RIDEsYKnCx5nc8MttpdIYojJj1intbTPlwBXnjECFkxkZ+83Gu2nB6MGZ/8cZr9kcFJK5v9n98Hzc95csOq6Du6y0cS47DgLjWLy/0JIgY09xRYQdAR/mwGfIU6d1IPTrv7AinxatLpCZulnGdOVKlyf5fYnqDSvD5xkqOlbvtQ/02W0AVU5X82fZ5YemWVZbVFZW0vjx4+ntt9/2mGru3Ll05plnit/V1tbStGnTaOHChV63g0IAlAKgGKCsEYG66gIqWDGcako3eMASmzGI0o54lorXTaSK3e/ya56tAZGxWZTebwFFJ3ZXcCoEFAItGAEVAGjBh6u2phBo6QjA4Z/KmTl/nW7g5KtGPL4+oZf3hRV5UrJ1MmeCDBrK6CcMyqJEztr6YijRH7N4l5AbczInp3AjZ/0nsuO+TWIu/b0QwBg/KJNO7ZIsfo0sMeTl3M7jtP5Avo5edTjcKGl2g6GTQwnW9+nf73EdpDJiaLZXO+Z943inag83+vSYG5nvEVxO/yBXDcjINlqdVSD4GtyQF6JnHi0IToZy/zs+28nPgn1VEQIhs9mpTmCn9w7msMBnUqha+6RomntajmgHMBpaHV79tZAWcgBDayHxZx9OBIX79u2ja6+91kP+LycnhxYsWEA9e/YUty4vL6f77ruP3n0XDqunHX300fT8889TerrqW9cjU7l3MRWtvZsz/eUNv46IiKHknhMpIedigjJAwYqr+M/tHoBGRMZTap9HKC7rdH+OXV2rEFAIhDgCKgAQ4geklqcQUAiYI4CS1Mmc9QQ7dqDsyHbx9OhJ7aV78ZEVRy87+AZks+Ju1jqYeQGmcBk9nCO3Bh12lP7LrAtSelba4SDjQ3bZTWm3fq16x9itvJzbPQdiPAIvkKqDyWIIJ2fswCw6s1t9oMNoH/xRTE9whtxXB9kpuLCAW04WrJLLODvN5TZIg3LyOH4+UXLvr6FFAW0jA32oBHBTXYIqm6nHt5OqOPgXS++BE8HpfaRVjuB9MpqDXBvyq/yFI2jX69sV9DfB2hFQxXveab9uFgeuEXzGoL3GaGvWrKGrrrqKEAjQrH///jRv3jzKyMgQv8rPz6frrruOwBVgtEsvvZQmT55MMTHynANu1h6uY4s3TKPyHa96LD8iOpXL+1+gmJS+4veQBqzc87HXFpO73kGJna8P162rdSsEFAISCKgAgARIaohCQCEQWgjIlmW7XTW+qN77l0wadiBjbXc9vixPYscYZGPBMqfsmdV94QyNXbKLgJOTocLg4RPaEYIfRgsEznqHOtQDAMAbmeFLmFXdDYbJzHeAwJFZCwmI6J7kfn/Z/mmz89JjaHy9mvvT3WSc7YI9mNvtGYHrAZniygOEg07Pm9PrvlbioKoE1SUIYDiZvlzfbqybZwDBn3u5jcFtBYXTWoPxuhnPBTgkxjKHw9p9lcG4pSAZNWtlMWP3P++88+ihhx6ihIT6lpBNmzbRNddcQ1u3bvVa28SJE0UAQZkegTrK/+Vyqi5a4QFLVEJnyuj3MkXGtRe/L9/5JpX8PpX27/esEoMUYGqf6QpShYBCoAUjoAIALfhw1dYUAi0RgUA4pXa4IPs4nZ05u5w7HB44/yAFC7b5op8ORvnb2BmSqY4AWRf6gdtwD7PeAoVzOAUAUBo9Z1gO4U83GFr1VMP5R/+4v6XUmnNp9qwh0zx68U4qqrQmedSui+EIBzLsQzslWj62vzB55b1f7CZUtzSXua3EwTr/j0kLp3PPOkrYnawfs/WDt8CJBC+X22hG/W+nUBJxMq2lINQDAAjYoMLlCJ0aRLCdf2CnD67psTQjALzxxhvpnnvuaRhmphKAF0EACF6A4447zul4WtXrteVbmf3/ai7v/9Nj31EJXSijPwcAYusJX6uLVwqVgP01nnKUcZmnUNphc1sVZmqzCoHWhoAKALS2E1f7VQiEMQKbuBf9riW7RW92sMwpOwj3AoSDb60rCmiZrN1+2rFDCmI6Wak+yP09+K2cM2SWXQ4kzvqS81B2jkBEN4mZ4TV5NDcYmvXVByqAgucCcoAgUzMzN+vUJPvQr25lbvrog/UeBO/Bbce0sWxLMbvvJOaoWCJJLunUBqHN/+W2MtH+Uu1QD69vKXBTNRAs/KzmxTpvP6Ytnc0yfZo1ZTBTz6+h3d+M3R/s/yNHjmxYo1mVAF7s0aOHaBXo1KlTU0MZ0verKviRCn8dxY59scc6Y1L7UcaRr/Hv6nll6ip3Uf6KKwkBA73FpB3FgQLP9oGQ3rBanEJAIeAaARUAcA2ZukAhoBBoDgSQkbyTybXQ+x9Mw5fkB1kR4FiDfF2jU1DKfbJ7AlbyLLsXs7Jdq2tnMdM8ss8yZiRDk5GTk5lXGwOiNdxDs0CUxLu5v9NYZCahgjD62EzqwAzumsliiOvvHJDp0d8cyACKE7+AG8k+q2oPPUZuAgp22KJyJSsxSlRTQBrTbYuAUUHC7l5ueAtkqiC0e83hQB8IPp0sPS5KkOppAbpABn+c7i3zOp6hnhlx/Jy2pT5tPZVOmvL9aMTJitzvkUceoYsvvrhha48//jg99dRTXls1tgrIYNEaxlTkvidY/vfXef5faXTs66pyKX85AgCbPWBRAYDW8JSoPbZ2BFQAoLU/AWr/CoEwQWA+E52BmVqWnApfeg/NjKcb+2ewFnUcVdbsp7lcjv0hE7LZzWHncLlhhQ80rPjyPOvU9tSdJbzsrLymTrD/w+lyMmP/vxsZNae5tdfvYS3wc3TkX7jHl5ypnc+kdblcWu0kUSh7H5lxcEqTmfMApIo928TSYCb8A9GiJlOozeEGQ2NWPdCBKjuOBmB32yc76XdJwjmjxKEZZu8zeeSMH/bKwGk6BgG0fxyWThf1ThUKFr5WFKAKYOzATDrDglhRf3M390CrC1peEAyxM5zjaH4fyfTEm5Hqrd5TIdo/oMKBc5L93PIZ+AMX4vMrJTaKIB7ShT8rjmWSxhM7Jwl5QqNB3QOSj7LyqcbPVMy3gltGHmUi1B3FzmojxuCqTACgrKyMxo0bRx988IHX+lX/v/nTUrb1BSrZ9LjXi7IBAMUB4O+7UF2vEAh9BFQAIPTPSK1QIdDqEVifVyWy/4WVzgRfAAuO3jV90+kKdkT0vfyymUKj06odgNsgBK7Dl94zuqbQZayFjS/hyLghu+yLDWe5tev7mZeCa/PB4UDfcoEEVsaM8CfcOvDwd3v9IqzT78upmsKIAfrYQeSGDLqTOWXGna63e90Nhpr8Wyr3VsNkNOPdrM1Oss3NOnFPJ7lHjPEnAID2malcPaMnQ/xI9Obv8ckBhsLADO5Xd+rVd6OCINv/j0qju5lIs4TJPp3MSVpRfz0CYPgskyUPNVbQOK1F9nWsA+0Nn20plboEn6kjj2xDF/ZJ9eJHcVPxov9stXLuH3zwQQK7P2zbtm1CAWDDBk89+6SkJNH/D8UAZZ4ImCkAYISRA8CqAiCh4xWU0mOCglUhoBBowQioAEALPly1NYVAS0DA7RdVO+Z8mR50K8dSVg9cj3k3zsA9cHy2R+++bFmx2dkZnU2zMbJ9y7hW3/8PojNkk2UIz2SfK2PJr9N1bhjo3QYXnO6tf90NhnqCvp92ldOEL3MDWtVg1jetrdVNub5swMTXAJWVhJ8/AQUZzgK3Kgiy/f9uggrGNhq7Z03mM0h/vVUw0s3zbDbWTdWEDBGpbMuMfj9WFQAjRoygCRMmUFRUFL3//vt0++23e21hyJAh9OSTT1Jqaqq/ULS464vWjqWK3e967csYAKgp+Y1JAK+humqdhGhEFKV0H0sJHYe3OFzUhhQCCoFGBFQAQD0NCgGFQEgjsIpLacexPJWsDj1Y/KdxFhJl3kaTyTBbOZYvrMinRdyCIGsoC57JxH3G8nJ/AgB2cnPauqBZ/sZvhVLL1MjlglH6jwVYseNbLS5UAgBuMNRk9QJd+q9hZKcA4GadMs8O7unL84ly/VuY5wHOtdH8CQCY8SsY53fD1I91jh+USac6yHy6CSroCQBl3nShEADA+/1+Jk38QpI00e4zVduz7DnLBAAOPfRQev7554UM4OjRo+mrr77yglaV/1s/bbIBgMo9H1PR2nHMFVDRMFlEdIpQAIhNHyDzOKsxCgGFQJgioAIAYXpwatkKgdaCwKPcj/we9yXLmJnElf46Gck0MxUAEONBVg9VADJmtw5fHCz9PZ103BEs+XaHszyh3nEJRuYaawa5HoIgshYqAQBZDPVONTLnc5bl2crQ4bkAURx69mWlAa3O220puQwBoK8BAJT8Q6UCPf+BDABgLrsACF53k8mWqSjAnDKfE9o+7Vo0zJ77UAgAuGlvSGPuEZxtL+bMsDOZyhFjAKa6upomT55Mb7zxhtfUGrM/WgCM1q5dO5o/fz716dNH9qOlVY2zCgBExqRTet/5FJ18iMCjbNt8Ktk4k//WKJ0ZndSL0vsvpMjotFaFmdqsQqC1IaACAK3txNV+FQJhhICb7B62dQKTXaHk3jv3X79pmS+pZj3CcKghMybLZG5XZuwma2t2VHYOkRvnQgt04M97OGiAIICVQYZw/KAsQp+7G9Iwt/3LbhyTYLUAuMFQc6qhPQ/iRfTkWxkI+KYMyWaCtkjxLMlI1tlll2WqWfRrkSEAxHi3ASonsj437RRm2Nm1QGD861zt8gxXvciYbEWKm/J/WU4BbX1uP9OC0QLgpprJ6TNV25eMGoVZFcpLL71EU6dOlTm+hjHXXnstjR07VrQIKPNGwCoAEBGdygGAFygmpa+4CFKBlXsXe0yQkPN3Suk1WcGqEFAItHAEVACghR+w2p5CIJwRcNPjHMcl/1PY+Udfu5U5fUlFyTH6eS/p45n9cFOF4MTW7w8pGvald+SQRd5XXktr8yrpD84q//BnOa3nvzfmc6xPX3OsfmEWb7vgRlZiNM08qZ0o53fjHMuWW+tX6CabG6wAgJsqBO0s4DDaKVQY20Fk+6XtMtYINtzCZI+yxJiywRi3AQCnDLibbLrZ06qvXNA/72DZX87P7h9MGCnLsC8TBHHD/o/1yhAr6vfl5vnCdYEOALjZn8xnKtYoWyFlVoXyww8/EHr+a2pqpP6r6tixI82bN4969eolNb41DrIMAETGU0rvaRSffTaZEQBGRCVR2iGPUWzbE1ojbGrPCoFWhYAKALSq41abVQiEFwJODrt+NzIlzshe/7jTOtNtRrLnVmoN/bLTT2pvWYXgr0MUqBMEc/kEzurbZf/hAEwcnEVDOyWJ27oJAMj2nIdaAMBNEALOH9Qd7MgT9QEUba9Oz6E2zi4AgODYtG/l2PXdBGPcBgCcGPDdSCoG6tm2mkeGAHAlBxbGLtktReQoS6wYSgEAN1U2B6fF0ByWTDTymBjxfX1NIT23PM8xEGP2rBQUFFj2+Zud46RJk2j48OEUwXwOyswRsAoAkI7gr2LX21T8+2Tu/29UXIlJO0ZUCERwoECZQkAh0LIRUAGAln2+ancKgbBFwK3j7eSIAAg758aKxdyt1JoTI3ioOETICPdvF2+b/b+QtdxvO6ZtQzDDTfZSJiBjfDjdON/BqgBwU6GB/vxqTj+jrcMsCw32dIw5t0dKw1bdEMxZlddDmx48BXnMTSFjsr3vTu8Rs3s5Pe+4xk3Jucx+fB0jk013U+3jS5DLzXsI+5RZsxs83DzfMp+p33PVEeQE8XltZ3atIkuWLKGbbrrJsQrgkksuIZD/JSZaV3m5waKljrUMAPCGEztdR8ndxjD7//VUlf9tAwQRkbGU0nMyxbe/QAdLHVUX/kK15Vsort25HHSJaamQqX0pBFodAioA0OqOXG1YIRAeCATa8cauUao6lh0nOFB6Q1/2nQMy6eSD6zPdekNZ/cSvdlNFjXNhvaxT+q+1hZZOY1Odzt3HZYpqCCsmcJDVzTqlPSGDrZmb7KFMubVxr6EQAICCAhx6J4th5/6OAW2F4oIVOeTxnRJp8uBsDx37PG7ZuJUJJbfZ8AXo7w0pSVRh4E/orc9fWSBIHmtk6955MjfBGDccFbIM+CjTH/PpLiqolAtYOGHvy+sgKHz4hHZ0JAe9rGxnCUth8tnsZklMGXODqzZfcwcAZNtPsF6n4A4+DyZ+uZv28jPtZH3axtFs/jwxI4qsra0VpH4zZ840DQJER0fT9ddfT6NGjaL4eJWddsK6eMM0Kt/xqumw+OxzKC77LCr67W7aX1vaMEbL/nNJAPMC/I8qdr1D1cUreEx9xVx8u/Motc90p1ur1xUCCoEwQUAFAMLkoNQyFQKtDQE3jjecsUlMsDaUHS4nA2Hbz7sqBAkbeorBGTDkoERT2UDMJUMcqN2zTXwUPXV6DnVMts+U7CmrcSSNc9qHP6/DcbuhfxtauKrA1ClD5vrev2TSMINcmhtOBk1i0M06QyEAIFsCDwxP65pMH2woMWX+t2JPd+sAusHPaqybYIysnBvuJVtZgNAZssSfbWl0OAKxLzdzyLw33Qbm3OCqrdXt+QeyAsCNcoTdZyo+Q/+9toheZO4LmcCo1eeJ/vz285xr1qyhRYsW0eeff0579uyhrKwsOvHEE0XJP6QBVdm/3BNftvUFKtn0uOngmNS+XOKfSFUF3ze8jux/bNsTqbb0D6op38yiAN4BnaiEzpTR72WKjJNXdZFbrRqlEFAINAcCKgDQHKireyoEFAKOCLhxRGSye443tBgg6xDiclmWcYyFtCGycW4yub7uwXgdHLej2yVYMtEjS/oo8xjEMgeA3mTZ0d0EZPTzu+FHkK22cIuZrAQgMERvtFX236rf3K0D6Hb9ZuNlet+169y872Scam1eVC/cxb31CH41h5nxe+jX4YYcT7tOllhRfx+3FSCBDAC44fAwe38hgLAit4JmsjSrneKF8XzNKmGa4xloLfcs37GIiv/gbL2JI08EqU6cpHNFmx4vo4Rga8FS7VMh0FIRUAGAlnqyal8KgTBHwE0pshtHxC0sbogInZwM/b3x9WvuT/vorXVFjuRZbtfsNB7kfnDui6u8+3btmL9lnWMoIcw9LUdo3rsxt85xIJ0jbZ2yBH12+8pKjKLHT84hkKgZza0MnBv8rMa6wcmNbJ/b9x2qaZ78Ka9Zgl4DWIZxJuvZW9mX20pp6jd7pKU+3RAr6u/pxgnHdW6CN07Pipvgg766A5VS/9tUItpdthdXu/q8MipgOK1Rve4/AhW5H1DxuglczV/h/2QHZohO6kXp/RdSZLSnQk7AbqAmUggoBJoUARUAaFK41c0UAgoBWQTcZN7dOiKya8A4Nw6hmwAA5sYX6ynf5NI328tcfal2s363Y49un0AzTmzn0beOOdyQMrrFAfMjIPJflw4iCPbAxB8oc7NHu3vaOW1uSAADsS+3lRJu2jDcvu9wxvNW5BNY45u68sVOrg9nYqeGYXYOsu0PxmvXMP/I3axGYhZ8M7uPW5lBu2fGTYANpKhnd08hqCKgMseX8wJHAngX3AYCA/Hct+Y5akp+Y5K/a6iuuiAgMEREJdQTBDIPgDKFgEKgZSCgAgAt4xzVLhQCLQ6B1hAA0IIAczkr+u6Gpq8EMD40dtl/N6SM4FV4hIMIbsyX7HAgs6NYq9vsrNn+UP0w69T21J1J+6ysKVnx3VZjwEkc+fFOQZjpZG4DAJgPQQC0GTzJ1S8y/eNOa5B93Y7Qzm32H/f0hQBQljFfvyenygXZ/WOcmwCAm3nNxiLzP3VoO+qQ3Egi6u+c6npnBGordlD5n68xCeBrAakAiIxpQ0ldbqWEDpc631yNUAgoBMIGARUACJujUgtVCLQuBNwEAHyR45JFM5gVANoaQkUa0Kr3H+t0Uxrutjf6gz+K6Yll7h3CQDpH2GMgAgBQkgAhpZ1KeVOy4rt1VFEmfvWHO4IWANCe+Ulf5VpyUMi+N92Ms2qDQBXO3Ut20S+73ZVLuyUA9JUDwZdqGitcmiIAwPyhdA7LXo48so0p47+bM1Nj5RBApr908xzB3l9XBQUTd/39ZneJiE6lhPZ/pcTONxP6/5UpBBQCLQsBFQBoWeepdqMQaDEIuAkAyMqR+QKObN875nbrbGnrgSQcpOHgfMkavminxEYRsvZduNc8hzNtUE7YJSlhZryPnU43xsrK42FdYwdm0ZndkqW24ktWVJvYV7ytFlZUWUcj//enK4Iz/Vwom55+Ujvqm+UsVYYy+OeW5wW99QOZ2DnDcghrkzEEeu5n2UsZlUG37QXa/X0JtOC5wh7wvOPc4RjDaUd5upPZrROVJ3OW5ZkqOdjN66Y0H9UUCCT+LrFW4z19bTUwW3uw+SdQ6j9uYCYdbvH8Qz0AMpZvsgwq7O+HpNE1fTNsg2VOZ9vaX4fzX7DyaqopWesnFBEUGduGYjOGUELOxRSTdiTPJ/eZ4eeN1eUKAYVAMyCgAgDNALq6pUJAIeCMgJsAAGZz0qx2vqP5CGQH4VjLmK9f1mXl9donRQtyvexE77Jaf7N7IKybc2qOYLY3M1kyRDeKDL5mRbX1Bbry4zfuzx75v51UK+P9moDULzueyf/ae/EnmOEJZwitH3BAfbydzCNJbqok3J4HnPI7B2TSuZzxdWPQj8f7qsSEhFI/j9P5ylbnWAUA0NZyJzvmu30ImsnyT6DXfxJLIC7bKfcZYsTRV7JBs/NA4OX2T3YSKlACaR1TYuj6fhl0QudEwnrNzIz01NcAUiDXHu5zVe37ggp/u5MJ/32R2IykqPiO3Nt/LsW3/5v4uzKFgEKgdSCgAgCt45zVLhUCYYeAbMZZ29jADgmcfW0fsGwSvrD+hxn65/7M2UFJD80Xhwj3uZ/Lob/Y6vwFzm6P/gYAhh+eLr7Em5kb4jrZvnB/sqL6Ndqt281Dv5erL+5YvJM2F1a7uaxhLM4eQahL+sizZOPsl2wpFWoQuL+MpcRGUn+WafyKM/UyJhsA8PU8UOlx71+yZJbSMEaWA8Gu/N1N24xZhRBK/+GYg4DTrcnKXPpzD/2aTuicRA8cb99WIrMHkFxe9s52KqiUe9bs5ozmB/4ofg6vOiKdDuOMv13LC+ax4vhw2y4ks8+WNaaOaop/o6r8b7mnv5Kz9G0pLvMU/jNbbLOq4Ecq/HUU7a8pdrVtEPol97hPsfq7Qk0NVgi0HARUAKDlnKXaiUKgRSEgmxXXNp3G5GuPcfa1Vxtr8jVZgPDF3VdiPrdf1tfnVYksZKHDl3InB9OfAIBT5YIb+bCuTH73JFcSYE4r89XZNJvPqXJB5sz/LKmh+77YTRv9yIy24+oMVFCgFcOtoRoA7PsfbSyhX/dUCsUF/GhtHtksKwinf1iXZOrdNo4+YBK9GazFLmMyAQCcx9jPd9NaroBwa273vaeshsYs3iXVZoHKgruPyzRdkts2An3G3l8JTpnMNT5DwGsBfgvJ+KEl9DLEkk7n5m8lAuaH04+gzDmsDjCsaxIlRMuViNu1+cg8n057a4mvg8m/ZNNsqi5cytl9Y/VIJEWnHEopPSZy1r495S+/kmrLN7uCITZjMKX3nefqGjVYIaAQaDkIqABAyzlLtROFQItCAL29ozkji75sWZMhYHOaC2XBUzgz6Eu/LuZGhhYM+EdI9IEjsz6ZZQBlsrlOToA//b1W0n8aVm4UAJxIy+BsggBuea470jWrc4OTfGP/NnTZofKZd/1cKEefzOftSxm4fh63gR+n59DudbDoywYAnM7DX8fQDf5uHG8nJ9ttAABcCA+yJF08cwjM/HEvfe2H9KbT2oLR3gFJvnu4v94p02723CDANfHL3T59puHzDKoew7omU39ucYll/NyYU1uJCgB4oome/pI/HqHK3A9p/377aqSIqCQOAoynmrI/qGzbfJ5II/+LpMi4bNEWYFUZEBXfgQMACygqobOb41RjFQIKgRaCgAoAtJCDVNtQCLQ0BNx+wcf+kaG69eg2PmnDl3HG9cWV+fTO78WE7J0/Zsemr5/XjfSdk4PpC15Yi1NlAca40Ya34ynwJ9Nsdx4ghwPzPlokZA0njCqT2Uv3SWuyW83tRKAouybZcW4UGdokRImKDBDnGc1f51+bL5PvMZOrb7rZSB9i7Dc7ymjaN3tEdYOT9eFKh9mntLdkkvf1ebe7L94LMKeMvR3paCAz//q1+vrZhkDbg9/u8TnAhTOdxedgxQ1ihycCh/dyZQ1ITq3MlxYSp2cnXF+vLl5JRWvGUG3Fn9JbiIhOobRDHqea0nVUXfQLxaQeRXFZp4t+frQGVO5dbDpXRGQ8pfSeRvHZZ0vfSw1UCCgEWg4CKgDQcs5S7UQh0OIQeJTLnN/jbKcbwxflv/ZMoeu4nx2EdE4GJwiO+GvMyo4gQCAMjgSyZhMGZZmuAc7nq78WCEbsGidvg8eC+XwK9wBjTivz1SFyqizA/dw4nFZrRXn9RM782zkD2t60LKObQAwylaOPbUuncpm8U46ygKsQHmfHH/rvEvA7PhJ2TrbjxT4MAPs9HOKkYMoAACAASURBVCuZ59UqQ+9PVthsyXAUH+IMu5nuO553VC08yVwHFTXOwTXZgIosCaAsxKgS2FZcLbVGM+4JPFfT2Nletqvc8bnCueA5l8FD/74YwVwdVxyWZkm2p40NZEAT1QdooXCT/ZetrAkWeavsmYfKuOrCn6mQnf+6qlzXS4pJO4az+S8QnHq9lW59jko3PcG/Mn/PJXS8gisIJri+n7pAIaAQCH8EVAAg/M9Q7UAh0GIRWLmngsYu2S2VMTSCAIcQZavIMHVNi2348oqvQij3Biv3J5wBXsU91zJOuC8gQxbrJtbD/kvHBPGFHQ4tFAUWri7gctxKRydBu6dMRYGvAQAZ5no3JedYM5xBkJZh/+j5fpn3+3/c3y7j0COAM4KJxb7lEm23PelwqnpmxNGFvVNp0EGJlMrPgGbAZxU/T28zsePP7EAH8swDTUDp9Kzt5JLuW1iuUJY4ENlbyLMN5AAS2k7+wwGvl1YVSAUQnNaifx28D8MPS6fzOACH/nCUwq/m99dzy/Npzd4K6efdKfuv3dONRKfTPkDsd0P/DA7MFUqR5KHqBAGn0/gzBpiicghBvTwOAsjYYH4+8bzKtP8Y5wPr/kX8jA/tlEhZOkUQECOidQnkpd9ytYWb4ILdmrHOIbzeu1jxId1CJUS7Hmf+77VFoprK6f5uZDNlMA3XMbUVO6hg1Q1UW7bRpy1ERCVQap9HBTmg3pwIAqOTelF6/4WKCNAn1NVFCoHwRkAFAML7/NTqFQItGgF8sb6Hycl+4oxaazWnfmM9Lr5kRK9mZ/tq1uK2M7eEjL6eFRwNOO+jjm4rtMKfZgWGQGTofV2P7HVNncV0w4AvuwezcaikcM7X+3MH72tRQTJxcBY7t0mOE+P5gFpIIAxkkuMGZtF4rqyQdeJ9vS8qDdAyAdlJ8GFU+tly5Os63F6HiqrjORBwLgd4sAeNBBDBtc2FVfTpplJavKVEuqXmsMw4QdwqU6nldq3hNL5o3Xiq2PW2X+82s2x+XQ0Hs5aP4PaA9aZwiPaBw+ZSbPqAcIJLrVUhoBAIAAIqABAAENUUCgGFQPAQcNN/HrxVNN/McIhvO6atY1k7VghnYomEnKC2G9ngQlOdAbKiU7iXH6XG4Au47dOdtMVHWb6mOjE4Lw9z6TuqNJrSHv5uj1ANCKZBeWBTQbWjQkUg1+CGyNNNa4rTGlHS//dD0mg0P3MgIA2WwXGGXCl4E1pzgNNNoCdYZxG4ee2l+uzuU5X/PZf+32ZO1hcRRfFZZ1Fy97spIiadSv+YSWV/vspROe8qk5i0oyijP79msKK1Y6li97uWS0jsdB0ld7szcFComRQCCoGwQEAFAMLimNQiFQKtFwFkIGd8v1fIaTW3QfIMbPtc5dokpmUKZQm43GZEQQwHgjj0sNuZGxUAX4HRO//aHGjRePi7vQEt1/d1fVbXyWIY6PsG0vk1Wxv4Ju7nTPw8LuVGSXdTmNvnHa0QCBL5q+Cg58EIZFuBETM8KwgWoTVGM7Sl4J7gImlqQ7tNIFth3KzfTWDTzbxNOVZWqi8mta/lsgrXjKbKPR+bvB5B8e3O49L+h/i1+lam/XUVVLDiSib7W+k1PiqhCwcAXqbI2GyP1ypyP6DidRPEtWYWndSD0vstokgOMChTCCgEWg8CKgDQes5a7VQhELYIBFI33hcQUJp+Xo9UupLL5fFlfV2ee710t/dFb+/Mk9pRVwdmdf28yAhP/36PdNm8bO+6r/wCMnsGtnD+Jw2uz/zrzY1Mosy9gjEGjjJkH5vaglkhcUxOgqjEAI/GLubLuO2TneLPYJovzzvicPdz1csXLqpezPZwUR+usuG2ExhaChBIC7TZkSQ+xfdDy0tTtrtgPZf0SRPEjDKqDIHEw22gJ5D3DsRcvkj1xbe/wOvWteVbqWDl1aas/1HxB7Fj/pJg89db8YZpVL7DO9NvFQAAqWD+8iuptnyz6daVGkAgngg1h0Ig/BBQAYDwOzO1YoVAq0TASU86WKAY2eWbYh3I+E/i7OtR7eVl7bB/lC6PXryTiirlsoluetd9UWRwOhMtsDKKpRutGMabMviD9ZzAvec/7S6XwlBGQtEJA39ef52VK55bHjieBCv1iu+ZuHLK17lBcxR9kXHUcPO3PQXZeMjcaWR6YK+/e8kuKglgRr5/drxQ8bCq5AE55iTG9xsmvgy24YwHcIBnIgfc8NnmRoo0EGvTt0AEYr6mnsNnqb5D51BsxkCP5ZbvfJNKfp/KFWXeMokg9EN/vtFKNj5GZdvmef3ejtCveP1kKt/5T0uoYjMGCRUBrdLAaqCmVMBCmVyZMJ33M6ip4Vf3UwgoBAKEgAoABAhINY1CQCEQfATW51XRhC93Bz0biZ3gi/Ix7IBDys/IfI11QIYNDPeBNvQGTx3ajkCQ5dbcZOrB2D77lBzqwT3JMhboUmXwD9zKWddzeqQ48htAsu4+xhtSgsEybT1DOyfRGMk+cBkJxWCtF/MiODJm8a6A4IJy8L9zJvw6ZsKHYoXRguUo+hrs0tbnT5WIWeAhkH35MgEubR9oAUAQAOokwTKzM3YrSerP2vpyIGQyV5bgMy4cLdBSfVbZfGCT1OVWSjp4pBdMBSuvo6r8b7x+bxUwwMDSLU9R6ean+G/mvWsRUUmUegirCLQ9yfJYUPWAaoWakrViTHRyHw4aLFCtA+H4IKs1KwQYARUAUI+BQkAhEFYIQPps6je5tCJXXlbM7QaRFYRs2uFZ1sRugdZRxxpxPwQczLTUZffwwop8WsSye052NAc3ZnDpeoyh7N7qOnx1nMvlwm+xxJi/pcrAF/uE3Jus4dwns4O0ks890Ias5CR2TLTebFkMT+BgAeQOvd3lQK/Qer5AZOfhhEPn/UTej935Q17umV/ypOQcZRDowsz7cAhRju6P+VKVA2f4Vq48uaBXqtet/a0qwITGyiGZ/ZVV19HMH/fRZ8yk7+97zHg/8JeM5/ccqhHM7LMtpfTYj3uDwkUArC/olUI39reu9JHBpznHBEOqz8qZj4iIoeSeEykh52KPLVcXLafC1aOornqfJxRMFpjSfSwldBzuBZEdb4B+cEza0ZR+xPMUEZXoPQdXKBSvZaWC3Pf5tfogAloHUvs8QnFZpzfnsah7KwQUAj4ioAIAPgKnLlMIKASaDwFNa3ohO7qBIs/SNOSv7ZdOx3VIlHLq8IUdetfQAJfRuLdCDEzykONDL7JZ9tUN0iDsu/OzXbbEaLLs/8b7+luqjDL/81lC7FqWHfRF+ks79wUB0rC3wj2YGLo5S9mxIMh8Ytk+R91143x45iG3dwc7/0767tq1q5m07hEm5QRGvpq/z4HZfX/kzDnaFGQ+D+CQXtM3na44LN30fe5PsMsXTPX7wb2XsDOOYBuCXv6aG6wR1ASHSKCCq8ACxIdjj7MPpvq7x6a4PhhSffnLryBUFRjNrC9/f20ZO/83U1XBj17jrfgCMBDygsW/T2YSQKfqKW/SQVyPzD+UBKryvuJ/eVYQJHe9gxI7X98U8Kt7KAQUAgFGQAUAAgyomk4hoBBoOgTgkP5vU4kg7tpeXO1T1gxl3Cd3SaILeqYStMB9sR0l1fTMz/n07Y4yV6zacMTP6JoinBFZB0xmfZ8zKdp0dtLMyL3wpRwM3KO4/N6XzDUwf355Pv339yLpoAeyoWd0S6bh7HAFYp9w8l77tYDe3VAs5fAZMUMJ8oVMgHYBByOsAhHBxFDmDN2OWcua8tO+3SPlmOMZ6NUmjonv2thWuVitAYGYt9cXizNw46TC8QZp4s1HZVDHZN/ea3a4oH8fVSJ2qgA4e8hq2lU74B7Y47wVBYKcTya4h70dy731N3ALRXc/Kxpwf9wTgcXX17jDWMPHn/fcH9xqg/c4KiF8UQkAFkexhORVHNQ8jKuafPmccfv8y4wHEV7plme5hP5r9mxrKDK+A6X0GE/IfttZMKT66moKqWD5CKopXW96a0/nuo6d8PsOyPkZyvg5+y/aBTrf6DUPggb5rBpQU7xaBh4eE8Gl/b0pof3fKDKuAzv9X1Dl3k9EEMDbIlg+8C5K7HSN5NxqmEJAIRBKCKgAQCidhlqLQkAh4DMC6IdGOTS+tP7GjkBRVa1wgPWltOj5xU/PNrE0mB2R4zokNJB/+Xxj3YXlNXWCyOvbHfVryOM14XeaJURHUhsut+6bHUendklmkr94vzP+VuuGQ4is8O9MDAhnApnAjikxdA1/KUefu79fysF/gJLwrznokVvauE84l8AY0oIgGzv54GQu9Y8Nyj7xVRjl32CBX7argrZxVrqEz1zvtGDfqRyA6MJO2bHc9gDHLyc5Wuq4g42hcDRrGLuSUs7QeRI3JiQnUXSsOycZePzKGfo3+VyQqc+vaMQCz152UhQN4+fuTA7GaKR3UkBYDNLj/zU/97lltRyQqW14z8ERTGOuCfBMnMLPwQmdEwnrCKZpQcE3WbpwGwcF8SxgHZ342b+YK2xO65psSThpti4E9xatLuTPljIq4Pez9nmCZxzBw0OYq2MYBxDRUmNFZOnvfiF3iIDU0l3ltJmfd3B96IMS2F8yrwfZ9mP4MwWtKVAP8fc9jnss55abH3jvy3dXMOdJrdf76//bu+/4qKq8j+PfFEISEnpHujRBQAQVRMQCsiLtEVcBUUFEBaQKsggoikoRUCk2BIS164qyulhwUbCgSGdpUqSpICUQSEh97h0lEjIzmZlM7p3yua+Xr8fHnPo+s3/c3z3nd872XS4+SvWMIz3m/77MYwaFZeGbZZbM5Hkp+xflSbgXGVNWJRrNVpFEq6/qy9KxtT2NK/3WO51SbMWbVbzeRJkv8Se3jzO23y81yuVN7hpT8jJj/M873bp/au+Lxtn/mcaH+4LvJDl/kBHRiY4khWb/PAggEHwCBACCb80YMQIIIIBAkAqkpaRq248btHbZSv34+Urt2vA/lzOp1fgiXXp9azVvf7XqXtrY64BAkBIxbAT8KODm6/mfvcRW6OzIau/sKcyr+lwdATDHUaR4EyXUHm1s35+Qk3jv/PFFxddynNs//6pAs9wfCQsHKyvtvHwBZljITPKZ7dlNMa4WIqb0VUbfLxh/LtyAnh9/CDSFAALnCBAA4OeAAAIIIIBAIQsc3v+Llr3+vj5b+K4O7TvodW/lq1bWTff21vW9uimxdEmv61MBgXAUSN49Xaf3vmJM3fULr/kiXarJQkXGlMlDVJhX9Z3YMvLPxHpOVsbY2u94XHy9jy5Wx/Hl39nLf1baISNj/z1OjxeY5SNjyhs7D9b6/HNwF3jwuVEqIoCApQIEACzlpjMEEEAAgXASSD2dok/mv6W3pj6vk8eSCjz1KnVqqufoQbqyawdFRQfndWoFRqCBsBbINrLSZ57ebZxNP6bo+JqOF1pnT+pvH/6RAC/T/dWKEdHFjSvtXnZ6DKAwr+o79fOcP7boe/VEGNvuL1fxi2Y4vYLPXbJA84x/XOUexvWC9ylp82AjCLDOq57NwmaQpMRFzxl5E5p5XZcKCCAQOAIEAAJnLRgJAggggECICGQbSeS2fr9OL49+UjvWbPT7rG7s11O3jx2ixFIl/N42DSIQiAJmMrrknZN15vB/jB3sZxxDNK/MizdeaItVH5BryOffW+9uPhGRRZVY73HFlu+Up1hhXtWXduRLJW0ZYQQoTnnEbc41rorxAm8k3zP//fzH8fK/ZbjSjnxl/Om8ZIHGf4mKq2YEOuY5dg1kpR02jggM+/MWgrxlnQ3I/PJfosE0I1FgfY/GSyEEEAhcAQIAgbs2jAwBBBBAIAgFzJf/b5d8rlfGPOXTdn9Pp3zNbV109xMPqUTZ0p5WoRwCQSmQkbzVeGEdIvNM/vlPRFQxFW8wVUXLXJPzJ8fXdeMfTxPgOTLpnxdEMBsrzKv6HEGK9b2Nrfo/5bsmUbFVjTwFT7m8sSAz5WfDZ7iRL8B5TpGIqDgl1nlUZr6Ds4+5k+LUnllKOWAkR3SzSyIiKsEIPPQ0bhsY5DTwkO/gKYAAAgEnQAAg4JaEASGAAAIIBLPAppU/aMZ9DxXqy/9ZH3MnQJ/HRyo2Pi6YyRg7Ai4FMlMP6PjG/sa2/10uy5ybyM+bF+uzDTpLBGjFVX0nto1V6q/vuV392PI3KbH+ky5evrOUcvBN40V+tnEk4qiLdiIcL/7FjTacJe0zdw6kHHhNZ44sMwIs+xxBkwhjq7+ZZyCuQjcVKd2KF3/+94lAiAkQAAixBWU6CCCAAAL2CRw5+Jum9x+lDStWeT2Iei2aKD4xwVEv27hv7uDOPfkGEczrAgc995ja3NzR6/6ogIDdAubL55kjXzjOoxctfbXM7PLnPu7PtP9VMrpYXZVsaiTyiy5hvFC//8fZ/6w0j6dXpERzlWq66LzyhX9V34nt45X6yztux2lu948pe72KVb1b0YkNHGXNXQNnDn+i1N8+UGaqmVTU9TZ+d1cFegxEQQQQCCkBAgAhtZxMBgEEEEDAToFPjSz/Mx8Y69EQGrZqrjbdO6p5uzYqU7linqR+5lGCZCNx4BrjysD/zHtTm79Z7bTdpm1badiLk1W6YjmP+qUQAnYLmC/2yTunGFnwP8zZfh4Ve4FKNlmQK7O9p1v5I2PKGXXnG0kBaxsJ7gbpzO/LvJqiee1eqUteN+rkvtbOnqv6vBq628LRiY2MpH3POL0twH+90BICCASbAAGAYFsxxosAAgggEJACp06c1MxBY/X1B5+4HZ/50v9/g+9WrYvrKyLSs3u008+k6ct3/q15YyfnuU3gwqYNNWr+DFWqVS0gXRgUAucKuPqqf342/syUPcZ1dv2ML9wH8gU08wCYCeqijFsBjm/o8+dX8b+qRUTGOra2m+fenT1RcTWMHQCv5rlRwI6r+vKdrIcFePn3EIpiCIShAAGAMFx0powAAggg4H+B/dt3afJdQ7Vn83anjZtX+JlJ+8wv/p6++Od6cTJ2BHz17keaPfQRpST/lTn8zgkj1G1QX64F9P+S0mIhCJzev0DJu57Ok6DPfElPrDfRyMb/x3GWU7uf0am9Lxn/ln+W+rN1IyKidWLraGP7f2rOyM1rAs1r/lJ/W6LT++a6CABUU6kmRgCgaMVcf7f+qj5/gEcaCRHbOhIjRkTF+6NB2kAAgRATIAAQYgvKdBBAAAEE7BHY8t0ajbqhp9POze35I16eqsZtrvB5cNlZWfp5yw4tfGyGfli63NFOjYZ19eDcaap+UR2f26UiAlYKuLxa75wAgC+J/BJqDnd84T+1Z2au6cRVulWJdR91nJk/PzhwtmBkkZKOK/KiE/44Y3/2sfqqPiMyaCYA8Xk5IouUNrL1D1Rc5duMNjzbXeRzZ1REAIGgFSAAELRLx8ARQAABBAJJ4Kd1m/X4rffp6K+H8wzLvLLv/mnjZSbt8+Yx8wAcOfirvvnwM8fX/22r1+ep3rprBw189jEllCzuTdOURcAWAdfn6iOUYNxxH1+1r+MM/4mtI91eT3f+4OOrGscFUnbnOv8fEZ2oEg1nyUyEl5G8xTge0NfIln88z7zPLXfuH70JRPjjqr74C4y5G0kRzWsPPdn5cHas5lV9seVvVLGaw2QGM3gQQAABdwIEAPh9IIAAAggg4AeBo78c0tP9HtTGld8XOACQdPiII/nfJ6++4zL537mdmDcBtL/jFuO6rgg/zIQmECg8AXeJ9cyv+PHV7tHJnyY6rqbz5jGPDmQYeQMyTm7OqXbu7QBZaYd0bN2dRpBgT94AwHnHD84tcHL7o0r55S23Q/HvVX3687jCK0a2/51Gv853BJjHHsz5xVb+u2LL/Y3t/t78WCiLQJgLEAAI8x8A00cAAQQQ8I9AVmam3pg0W29OmZOnQU+OAJw+mazVn36p5W8vydni7+nIuAnAUynK2S2QXwAg7oLexov67ble5KUIFS17rSNvwJkjy51OIaZ0G2We/ilXAkDzxdw8C28+Zl6AvO2ebeqv3QfnN5766790Ypt5s4frXASFdVWfmTAx/cR6xzWJ5tzNxzymEJ1Qz8jsf4HdS0n/CCAQpAIEAIJ04Rg2AggggEDgCezZvE1T+gzXvm3ml7vcj5kE0Mz+3+z61ipeqqSyjDP9yUkntHPd//TVex85XvrPTe7nzexqNqqvhxbMkNkHDwKBLOAuABBb8WbjCEAfHV/fR1lpfx2liS52oXHN3yJlGC/DSVtGGO/CfyXBPDtXM5N/dsbxXFv8z+4oOFvGXd/mEYKEWiPy0HmyA6Ag3mTrL4gedRFAwBcBAgC+qFEHAQQQQAABJwLmmf0lLyzSy6OftNTnxn491efxkYqNj7O0XzpDwFsBV0kAzXZiK3Q2MthfmydZX1yVXkq8cKyxfX+v02v+zLoRUcZvPysj56q/828VMMuc2PqQsb3+Q6dDLlr2Oke+gHMf88t70qZBRlDhiLfT9Kg8L/8eMVEIAQT8LEAAwM+gNIcAAgggEN4C6WfS9OHzC/XW1Od9/qLvqWDDVs1189B+Mo8AFCka42k1yiFgm4C7l/AiJZobAYBr/rgm8M8t9+aLfPH6k1S03A3Gf8vSsbU9Hdvi83ucZfZP3jXN5VWAZ3cZ/JVEL0vHN96ntKMr8uvKh79zVZ8PaFRBAAE/CRAA8BMkzSCAAAIIIHBWwLyyb/1X32nhhBnasWajX2HKV62strd2VpubO6pa/drGzWFc9+VXYBorVAG3L+GJDVUkoVGupHtRsZWNK/rmKyqummNc7gII5w7cLF+qyauKLFox5z+f3jcvV3Dh3PKOHQPGdYGxFbo4Ag2n9szSqb0v5Zy9/6usmWjTdT6A/PC4qi8/If6OAAKFLUAAoLCFaR8BBBBAIGwFMjMytWvD//Tj5yu07Yf12rtlhw7tO+i1h3l9YMtO7XT97f+nepc2VkxcrNdtUAGBQBBw9xJuvuxHF6tnJPr7b85Qo42gQKmm/zQCXX/85t3VzxUAiK9lBAAWKjKmTM5/PnP4kzzHC86tExldQkWN6/TMa/j+2GWQNwN/EeNKweyMk1zVFwg/JsaAAAI+CRAA8ImNSggggAACCHgvcOTgb5ref5Q2rFjlUWVzi//f+t6mFh3aKj4xwaM6FEIgkAXcvYRHRCcq0vgnM/WvINn5Z/NTD32kk0ZWfjOrv7unSIlmRuAg91WCGae2GQkG+xpn+o/6RBQZU1YlGs1WkcRGXNXnkyCVEEAgEAQIAATCKjAGBBBAAIGQF3B3TeC5k08sVULX3NZF7e+4hS3+If+rCL8Jun0Jj4gyLvyLzEnkZ+qYNwMUrzcxB8rTl3hnAQD3VwHmsxbG2IrVeEDFqt2bqyBX9YXfb5gZIxDsAgQAgn0FGT8CCCCAQFAIHNixW5PvGqbdm7Y6Ha95tv+me3vr+l7dlFi6ZIHmlJaSqt/2HlB6WpouuLAmRwYKpEllfwpkZSTp+Lo7lHFqu0fNnn+VX1baER1bf4cyT+9yW99ZAMCscPKniUo5kHtngCcDKVq2nXFLwDNGUXJueOJFGQQQCFwBAgCBuzaMDAEEEEAghARW/OtjTekz3OmMLu94ne5/erzKVK7g04zNXAMHf9qt75cu1+rPvtSmlT/ktGMGFnqOGay2f++kqOgon9qnEgL+FEjaPEhnfl/mQZMRSqj1oOKr9s1V1t1VgmcLugoApCet1vFNA41z/Cc86P+PIkWKNzVe/p8z8gmU87gOBRFAAIFAFSAAEKgrw7gQQAABBEJK4M0pc/TaE885ndNTHy9SoytbeDVf86aB/caugm8+/FT/fetDmTsMXD1mEsGBz0xQm+4dFRFhZjHnQcA+gVN7X9Sp3c8aA3CfTd+Rmd/Y/h9bvmOuwbq7SSC/AID59xPbHlbqr+/n27+MAwlmIKHERTN4+bfv50LPCCDgZwECAH4GpTkEEEAAAQScCbgLAIx4earjC70nj7m937xi8L1n5mrzN6s9qeIoU7VebY2aP101GtbzuA4FESgMgbQjXyppywhlZ55y27yrAIAniQBd7QAwOzTP7Sdtul9px7932X9EVILiL+htnPsfZJRh239h/A5oEwEE7BEgAGCPO70igAACCISZgLsjAOY2/dvHDdWVndu7PK+fejpFy177l5a8+E+3X/vdsd42aoB6jB6oyCiOAoTZzy+gppuVdkjH1t2pzJQ9PgUAMlP26viGPrluCzi/IXcBgLNBgOSdU2QGE7Izk/+sHqmo2CqKq3SL4qr0UkRUfEC5MRgEEEDAHwIEAPyhSBsIIIAAAgjkI3DISMr39D0jteW7NS5LmoGANt1vUrPrW6tmo/oqViJR6aln9LWxzf+tqc/7/OJ/tsMb+/XU3U88pJjYoqwXArYKnNj6kHGV3oc+BQDMSkn/GyrzSkFXT5HEi1XykteMIy9F8p1nZup+KStNUfE1jLJ87c8XjAIIIBDUAgQAgnr5GDwCCCCAQLAIZGdn66t3P9LsoY8oJdn91uezcypZrowyMjKUfCypQNOs0bCubrjrVl1t5AAo6A0DBRoIlRH4U8A8g39yx6PKNl68XT2ujgCY5c0kgie2jjS+3qc4rZ7fDgAWAgEEEAhXAQIA4bryzBsBBBBAwHIBM1v/f+a9qYUTpnscBPB1kE2ubqlWXdqrSZsrVLl2dUVE8mXTV0vq+V8gM/WAjq+/y9jGb3x9d/G4CwAYn+yVtNnYBfD7Z05rx1borOL1J/t/4LSIAAIIBLkAAYAgX0CGjwACCCAQXALmToCNK1ZpwSPTtGPNRr8OvkWHto5kgs2uu0oJJYv7tW0aQ8DfAvkfA3B+DeDZcTiCCBv7K/P0rlxDi4wpY2Tuf86RwZ8HAQQQQCC3AAEAfhEIIIAAAgjYIJB+Jk0bjEDA0vlvaf3yb33eEXB2e/9V3TqohHFkgAeBYBHIbxu/OY+EmsMVX+0el1PKSjtsXOs3VunHvjWO70cb80ZsKgAAIABJREFUL/0tlFB7lKLjawcLA+NEAAEELBUgAGApN50hgAACCCCQV+DwgV81x8gNsPrTLz3mqdX4Il11899UuVZ1/bZnv5KTTmj3xq3KSE/PaaOS8beK1S/QBfVqqVr9C1WmUgVFx+SfFM3jQVAQgQIIZGelGtn871F6kqvrLN3vAChA11RFAAEEwlaAAEDYLj0TRwABBBAIBAFzJ8Cix2fo/ZnzC304iaVK6PKO16l97+6q27yJoqK5DrDQ0enArYB5Dd9J4wu+GQw4/zFzABSvP0lFy92AIgIIIICAnwQIAPgJkmYQQAABBBDwRWD7jxv0RM+BOvrrYV+q+1ynYavmuvPREap/WVPjqrQIn9uhIgIFE8gysvmP+fNKwOxcTUXF1VCppq8qMqZ8wbqgNgIIIIBAjgABAH4MCCCAAAII2Ciw/O0lmnbPSFtGEJdQTL3HD1OHu/6uIkVjbBkDnSKQnXlaSVuGK+3IVwbGH0GAqNiqxtf/p4wz/ZcChAACCCDgRwECAH7EpCkEEEAAAQS8FVj18Rea2GOAt9VyylepU1Plq1bO+f+zs7J1cOceHdp30OM275wwQt0G9eVIgMdiFCwMgfQT64x8AGsUU/JyRSc2MLrg6srCcKZNBBAIbwECAOG9/sweAQQQQMBmgaTfj2q2kQDw2yXO7zM3h2ee3a9/+SVq2LK5LrykocyX/uKlSiomLtbl6E+fTNay1xfrpVET851h6YrlNHLedDW6skW+ZSmAAAIIIIAAAsErQAAgeNeOkSOAAAIIhIjA3i0/adbQ8dry3ZqcGTW5uqVadWmvJm2uUMWa1bz+Op+dlaUv3vxQz9w/2iOlLgPv0l1GTgBuCfCIi0IIIIAAAggEpQABgKBcNgaNAAIIIBBqAhlp6fpt7wEVjTcyn+fzdd/d3DMzMrXp6+/1wZxX9cPS5R4ztbihrYa/NEUJJYt7XIeCCCCAAAIIIBBcAgQAgmu9GC0CCCCAAAJ5BMyv/ft37NbXH3yizxa+69X5/7ONsQOAHxYCCCCAAAKhL0AAIPTXmBkigAACCISoQNLhI1rx/lItf+tDbVu93udZmjkFhsx6Qg2uaOZzG1REAAEEEEAAgcAXIAAQ+GvECBFAAAEEEMgRML/27926U4tnz9fXiz9RSvKpAum06NBWt48doloXm1nXeRBAAAEEEEAglAUIAITy6jI3BBBAAIGQEvj9wC9a9Piz+uKNxQWeV8tO7dTVSPzXwLhdICKS69YKDEoDCCCAAAIIBIEAAYAgWCSGiAACCCCAwNbv12nOsEe1e9NWnzHMrf7X3NrZ8U+5qpUVERHhc1tURAABBBBAAIHgEyAAEHxrxogRQAABBMJMYN+2nXp2wBifzvmXN170W3Zur6u7d1Stxhd5fZ1gmFEzXQQQQAABBEJagABASC8vk0MAAQQQCHaB1NMpeuHBx7Tstfc9nkpiqRK65rYuuvqWmxxn+6Njinhcl4IIIIAAAgggELoCBABCd22ZGQIIIIBACAjs2bxNT/UerIM7f853NmZCv479euri1pcpJi423/IUQAABBBBAAIHwEiAAEF7rzWwRQAABBIJMYMt3azTqhp5uR22++PcaM9jY4t+Ac/1Btr4MFwEEEEAAASsFCABYqU1fCCCAAAIIeCmQXwDg8o7XadAzj6lk+TJetkxxBBBAAAEEEAg3AQIA4bbizBcBBBBAIKgEDu07qKfvHqEtq9Y6HXeP0YPUY/RAvvwH1aoyWAQQQAABBOwRIABgjzu9IoAAAggg4JFAVmam3nv2FS2cMN1p+XrNm2jInCdVtV5tj9qjEAIIIIAAAgiErwABgPBde2aOAAIIIBAkAof2HtDT94yUeRzA2VOlTk3dOvJ+tezUTrHxcUEyK4aJAAIIIIAAAlYLEACwWpz+EEAAAQQQ8EFg7RdfO24DSEk+5bJ2dJFoVapVXfUva6rGba7QRVc0U8lyZTy6ESA7O1unTyYrIy1dZsDh+OEj2r9tl379eb9+2fWzEkuVVOtuHdS8/dUqUjTGhxlQBQEEEEAAAQTsFiAAYPcK0D8CCCCAAAIeCGRnZWn5O//W88MnuA0CuGqqfNXKjuBAZFRkriKZ6RnavWmrTh5L8mAUUuf771Dv8cPYaeCRFoUQQAABBBAILAECAIG1HowGAQQQQAABlwJmEODrDz/V/LFTZCYHtOu5c8IIdRvUV1HRUXYNgX4RQAABBBBAwAcBAgA+oFEFAQQQQAABOwXMLfqvPTlTX7yx2JZhmLsJRi96TnUuaWRL/3SKAAIIIIAAAr4JEADwzY1aCCCAAAII2Cpgntk/bOwC+GDOq/pkwds6k5Jq6XhuGzXAcf1gZBS7ACyFpzMEEEAAAQQKIEAAoAB4VEUAAQQQQCAQBMzEfVu/X6tPF72nzd+s1u8HflFWZlahDu3KLjfogVkTVax4YqH2Q+MIIIAAAggg4D8BAgD+s6QlBBBAAAEEAkLAzBVw7NARJRuJ/U4cPaaTR4/rwM49ucdm7CDY8NUqmbcLePLEJRRTrcYNlFi6pBpd2UKtOrdXuQsqeVKVMggggAACCCAQIAIEAAJkIRgGAggggAACVgqcOHJM0/uP0o+fr3DZbZ1mF6vLgDvV7LrWSihVQhEREVYOkb4QQAABBBBAwM8CBAD8DEpzCCCAAAII2CWQmZGpvVt3KPn4CZWuUE6Va1dXRGTua//Ojm39l9/qiZ6DXF4peHnH63T/0+NVpnIFu6ZDvwgggAACCCDgZwECAH4GpTkEEEAAAQTsEDi482e98OBjubb0t+t9s+58dIRKlC2da0jpZ9I0f/xULXlhkdOhmtv9/2Fk+b/k2ivtmAp9IoAAAggggEAhCRAAKCRYmkUAAQQQQMAqAfOL/+wh47Vy8dI8Xd7Uv5f6PDZSMXGxOX/bsXaTJvUerEPGLQLOnut6ddN9xtf/2Pg4q6ZAPwgggAACCCBggQABAAuQ6QIBBBBAAIHCFHC3nf/8r/mpp1M0d/RT+uTVt10O6R+LZhpJ/toV5pBpGwEEEEAAAQRsECAAYAM6XSKAAAIIIOBPgaXz39LsoY+4bPLsF/2ixi6Ar979yFE2JfmU0/L1mjfRyHnTVKH6Bf4cIm0hgAACCCCAQAAIEAAIgEVgCAgggAACCBRE4IPZCzR3zCSXTZSuWE6jX31WB3ft1StjntJJ43pAV89towaox+iBioyKKsiQqIsAAggggAACAShAACAAF4UhIYAAAggg4I3Aqo+/0MQeA9xWMYMAR3897LZM1Xq1NWr+dNVoWM+b7imLAAIIIIAAAkEiQAAgSBaKYSKAAAIIIOBK4Lef92tq3xHatnp9gZC6PdBHvccNU5GiMQVqh8oIIIAAAgggEJgCBAACc10YFQIIIIAAAh4LZGVm6r1nX9HCCdM9rnN+wfJVK2u0cfVfnUsaed3G6ZPJWrNspX7ds09V69ZWs+taE0TwWpEKCCCAAAIIFL4AAYDCN6YHBBBAAAEECl3gyMHfNL3/KG1Yscqnvm4fO0Tdh/VXVLTnZ//Tz6Tpmw8/1RuTZ+vAjt05/Xa+/w71Hj+MawR9WgkqIYAAAgggUHgCBAAKz5aWEUAAAQQQsFRg08ofNOO+h3Ro30Gv+m3dtYPunTpOJcuX8ahedna2dm3YoteefE4/LF2ep4559eDAZyaoTfeOioiI8KhNCiGAAAIIIIBA4QsQACh8Y3pAAAEEEEDAEgHzxXzrqrV6fsRj2r1pq0d93tivp8yv/4mlSnhUPun3o1o8c74+mvu6y6sEzYaatm2lYS9Olpl8kAcBBBBAAAEEAkOAAEBgrAOjQAABBBBAwG8C5kv60vlvybwe0NWVf+Y5/ZuH3aOLr2yhiMjIfPvOzsrS+i+/07yxUzwKLpi7AB5fPE/1WjTJt20KIIAAAggggIA1AgQArHGmFwQQQAABBCwX2LF2kyb1Huz0SECVOjXV46GBatW5fb4J+4799rsWPT5Dny16z+M5NLiimR58earKV6vicR0KIoAAAggggEDhChAAKFxfWkcAAQQQQMA2AfNIwPK3lziSA7p6ajSsq3a9u+uKm65XuSoVc+0GML/6f7PkM+Pl/5lcSf7ym1CdZhfr3ilj+fqfHxR/RwABBBBAwGIBAgAWg9MdAggggAACVgqknk7R/HFT9bFxZj+/x7wK8OKrLtNFLZur3AWVtOL9/+izhe/mVy3n72YegVtH3q8b+tzKDQAeq1EQAQQQQAAB6wQIAFhnTU8IIIAAAgjYIuBNEMDXAbbo0NaRTLDWxQ18bYJ6CCCAAAIIIFDIAgQAChmY5hFAAAEEEAgEgbSUVL0/a77ee2au2+z93o7Vm1wC3rZNeQQQQAABBBDwrwABAP960hoCCCCAAAIBK2DmBNj89Wq9M/1FrVm2ssDjvLZHV/UeN0Rlq1QqcFs0gAACCCCAAAKFL0AAoPCN6QEBBBBAAIGAEjCT++3dulMr/vWxVi5e6lWCP3Mi5lf/3uOGqlWndh5dIRhQk2cwCCCAAAIIhLEAAYAwXnymjgACCCAQ3gLmjoAv3/m35gx9RCmnTnuE0a73zcbL/zCVqlDWo/IUQgABBBBAAIHAESAAEDhrwUgQQAABBBCwVGDTyh80476HdGjfwXz75at/vkQUQAABBBBAIOAFCAAE/BIxQAQQQAABBPwvkHT4iGYOHqdVH3+Rb+O+nPVPNXYUHN7/i/Zv36Wf1m3W7o1blZGeruoX1VWne29X+WpV8u2XAggggAACCCDgXwECAP71pDUEEEAAAQSCQsB88Z/YY4DbsZavWlm3G2f9W3ftoCJFY/KUzczIdNwocGjfAf22Z79+3rJDP63d5HjZd7eroF7zJhoy50lVrVc7KKwYJAIIIIAAAqEiQAAgVFaSeSCAAAIIIOCFwJtT5ui1J55zWaOlkeDvtocGqJyR4f/wgV908uhxR7LAI78ccrzgH9z1s9fJA8/trNN9vdXnsZFOAwteTIOiCCCAAAIIIOCFAAEAL7AoigACCCCAQKgIfDB7geaOmWTbdC5s2lCj5s9QpVrVbBsDHSOAAAIIIBBuAgQAwm3FmS8CCCCAAAKGwPYfN+iJngN19NfDtng0bdtKw16crNIVy9nSP50igAACCCAQjgIEAMJx1ZkzAggggEDYC6SlpGr++Kn690uvWW5Rp9nFunfKWNVr0cTyvukQAQQQQACBcBYgABDOq8/cEUAAAQTCWuD4oSOaNXS8Vn20zBKHxFIldOvI+9Xuju6KT0ywpE86QQABBBBAAIG/BAgA8GtAAAEEEEAgjAVOHkvS4pnz9J95b8r8d3dPXEIx1WrcQHWbN1Zq8ml9s+QzmdcJevK06NBWvcYMdtSPiIjwpAplEEAAAQQQQMDPAgQA/AxKcwgggAACCASjgHkkYP9Pu3Uq6WSu4UdGRqpCjQuUUKK4YovFyyxnBgvemvp8vgEDs6EqdWqqx0MD1apzezL+B+MPgzEjgAACCISUAAGAkFpOJoMAAggggEDhCezfvkvzxk3RD0uXe9TJtT26qve4ISprXCXIgwACCCCAAAL2CxAAsH8NGAECCCCAAAIBLZCZkanlby/RK2Oe8virf+9xQ9WqUztFGDsIeBBAAAEEEEAgMAQIAATGOjAKBBBAAAEEAlIg9XSK3nn6Bb097UWPxteu983GV/9hKlWhrEflKYQAAggggAAC1gkQALDOmp4QQAABBBAIKgHz5X/+uKn6eO7r+Y7bPOvvyVd/czfBrg3/04avVmnrD+t0xugjsVRJXXzVZWrevo3KVK5IksB8tSmAAAIIIICAbwIEAHxzoxYCCCCAAAIhLWC+qL8/a55efWRavvP05Ky/2d6qj7/QuzNe0o41G522ad4y0One29V9eH+Z/86DAAIIIIAAAv4VIADgX09aQwABBBBAICQENn39g6b2Ha6jvx52OZ/yVSvrduOsf+uuHdxm+DevF/znxGc92klgdnZjv57q8/hIxcbHhYQlk0AAAQQQQCBQBAgABMpKMA4EEEAAAQQCSOCd6S9p4YTpLkfU0kjw13fiKFWsUdXtqL05RnBuQyNenqq2f+8UQCIMBQEEEEAAgeAXIAAQ/GvIDBBAAAEEEPCrQEZauhY8Ok0fzF7gtF1ze36txg0UE1vU8fdKtaqrXFXnV/0d2LFbn//zX16Pr/2dt6j/5IdVNC7W67pUQAABBBBAAAHnAgQA+GUggAACCCCAQB6BpfPf0uyhj9gmc2WXG/TArIkqVjzRtjHQMQIIIIAAAqEmQAAg1FaU+SCAAAIIIOAHgUN7D+jpe0Zqy3dr/NCa903cNmqAeoweqMioKO8rUwMBBBBAAAEEnAoQAOCHgQACCCCAAAJOBVYuXqo5xi4AM4mflU+95k00/KUpqly7upXd0hcCCCCAAAIhL0AAIOSXmAkigAACCCDgm0B2drbWLFupl0c/KfMsvxVPiw5t1ffxUbqgbi0ruqMPBBBAAAEEwkqAAEBYLTeTRQABBBBAwHuB0yeTtfrTL/Xth59p/ZffFsqOgBoN6+qW4ffKvF2gSNEY7wdJDQQQQAABBBDIV4AAQL5EFEAAAQQQQACBswLZWVk6dSJZx347rOOHjyjZOB5wYOcex59TTp7S7o1blZGe7vj/D+076HLngHmTQN1LG+uSa6/UZcZX/8oX1lRUNOf9+aUhgAACCCBQmAIEAApTl7YRQAABBBAIY4Hlby/RNCOR4PlP+aqVNeyFyWrUukUY6zB1BBBAAAEErBcgAGC9OT0igAACCCAQFgJ7t/ykSXcO0b5tO/PMt/FVlzsS/ZWpXCEsLJgkAggggAACgSBAACAQVoExIIAAAgggEIIC6WfSNH/8VC15YZHT2d3Yr6f6PD5SsfFxITh7poQAAggggEDgCRAACLw1YUQIIIAAAgiEjMD2HzfoiZ4DdfTXw07ndOeEEepoBAJOHDnmyBlw9omOjlalWtWVWLokuQFC5tfARBBAAAEE7BYgAGD3CtA/AggggAACISxg7gJY9PgMvT9zvk+zNPMFXH7jtWrT/SbVa95YEZGRPrVDJQQQQAABBBCQCADwK0AAAQQQQACBQhU4uPNnTe8/SttWry9QPy2M2wJ6jRmsWo0bKCIiokBtURkBBBBAAIFwFCAAEI6rzpwRQAABBBCwWOC7j5Zp8l1DlZH2xxWBvj6JpUro7if/obZ/78TRAF8RqYcAAgggELYCBADCdumZOAIIIIAAAtYI7N++Sy+Omqh1//3GLx3GJRTTbaMGqMvAuwgC+EWURhBAAAEEwkWAAEC4rDTzRAABBBBAwAaBrd+v05xhj2r3pq1+7d0MAgx8ZoKRG6AjxwH8KktjCCCAAAKhLEAAIJRXl7khgAACCCBgo8C+bTv17IAxBT7772oKNRvV18h501S1Xm0bZ0nXCCCAAAIIBI8AAYDgWStGigACCCCAQNAIJB8/odlDxmvl4qUejblGw7rGuf7OatK2pSpUq5JT55fde/XRy6/rizcWO22n2wN91HvcMBUpGuNRPxRCAAEEEEAgnAUIAITz6jN3BBBAAAEECkng04XvauYDY/Ntvdl1rfV/Q+5Woysvc3mePzMjU+/PmqdXH5mWpz3z6//oV59VtQYX5tsXBRBAAAEEEAh3AQIA4f4LYP4IIIAAAgj4WcD8+v/coIf17ZLP8m35jkeGq6uRzC+/L/gnjhxzXCX44+cr8rQ57IVJurZH13z7ogACCCCAAALhLkAAINx/AcwfAQQQQAABPwts+W6NHrn5HqUkn/Ko5e7D+uvvD94rM7Gfq+dMSqpeeugJffrqO3mK9Hp4sONWAB4EEEAAAQQQcC9AAIBfCAIIIIAAAgj4VWDp/Lc0e+gjXrXZokNb9RozWLUaN3Ca1X/P5m2a0me4zMSC5z8EALyipjACCCCAQBgLEAAI48Vn6ggggAACCPhbIDs7W29Mmm38M8tp0zf176UdazY5vRnA3AFwXc+uuuGuWx2Z/aOio5R6OkUbvvxO/5z4rMurBPs9OVpdjGMEPAgggAACCCDgXoAAAL8QBBBAAAEEEPCbQJqxVf/lfzwlcxfA+Y95bd9DC2Y4/vOzRo4A86hAQR8zaDDhvZfV4IpmBW2K+ggggAACCIS8AAGAkF9iJogAAggggIB1Au52AJgZ/x+c+7QSS5fUoX0HNdcIFHiSKNDd6K/r1U33PT1esfFx1k2SnhBAAAEEEAhSAQIAQbpwDBsBBBBAAIFAFfhg9gLNHTMpz/DODQCYfzx5LMmxtf/jua/7NJV6zZtoyJwnHccFeBBAAAEEEEAgfwECAPkbUQIBBBBAAAEEvBBY999vNK5r3zw1Kteurn8sek41GtbL+VtmRqa+XrxUrxs5Aw7s2O1xL+aW/3unjFXtJhd5XIeCCCCAAAIIhLsAAYBw/wUwfwQQQAABBPwsYG7vf/ruEdqyam2elh+YOVHt7+ie578n/X5Ui2fO10fGbgB31weaZ/479uuprg/0UYmypf08cppDAAEEEEAgtAUIAIT2+jI7BBBAAAEELBfISEvXgkenyTwKcP7T+KrLNfylKSpTuYLTcSUdPqJV//mv1n7xtbavXu/IFWC+9Ne9tLEuufZKteneUeUuqGT5nOgQAQQQQACBUBAgABAKq8gcEEAAAQQQCDCB7T9u0BM9B+ror4fzjOz2sUPUfVh/xzV/hfGknjqtyMhIxcTFFkbztIkAAggggEDQChAACNqlY+AIIIAAAggEroC76wDNL/r9nvqHruvZzS9BgOTjJ4zjBmu0+tOvtP7Lb3NyCZi7BXqNGSwz9wAPAggggAACCEgEAPgVIIAAAggggEChCOzZvE1T+gzXvm0787RvBgFuHtpP3Qb18elLvfnSv2bZCi1/e4l+WLrc5fi5KaBQlpZGEUAAAQSCVIAAQJAuHMNGAAEEEEAg0AWys7P16cJ3NGvweJdDbdmpnfpOHKWKNarmO53srCzt2rhVHz6/UN8u+cxtssBzG2vdtYMGPvuYEkoWz7cPCiCAAAIIIBDKAgQAQnl1mRsCCCCAAAI2C6SeTtH8cVP1sZHd39WTWKqEIydAu943K7F0yTzF0s+kad3yb/TeM3O1+ZvVPs3oH4tmqlXndj7VpRICCCCAAAKhIkAAIFRWknkggAACCCAQoALmFX+vPDxZ/33zA7cjLF+1stoZVwRee1sXlTP+XcYOgvVffac3J8/x+cX/bIe9Hh6s20YNCFAhhoUAAggggIA1AgQArHGmFwQQQAABBMJa4OSxJL36yDR98urbHjlUv6iuMtLTcxL6eVTJSSFzd8E1RkCh2wN9VLYK1wf66kg9BBBAAIHQECAAEBrryCwQQAABBBAIeAHzZoCP5r6hNybN8vj8vi+TMncSNG9/ta646Xo1uKKZYuPjfGmGOggggAACCIScAAGAkFtSJoQAAggggEDgCpiJAXdt2KLXnnzObfZ+b2dQpU5NXXNrZ7UykgpWvrCmX64X9HYMlEcAAQQQQCDQBQgABPoKMT4EEEAAAQRCUCAzI1MbV6zSm1N8P99/dnt/u97dVbVebV76Q/B3wpQQQAABBPwrQADAv560hgACCCCAAAJeCKQkn9LMQWO14v3/eFyrRsO6atP9Jl3a7iqdSjqpZCO/wIGde3LVr1K7hkqWK6NKtao7bhaIio7yuH0KIoAAAgggEKoCBABCdWWZFwIIIIAAAgEuYOYEmD9+qv790muFOtK4hGJq0ralWnftoKbG/y1hBAZ4EEAAAQQQCEcBAgDhuOrMGQEEEEAAgQAQWP/lt3qi56BCTQh4/jTNYwN/63ubOg+4UyXKlg4ABYaAAAIIIICAdQIEAKyzpicEEEAAAQQQOEfAPP//2hPP2WJSp9nFunfKWNVr0cSW/ukUAQQQQAABOwQIANihTp8IIIAAAgggoHemv6SFE6bbJmFeFzjshclq1LqFbWOgYwQQQAABBKwUIABgpTZ9IYAAAggggECOwI61mzSp92Ad2nfQrYp5xV/9y5qqrvHVvmr9C43EftUUGx+vYsUTFBEZmatu6qnT+mndZv3ruVc8umawadtWGvbiZJWuWI6VQQABBBBAIOQFCACE/BIzQQQQQAABBAJTICszU0sXvK0F45/OlQfA/DLfvP3Van7D1arfoqkSjHP7ERERXk1ipXGrwOS7hnlUZ+wbc3T5jdd6VJZCCCCAAAIIBLMAAYBgXj3GjgACCCCAQJALZGdna//2XVrz+QqVr1ZF1Ywv/BVrVvP52r6kw0e07PXFenfGSzppXA/oyXPHI8N1y/D+nhSlDAIIIIAAAkEtQAAgqJePwSOAAAIIIICAKZD0+1Etnf+WPpi9wOMXf7OeeUXgw6/PUpOrWwKJAAIIIIBAyAsQAAj5JWaCCCCAAAIIhLbA1u/Xac6wR7V701avJ9rr4cG6eUg/FSka43VdKiCAAAIIIBBsAgQAgm3FGC8CCCCAAAII5Agc3PmzpvcfpW2r13ulUqNhXd0y4l5d2aWDz8cNvOqQwggggAACCASAAAGAAFgEhoAAAggggAACvgmYW/7njpnkUWVzu3/LTu10/e3/50guyFd/j9gohAACCCAQQgIEAEJoMZkKAggggAAC4SSQkZ6hRY/P0L+efcWjaQ97YZKu7dHVo7IUQgABBBBAIBQFCACE4qoyJwQQQAABBMJE4J3pL2nhhOkezfbKLjfogVkTVax4okflKYQAAggggECoCRAACLUVZT4IIIAAAgiEkcCOtZs0qfdgHdp3MN9ZN7uutR6c+7QSS5fMtywFEEAAAQQQCEUBAgChuKrMCQEEEEAAgTARyM7O1lfvfqTZQx9RSvIpt7PudF9v9XlsJGf/w+S3wTQRQAABBPIKEADgV4EAAggggAACQS2QnZWlb/+9TG9Mmqk9m7c7nUuDK5ppyKwnVKVOzaCeK4NHAAEuR0tHAAAF6ElEQVQEEECgIAIEAAqiR10EEEAAAQQQCBiBjLR07dq4RZu/+VE/GUcDTh47rkq1quviqy6Tuf0/PjEhYMbKQ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cD/A953cE4HRs3r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6" descr="data:image/png;base64,iVBORw0KGgoAAAANSUhEUgAABAAAAAMACAYAAAC6uhUNAAAgAElEQVR4XuzdB3hUxdrA8Te9kAQCIaHbu4KKCHZQxPLZO7YrdgWRJkVULiodRGkW9KJybdivFbuACGJBRWmCAgIpkJBCesI378JiCLt7zm42JNnzn+fh0UtOmfnNgeu8M/NO2A5ThIIAAggggAACCCCAAAIIIIAAAiEtEEYAIKT7l8YhgAACCCCAAAIIIIAAAggg4BIgAMCH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AAAggggAACCCCAAAIEAPgGEEAAAQQQQAABBBBAAAEEEHCAAAEAB3QyTUQAAQQQQAABBBBAAAEEEECAAADfAAIIIIAAAggggAACCCCAAAIOECAA4IBOpokIIIAAAggggAACCCCAAAIIEADgG0AAAQQQQAABBBBAAAEEEEDAAQIEABzQyTQRAQQQQAABBBBAAAEEEEAAAQIAfAMIIIAAAggggAACCCCAAAIIOECAAIADOpkmIoAAAggggAACCCCAAAIIIEAAgG8AAQQQQAABBBBAAAEEEEAAAQcIEABwQCfTRAQQQAABBBBAAAEEEEAAAQQIAPANIIAAAggggAACCCCAAAIIIOAAAQIADuhkmogAAggggAACCCCAAAIIIIAAAQC+AQQQQAABBBBAAAEEEEAAAQQcIEAAwAGdTBMRQAABBBBAAAEEEEAAAQQQIADAN4AAAggggAACCCCAAAIIIICAAwQIADigk2kiAggggAACCCCAAAIIIIAAAgQA+AYQQAABBBBAAAEEEEAAAQQQcIAAAQAHdDJNRAABBBBAAAEEEEAAAQQQQIAAAN8AAggggAACCCCAAAIIIIAAAg4QIADggE6miQgggAACCCCAAAIIIIAAAggQAOAbQAABBBBAAAEEEEAAAQQQQMABAgQAHNDJNBEBBBBAAAEEEEAAAQQQQAABAgB8AwgggAACCCCAAAIIIIAAAgg4QIAAgAM6mSYigAACCCCAAAIIIIAAAgggQACAbwABBBBAAAEEEEAAAQQQQAABBwgQAHBAJ9NEBBBAAAEEEEAAAQQQQAABBAgA8A0ggAACCCCAAAIIIIAAAggg4AABAgAO6GSaiAACCCCAAAIIIIAAAggggAABAL4BBBBAAAEEEEAAAQQQQAABBBwgQADAAZ1MExFAAAEEEEAAAQQQQAABBBAgAMA3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AAAggggAACCCCAAAIEAPgGEEAAAQQQQAABBBBAAAEEEHCAAAEAB3QyTUQAAQQQQAABBBBAAAEEEECAAADfAAIIIIAAAggggAACCCCAAAIOECAA4IBOpokIIIAAAggggAACCCCAAAIIEADgG0AAAQQQQAABBBBAAAEEEEDAAQIEABzQyTQRAQQQQAABBBBAAAEEEEAAAQIAfAMIIIAAAggggAACCCCAAAIIOECAAIADOpkmIoAAAggggAACCCCAAAIIIEAAgG8AAQQQQAABBBBAAAEEEEAAAQcIEABwQCfTRAQQQAABBBBAAAEEEEAAAQQIAPANIIAAAggggAACCCCAAAIIIOAAAQIADuhkmogAAggggAACCCCAAAIIIIAAAQC+AQQQQAABBBBAAAEEEEAAAQQcIEAAwAGdTBMRQAABBBBAAAEEEEAAAQQQIADAN4AAAggggAACCCCAAAIIIICAAwQIADigk2kiAggggAACCCCAAAIIIIAAAgQA+AYQQAABBBBAAAEEEEAAAQQQcIAAAQAHdDJNRAABBBBAAAEEEEAAAQQQQIAAAN8AAggggAACCCCAAAIIIIAAAg4QIADggE6miQgggAACCCCAAAIIIIAAAggQAOAbQAABBBBAAAEEEEAAAQQQQMABAgQAHNDJNBEBBBBAAAEEEEAAAQQQQAABAgB8AwgggAACCCCAAAIIIIAAAgg4QIAAgAM6mSYigAACCCCAAAIIIIAAAgggQACAbwABBBBAAAEEEEAAAQQQQAABBwgQAHBAJ9NEBBBAAAEEEEAAAQQQQAABBAgA8A0ggAACCCCAAAIIIIAAAggg4AABAgAO6GSaiAACCCCAAAIIIIAAAggggAABAL4BBBBAAAEEEEAAAQQQQAABBBwgQADAAZ1MExFAAAEEEEAAAQQQQAABBBAgAMA3gAACCCCAAAIIIIAAAggggIADBAgAOKCTaSICCCCAAAIIIIAAAggggAACBAD4BhBAAAEEEEAAAQQQQAABBBBwgAABAAd0Mk1EAAEEEEAAAQQQQAABBBBAgAAA3wACCCCAAAIIIIAAAggggAACDhAgAOCATqaJCCCAAAIIIIAAAggggAACCBAA4BtAAAEEEEAAAQQQQAABBBBAwAECBAAc0Mk0EQEEEEAAAQQQQAABBBBAAAECAHwDCCCAAAIIIIAAAggggAACCDhAgACAAzqZJiKAAAIIIIAAAggggAACCCBAAIBvAAEEEEAAAQQQQAABBBBAAAEHCBAAcEAn00QEEEAAAQQQQAABBBBAAAEECADwDSCAAAIIIIAAAggggAACCCDgAAECAA7oZJqIAAIIIIAAAggggAACCCCAAAEAvgEEEEAAAQQQQAABBBBAAAEEHCBAAMABnUwTEUAAAQQQQAABBBBAAAEEECAAwDeAAAIIIIAAAggggAACCCCAgAMECAA4oJNpIgIIIICAd4HSih2ytahCYiLDpGlshOOososrpKR8hzSLi5DoiDDHtZ8GI4AAAggg4CQBAgBO6m3aigACCCCwW2CH+bc3V+TJs7/kSGFZpYSbse/lhyVJn47NxAnD4E0F5TJ6YZYs21IslQajeXykTOyWJgc0ieYrQQABBBBAAIEQFSAAEKIdS7MQQAABBLwL6OB/xo/Z8vqKXNfg111izAz4yNNS5eTW8SHN9+e2UhnyVYakby/fo50dW8TJ+K5pEsVKgJDufxqHAAIIIOBcAQIAzu17Wo4AAgg4VmDehu3yyDdZUmKW/1cv1xzRWO4+vmnI2uiWh/u+TJefMor3amOK2QYwvUcraZkQGbLtp2EIIIAAAgg4WYAAgJN7n7YjgAACDhTIK62Ufp9tlj9ySiUiLEzuPC5Zcksq5b+/bXNp6Oz/WDMLHqrl7VV5MuX7bKnYscO13H9w5xT594JMyTCrAeKjwmXMGWlyXFpsqDafdiGAAAIIIOBoAQIAju5+Go8AAgg4T2COWfavy/916f9+jaNkSveW8s3fhTJ+8RYXxnkHJsiwk5qHJEyOSfjX1wQ/1uWWuXIe6EqHcw9M3B0QSYoJl8fPaikHJ5MHICQ/ABqFAAIIIOB4AQIAjv8EAEAAAQTql8DiTUUy6bstkllYLo3MjHSvY5Ll8sOTgpKYT5P99fs8XVZsLXE1+oajm8htHZLl/T/ydwcAQnkLwMdrC2Tcoi2u2f+0RpGu4Eej6PDdAQC2ANSvPwvUBgEEEEAAgWALEAAItijPQwABBBAIWEBnpgd8sVmyCit2P6NJTIRM7t5CDgpCdvqFGwtlxPxM197/WHPs36jT06RTyzgZ822WfGQGx1FmWnzEqalyetvQSwJYZto82CT++yG9yGXbpVWcjOvWQtaYrRD9Pt8seWYbRIfUWHnszBYkAQz4C+ZGBBBAAAEE6rcAAYD63T/UDgEEEHCUgA7Cxy3K2iMzf9WBek0xpvywVd4wR/9paZsUJVPNDLhJA7B7Wbx7S0BybERNX1Xv7t+QVyb3mOX/2UU7gyu6/F9XO7i3RLh/76rDG9e7ulMhBBBAAAEEEAiOAAGA4DjyFAQQQACBIAhoZvphX2eILtV3l1YmI/3Us1u6zqmvSSkqr5T+Zvn/71t2Lv93J/t75fdceXpptuv3bjRbAm5un1yT19Tbez/7q0BGLdy5/N+d7K9NYqTLZL0JDrTQLQHGWf9JQQABBBBAAIHQFCAAEJr9SqsQQACBBimgh/L955cceW15ruhxdTpLP9wk5Du8WUyN26NZ/91L3fVhvY5pIl3bNZJBX2aYLQflcohJfDfRLH8Pxdl/ba97m4P+u3uw/7pJiPjmyjyTEDBM7unYVC49NKnGzjwAAQQQQAABBOqvAAGA+ts31AwBBBBAIIgCVWfA9fg/HfB+sCZfVpvAgCYb1L3/ui8+FEv11Q9HpsS4gh/PLM2RcnMcwilt4mWkaX90hNkPQUEAAQQQQACBkBUgABCyXUvDEEAAAQSqCswyKwtm/brN9VsaAIiLCpOC0sqQH/xre/VEhT6fbJb07eWu9sdFhru2AugqCwb//DlBAAEEEEDAOQIEAJzT17QUAQQQqPcCek79/SYHwHJzTJ8uxR9zRtoey/81SeCTP2bLtpIKOdXMWo82P9eiOQP++1uu6zi/vNIKOcJsGdCfffN3oTz+/VbXQNduqZoIUJ/79up8eXdVnmsQbSbLRU8luO6oxnKFOZpQAwnu4q1u+SbI8IIJPHy0Nl+2m+e561Z9q0H1d+kg/dHTU6VjC++rEnQQ//aqfJljtkxo/bTs3zhaBp3YTNqZf973RbrL0m4xhyC4kgOSCNCuGNchgAACCCDQsAQIADSs/qK2CCCAQEgLVJ2l1+z/j5yWJp13LcvfXFDuytafsWsWu5tZwj7ytFRXAjtNHKhZ7t1FB7JDujSXr9dvFz36z5+i++On9WgpxeU79npu1edfabLl9zaDZS3e6rYqu1QemJexe+bdff/gzilywcGJu6u1eFOR6/SDLbsy9Lt/0DQuQswYX9omRsmwk1OkdULU7ns2GY8HzbN1C0P10tgEKW7rkCwzfsreI6GiHQfNjdArRBMh2mk/1yCAAAIIIBDKAgQAQrl3aRsCCCDQgAT0nPoBZsb658xiV62TYsLl8bNaysEmOZ+Wqnv49X/rTPU5ByTIIHOPp0GwDrJ19vs9syrAbtGgQ+/jm7mCDn0//WfJvKf73YGCVHM6QdW6afBh4IkpcrTZZ+9OMFj1fndw4rwDE3a3a9J3W12rA7wVXWkw3AQAuu+/8x5dKeGt3e5nnGuev2hjkWu1hJ2i9fK2OsHO/VyDAAIIIIAAAvVfgABA/e8jaogAAgg4QkBn0Xt/smn3LLieADC1e0vRWXAtVbPYJ0SHu5b4axb7+Rv2nuF3rx44oWWsyfBf4Voe/+/5mbufrcv8Hzw5VRpF/7OEXwfZzeMjXBnxRy7IlC/WbXe9VwfGx6fFyS1mRl23GOhSft0K4D5K77i02D3qpoELrZtuVfht15GDVTtQ6z6hWws5ygQIdIXAQBPAyK0ySE8x7b3myMaipxZ8bLY8aKl6j25mGL9oiyuBobsc1CTaFRB5d3WezNvloccc3n9yc8k3WyJeX5Enb5ls/+5yx3FNTRLA+D2+q8ToCEkydaMggAACCCCAQOgKEAAI3b6lZQgggECDEtBl8A/Oz3AtvdeiGfnHmYGyDtGrrw7Q4MAlhyTJk2aJu2axb2OWyOsgWvfba9F9+rqMv525TsvGgjLpPXezZJuZcy26quBxE1zwNOBds61U+n+WvnvmXAf4OmDXDPlLNhfJcLPsXuvoXqGwn3lH1ZULepzgySY/wexlOxMOntG2kawz2xPWmudqcQc2dFCvWxp+rxIkOKFlnCsbv/5MAwPfm/dpqbraoHr90syWhUnm+EJt6+QlW01OgJ0D/WuOaOwKCmiZ8sNWecMEAdyl+haEBvWhUFkEEEAAAQQQCFiAAEDAdNyIAAIIIBBMAR246gDWXaruRc82e+PvMYNl9z7/DqmxUmK2DKwwS/x1wK1H+P3bzNrrrLkW/b0pZ7d0ZfjX4k8A4FWTUG+Gmb3XoqsChnRJEV1Or2GJKSah4Ju7ZtIPN4kGHz+rhSsYULVu+vvbTKBBM+5rhv0HzCz80K8ydm9taG2CFZPNfe+Y9r7ye67ruVp0kK911n9Wz9qv7X3MDPKjTBCiav30Pk1G2LdjM9czdFvAdyZokGgCCGO7pskxzWNdv08AIJhfKs9CAAEEEECg4QoQAGi4fUfNEUAAgZASqDpIrb7nvfoAXmfRdcuASZQvo05PE13SX/WYO3eCQDeQPwGAEWarwJcmeaAW9yx/Y7Osf+oP2WZ5/XbX8n8NLGjQQVcpVH92M7OEX/fo65J6nZlvkRAp/Uzwwh2c8NRpusrhTrMsv6dZ+q/lp4xiVwJCPRlAy6WHJkn/TjsH+VXrV91JcyHo1oAeJlfAkWaLgbsQAAipPyo0BgEEEEAAgYAFCAAETMeNCCCAAALBFHDPXlcdeLsTAOrS+6FmQKxbAaqWM8xJAA+bkwCWVhsw69J3XQLvLl/8VSCjzb5593GAB5g985pfQAf41UvVekSaBAB6jc7o68Bfi+79v/eEZuJO4ueqm5nhL3NfsOuBF5os//eZRIR620MmqKAnEngr1RMeVp/l18G/BgG0VK2f5jrQAEgns3XAW9FTEvT97i0Ieh1bAIL55fIsBBBAAAEEGo4AAYCG01fUFAEEEAhpgaoD26axETL9nJa7j7170eynf/bnnD3aH2OWw+sxgJrsTpPzjV+8xfXzKDNo19n509vuTHL3p9l7P/CLDJMAsHz3/dUH3FUffNfcTR6T9+lgW/fz69F/TUz9tLgS8pn3flDtpAFdITCuW5q037UEXwfhehzgX7n/HFUYYepZsStoUD3hYdVZ/urHId5lchn8tmXnSQmaoFC3GLhPB6j+gWiSQV1JkGWSIJrdDK4jBbVUzQ8Q0h8VjUMAAQQQQACBPQQIAPBBIIAAAgjUCwFvAQDNpD/0K82Uv+cxee49+DojX3WJe9VZcR38u4/i02X2VdcPVN077wZYuLHQNVvuXimgv6/vuadjU9eSel1y7y669H/S4q3yQ0bR7oG1+2dV9+y7f0/fvcUMxEvNoD/PtGW4GZhvMbkNtFQNAFQ/GaBqe/RnfczxhMXl/1i4V0H8U7Od7dSjCR83ORU0MaIGCjRgUrQrwaIGJh4zeQg0saEW3WqgORg6t4rffexivfgoqAQCCCCAAAIIBFWAAEBQOXkYAggggECgAtX3tl93VGPXTPusX3J2Z/ev+uyqSQIf/ibLNeDVooN0vVf34j//6zbXfnwtR5gB/FqzR16TB2rR5f3nHJAgFx+S6BqUa5b8BX8Xuk4VqFp08HySGRhfbJbgtzL7+X/JLJZPzbt+zSrZ61r3fdW3IFQ32W4G3H3NQF737LvrcrXZsnC8OXFgqsnYv8dKgV3t0VUFL5iVEO68AO5nav2OM8cUakCjlUkguMicpvA/syJhY/4/qw10K4Xe/7Opuxa956z9EuSyw5Jcqwn0mMAMk7TQvW0h0D7kPgQQQAABBBCo3wIEAOp3/1A7BBBAwDECc1bszL5fbfy9u/2aAd+dA6D63vfqSe6qox1rsugPN0vlR3+b5UqwZ1VSTPDAPTtvda0OpnXbgTuwoEf46bGBR1VJwufpGRPM1oH3qm0dcF+nWfyTTBJBXWXgqeg7CnYdeWhVP13BMPqMNNPuIhnz7RavQQt9DlsDrDT5OQIIIIAAAg1bgABAw+4/ao8AAgiEjIDuU+//ebrofvmqRQfYZ5pkfxtN1v/l5tg/LZr1f4pJ4pe8ay++Lt3XFQTuQbj7fte9ZqZ70InNXMn79Nm6J959nGB1PL3+ooOT5OYOTWS8SRqoz/UWkNB7NVCg2fvfMsvnfzdbFTzVzVsHaV0GmmP7dOa9atGVCbrlQFcwPGJWNlRtk7s9uvrhkYVZrmMQvRVd3q+rG25pn+xquwZPNF+Brl7w1KZ25mQFzVvQOiEqZL4pGoIAAggggAACewoQAOCLQAABBBCoNwKaqV5nxt0D/f0bR5sBdrJrb/qCDYUyyszgV5pMdr2Pb+Ya3LqLLtp/0yxjn/Xrzu0COvg9xCx7/5cZKOu9VffH6xL6//6WKx+vzZfsXdn948x5gh1SY+SmY5J3H5+nz1y8qVBeXZ4nK81AW5fta9FrdTvBBQclSLf9Grm2HMz3UTdfuJtMUGPcoizXdgJtV5vEKLnj2KZy2q4Ehh+tLZBpZkuAvjs1PtIVbNB3ansqzPX/W50vb67ME32Obl3Q4EHz+Ag512xt0FMD3MkK3XXQe95elS9zludKpgm4aNFrzj8wUa432yY0UEBBAAEEEEAAgdAVIAAQun1LyxBAAAEEEEAAAQQQQAABBBDYLUAAgI8BAQQQQAABBCwFKnIKpPjXdVL47UopMr/KNv9zLGNUy2RJurSLJF58okQ0aWT5LC5AAAEEEEAAgboRIABQN+68FQEEEEAAgfotYLYLlP6VJXmvfyO5c76R0j8zLOsbFhUhqQ9eJcm3nyP67xQEEEAAAQQQqF8CBADqV39QGwQQQAABBOpUoNzM7Oe9u1iyn5orZRu2BFSXpnecI6kjexIECEiPmxBAAAEEEKg9AQIAtWfLkxFAAAEEEGgYAiaBYOF3qyVr9OtSuGiVyTC4M+FhoCUsJkraPN9XEnocG+gjuA8BBBBAAAEEakGAAEAtoPJIBBBAAAEEAhXYUVYhJSs3yvbPfpbCJauldPVmKd+ULZVFpRIeFy2RrZpK9CEtpVHXoyXhrPYSvX+aiJ4PGEDZUVIm+e8tkcxHXw94tt/baxtffaq0nHKrhEWyFSCAruEWBBBAAAEEakWAAECtsPJQBBBAAAEE/BDQ/fZrMyT7yY8k99UFrsG+3RLZIlmS/9XN7LvvYTsBnz4/z+zrzxr7ppRn5tp91e7rwpPiJeHsDhKZkiQly/+W7fN+2+sZ8ScfLm1f6i96LQUBBBBAAAEE6ocAAYD60Q/UAgEEEEDAoQKla9Ilc8Qrkv/J0hotvdeBdvP7L5fkG7uJLsH3VHTGXxP6ZY1+w++Bvyb1Szj3eGl27wUS1+GA3asOihavkvVXTZDKguI9Xtmo2zHS5oW+Et4o1qE9S7MRQAABBBCofwIEAOpfn1AjBBBAAAEHCOhgPPuZTyRr1Ouiy/6DVWLb7y+tn+st0Qe2+OeRZo9//twfJXPkHLOlYJNfr4pomiBNb+vhcYVBZX6RbLzzSSn4+Ke9npl8S3dpMe5GkbDAtif4VUkuRgABBBBAAAFbAgQAbDFxEQIIIIAAAsETKM/YJhtvnS6FC1cE76FVnqTbAlrPvFt0Gb6uMNjc/zkp/Ma/d+nAP2XwpdLk+q6u3APViw7+04fONlsW5u/1M12B0G7OIIk/9chaaR8PRQABBBBAAIHABAgABObGXQgggAACCAQkULZ+i/x94+NS/Ou6gO63e5MGAeI7HyL5H/7g1woD11aCoZdJE7OVwNPAX99ftnGrbLrzKa8BjKRLu0ir6bd73Ypgtw1chwACCCCAAALBFSAAEFxPnoYAAggggIBXAZ3533DNJCn+5a96p6R7/Jveda6kDLxEwhO87Ns3yQrzP/5R0gfM8ppDIPaY/aTNywMkypxWQEEAAQQQQACB+iVAAKB+9Qe1QQABBBAIUYEd5RVmD/5rkj3jI3stjAiX2KPaih6np8f96Yx+eGKciBmEV2zbLqV/ZUrem99K7msLpCK7wN4zPV1l3pN08YkmgeAVEn2AOVLQSyn7e6tkPTpHct9a5DVZYVSbZtLmpQESe3S7wOvDnQgggAACCCBQawIEAGqNlgcjgAACCCDwj0DxsvWy/rKxUrE13yeLzsTr8vtmfS8QHVBbFc2+nzX+bcl+6mO/TxGIObKttJhwk2urgLdkfeVZubJ1ygeSM/MTn1sJPCYftKo8P0cAAQQQQACBfSpAAGCfcvMyBBBAAAGnCmyZ9K7r+D1fRQfkrWbcIbqM3m4p/TNTNt87068kf3aODNQZ/61T3pdtL37pO4eAWUHQ+KpTJG3U9RLRON5utbkOAQQQQAABBOpAgABAHaDzSgQQQAABZwlUFpWarP/TPB6X55ZwDaLH3mh/EG2O9st761vZfN8LUplXaA9UB+uXdZHUf1/j2lJQvehxhIXzf5ctj/9PChetslxREJna2LWCIPH8jiLhHAQo8wsAACAASURBVPdnrxO4CgEEEEAAgboTIABQd/a8GQEEEEDAIQK6jH7dhaOldPUmjy3WPf6tn+uzc4+/jVKRWygZw/8ruXO+sRykux+ng3VdXdCo69F7LPfXQX/J7+tl2+yvzJF+C0SDFVbFVsJAq4fwcwQQQAABBBDY5wIEAPY5OS9EAAEEEHCagM8AgJmVb/vKQFeiPztFjw/ceOt0Kf1js53LxdNgvbKwRIp/XGMCCAsl770ltlcQ6LOSLuksKUMu85kw0FbFuAgBBBBAAAEE9rkAAYB9Ts4LEUAAAQScJqBL9DdcN1kKF67Yq+l65F67t4ZKXMeDfLPoEXxzf5JNdz1te8DuTvIXd+z+UrJqsxR8ulTy318ixb9tsL1yQCsVHhctja87Q5rd83+2EhM6rX9pLwIIIIAAAg1FgABAQ+kp6okAAggg0HAFzOA9fciLkvPcZx7b0PyBKyWl34VeM/Hr0X/bXponGUNftLVEX18SfUgraXT6kVK4YLmU6GqBikq//TSAkNL/Ikk473hXEICCAAIIIIAAAg1bgABAw+4/ao8AAggg0EAECr9ZIRuunuBxAK+D6xaTb5HGl5+0dzI9M/jPfvZTs+f/pYAG8f7yRB+QJsm3dpekiztLZMudiQJ3lJRJwSdLZdur82XH9hJp1L2DNL76FIls3tjfx3M9AggggAACCNShAAGAOsTn1QgggAACzhHQZHuZI16R7Kfnem20ZuZPOPMYCU9OcB0FGGGSAhZ+t0q2Tvuw1gb/uq8/rtMh0uTGbpLQ7RiJSEnco35l67fIxlumSZHJGVC1aNCi+YirJfmms1x5BigIIIAAAgggUP8FCADU/z6ihggggAACISJQnrFN/r7xCSn6/o86a5EO1mOP2V8Szj1OEs45TmIOa+11AF+xbbup7+Oiqxc8FpPAMG3UddL01rO9b1+os5byYgQQQAABBBCoLkAAgG8CAQQQQACBfSigQQDN4u8pIWDQq2EG6NHtmkv8aUdKI/Mr7oSDdybxCw+z9ar8D76Xv3tN9bn6QFcCtH3tPok/5XBbz+QiBBBAAAEEEKg7AQIAdWfPmxFAAAEEHCqge+q3zf5Kssa9JRXZBTVW0Fl9HdjHHn+QxJrEfbHt95eYI9tIZGoT24N9T5XIfuYTyRg227J+iRecIK2fuVvCYqIsr+UCBBBAAAEEEKg7AQIAdWfPmxFAAAEEHC6geQFKVm6Uwm9XSMkv66Top7Wiv1eemevzqD8d8De//0pXIr5wkycgPD6mViRzTdK/Tb2fsXx2VOtm0u6doRJ9YAvLa7kAAQQQQAABBOpOgABA3dnzZgQQQAABBPYSKPt7q6y/bKyUrkn3qKNL7ltOuU2SLu1c6/vurerirmBEs0Rp99ZQiT26HT2KAAIIIIAAAvVYgABAPe4cqoYAAggg4DyBbf/9Wjbf+6znhgc56Z6uNihe+qdJ8rdcIs0sfuJ5x0t4Quw/77Z5BKEmEmz3zjCz5YBjAZ33xdJiBBBAAIGGJEAAoCH1FnVFAAEEEAhpgcrCEtl481Qp+PRnj+1MvqW7ybp/fc2O3TOD+tK1GZL95EeS++oCqSwq3f2u6INbSpvn+0rMEW12/15lfpFsumem5L+3xGtQosWYG0TrRkEAAQQQQACB+i1AAKB+9w+1QwABBBBwkEDZhi2y7pIxUvZX5l6trvEy+8odsn3eb5I1/m0pWrzKq6omEGz76kCJTDMJBHcVDRJkjnhFcp7/Yo8TAcKT4iVt5DXS5PquNUo26KAupqkIIIAAAgjUqQABgDrl5+UIIIAAAgj8I1C8bL1r/3/F1vy9WKIPaSX7vXe/RDb3b5m9LvMv+HSpZD48R0pXb7LFnfrQ1dLs3gv2urZ8c47kf/iDlK7LkriOB0mjM46SiCaNbD2TixBAAAEEEECg7gUIANR9H1ADBBBAAAEEXAIlKzbKerMCoDwrdy8R1wqANwa7jvizVcyMf/7cHyVzpP2Bv/u5CWd3kNb/uafWThewVX8uQgABBBBAAIGgCxAACDopD0QAAQQQQCAwgYqcAtlw5QTXcYCeiu7Nb/1cH9Gke16L2eNfuHi1ZAybLcW//BVQRZrefZ6kjrhawiIjArqfmxBAAAEEEECgfgoQAKif/UKtEEAAAQQcKrD1iffNcv3XvLY+LCpCErp3kKQrT5G4TgdLZLMkCYuJdF1fnp4jmf9+VXLfWrTHXn27lPpsHfyn3Hep6HGDFAQQQAABBBAILQECAKHVn7QGAQQQQKCBC5Rtypa/r31Min9dZ7slOnCPSE6Qcs0dUFFp+z73hXp/kxu7ScqAiySyRbLf93MDAggggAACCDQMAQIADaOfqCUCCCCAgIMEin9ZJxt6TnLN6NdmcQ/8m/W9QKLaNKvNV/FsBBBAAAEEEKgHAgQA6kEnUAUEEEAAAQSqC5SuTZeNt0wPeB+/L1E9vq/prWdL8u1n+32qAD2FAAIIIIAAAg1XgABAw+07ao4AAgggEOICO0rKXMfuZY172/YRfr5IIpomSEq/C6XJv86U8ITYENejeQgggAACCCBQXYAAAN8EAggggAAC9V3AZPbX3AAFH/8kef9bIsU//CGVRaW2ax2Z2liaD71ckq46heR+ttW4EAEEEEAAgdATIAAQen1KixBAAAEEQlyg8Jvlsv7qibLDIgigS/01sV9yr7OY8Q/xb4LmIYAAAgggYEeAAIAdJa5BAAEEEECgngjsKK+Q9IGzZNt/v/ZZo4Rzj5OWk3qR1b+e9BvVQAABBBBAoD4IEACoD71AHRBAAAEEELApoMkB118yVso2bvV6R9PbekjqyGskLCbK5lO5DAEEEEAAAQScIEAAwAm9TBsRQAABBEJGoHDhCll/xXjRBIGeSsJZ7aX1c30kPDEuZNpMQxBAAAEEEEAgOAIEAILjyFMQQAABBBDYJwJFP6yR9ZeNlcqCYo/vSxtzgzS9vUet1aWysETK03MkLCJCIls1lbCoiFp7Fw9GAAEEEEAAgeAKEAAIridPQwABBBBAoFYFyjZskXWXjJGyvzI9vqdxz9Ok5eRbgjMwN6cPlG/JEw06bP/8Fykwv8rWZe1+r54u0GrGHdKo69EiYWG12m4ejgACCCCAAAI1FyAAUHNDnoAAAggggMA+E7CTBDD+lMOl+eBLJa7ToSYPQKStuu0oq5CKnAIpWfG3FM5fLtu/XiYlv2+wPG4wPC7ateUg4ZzjbL2HixBAAAEEEECg7gQIANSdPW9GAAEEEEAgIAEdmK+/coJrKb5VCYsIFzG/wmKjJCzc/DPaBAT0f+svTRJoZu4rt213zfQHWiJbJEvbVwZKbPv9An0E9yGAAAIIIIDAPhAgALAPkHkFAggggAACwRYomPuTbLxlmuUMfbDf6+15SZd2kVbTb+fkgX0FznsQQAABBBAIQIAAQABo3IIAAggggECdC5j9+XnvLJbNA2ZJZV5hnVcn+pBWst9790tk88Z1XhcqgAACCCCAAAKeBQgA8GUggAACCCDQgAVK16RL5ohXJP+TpSIVlfu+JWYrQexRbaX50MslocexJAPc9z3AGxFAAAEEELAtQADANhUXIoAAAgggUH8FyjfnyLZX5sm257+Uso1ba7Wi0QekSXKvM10D/sjWzSQ8PqZW38fDEUAAAQQQQCA4AgQAguPIUxBAAAEEEKg3ApUFxTuP7luwXEp+XSdlf2+R8oxtsqO03LVHPyIxTsJM9v644w6UcPPvMWYGP6plUyldmy7pQ1702o6IZonSclIvSfy/E0TCOfav3nQ4FUEAAQQQQMCmAAEAm1BchgACCCCAQEgLmJwCOvjPee4zz800S/1bPXGrNO55Wkgz0DgEEEAAAQRCWYAAQCj3Lm1DAAEEEEDApkBFToFsMEcLFv201uMdse33l3avD5aIlESbT+QyBBBAAAEEEKhvAgQA6luPUB8EEEAAAQSCJWBm9Yu+XyNbp30gJSs2SqMzjpKmd50ruoe/etEtA+svGyu6fcBTaXbvBZL60NXBqhnPQQABBBBAAIE6ECAAUAfovBIBBBBAAIFaFzCD/+xnP5WM4S/tcTpAeFK8tH76rp0Z+93FXJs58jXZOvUDj9XSvAHt3hgs8ScfXuvV5gUIIIAAAgggUHsCBABqz5YnI4AAAgggUGcCpX9slvWXjzMJAPc+ESCyRbJZzn+fxBzZ1lW/svVbzOz/GCn9M9NjfWMOay3t3hkmkamN66w9vBgBBBBAAAEEai5AAKDmhjwBAQQQQACBeieQ97/vZGOvqV7rlXRpF2k1/XYRk9xPZ/+zZ3zk9drGV58qLafcKmGREfWunVQIAQQQQAABBOwLEACwb8WVCCCAAAIINBiB7Gc+kYxhs73WV5f1t5l1j1RuL5HNfWdKZVGp12tbm+uSLjqxwbSdiiKAAAIIIICAZwECAHwZCCCAAAIIhKBA7qvzZVPvZ3y2LCw22uQHqJAdZRVer4vaP1X2M8v/o9qmhKASTUIAAQQQQMBZAgQAnNXftBYBBBBAwCECxUv/dGX1r8gtrFGLm1x/hrSY1Ivl/zVS5GYEEEAAAQTqhwABgPrRD9QCAQQcIlBasUO+Wr9dPlxbIKuzS2R7WaVU7hCJjgiTA5tEyzVHNJYz2sVLRFiYQ0RoZm0J7Cgpc60AyHt7UcCvcGX/nzNI4k890vYzKvOLpLL4n+0E4Y1iJTw+xvb9XIiAHYGK8gpZ9f3PsmTuV/LL/MWycsnPrtsObH+ktD+9s3S/7jJpd/hBEhYebudxXFNHAoX5BfLj5wvk+0++lhXfLZWNq/+UuIRGcmjH9tLlgu5y2qXnSuPmzeqodrwWgdAUIAAQmv1KqxBAoJ4JVJhj1t5YkScvLtsm+aWVPmt3SHK0PHJ6mrRKiKxnraA6DU2g5PcNsv7KCVKenhNQ1Rv3PE1aTr5FwqK8J/+r2JIvee8ultzXFoi+z1MugciUJEk45zhp0utMietwgEg4Aa6AOoSbpKyk1DXof2PyTFn9468+Rc6/9Vq5/oF7JTGZ0yvq26eTuyVbPp71mrw7/XnJz8n1Wj3tu1tGD5OuV10oESQhrW/dSH0aqAABgAbacVQbAQQajsCmgnJ5dGGWLMsqtl3p5vGRMrFbmhxgVgVQEKiJQMHcn2TjLdN8Jvnz9Py44w+S1i/0lahWTff+sQlolazaJFmPzJH8T5aaPAK+g1pVH6BHD7aYcJPEdz5EhJUuNelax92bk7FFZj8yWT6d/abttnf+v7Okz+MPS5NUZpFto9XihTvM3x060z9z6GjLAE7Vavxr5EC5tM/NBAFqsW94tHMECAA4p69pKQII1IHAb1tK5MF5GbKlyHuSNW/VOiolRiad2ULio1jCWgddFzqvNP/Bve2leZIx9EXbQYCEc4+Tlk/cKjpzX72Ub8mTzAdekty3zNYCPwb+ezzHHD2YfNOZkjqyp4THEeQKnY+t9lqiS8Of6DNcli/60e+X6EqAXo/cJ7HxcX7fyw3BE9DB//y3PpSnBj7sc9bfY0DSbAvo/fhIOf2K/zNxQ1YQBa9XeJITBQgAOLHXaTMCCOwTgT+3lcqgLzMkq7A8oPfpKuk7jm0qPY9k+WpAgNy0h0DpmnRJH/S8bP9muc+Be7M+50vzB67ae9m/+Y/37V8tk013Py3lmd6X7PrDroGG1k/dJeGJDMz8cXPatRtWrpEn7r5fVpo9/4GWPlMelh43XsngMVDAGt6ng/95b3wg0/uNkKKC7QE97YCjD5chz0+W1oeYbUQUBBAIWIAAQMB03IgAAgh4F0jfXi79P0+XjfllNWLar3GUTOneUpJjve/BrtELuNlxAuWbcyRr9Buy7eV5XtuuR/41ufZ0Sbqsi0TtlyphZsY++7lPJfPBl30eGRgIZtM7znGtBPCVZyCQ53JPaAhsy9wq0/o9JIs/+LxGDTqiy/EyaOYESW3XukbP4ebABJYtWCKT7xwimRs2BfaAXXddM/hu6Tm0t4RH8P+JNYLkZkcLEABwdPfTeAQQqA0BzfQ/YkGmfPN3zY5f07rpaQBDuqTIuQcm1EZVHfHMqicvrNy68+QFLUnR4XJsWpzcfmyytEuKcoSFu5GaqX/TPTMl/70lttodnhQvlXk1/549vswEF1rP7C1JF59oqy5cVLcCmn1/7S+/y+IPv5ClXy3cnX3/6FM7yYnnniln9rxYGqd4yBsRQLWLC4tk1oMT5MNnXw7g7r1vuWfqo2YVwBVBeRYPsS8QjBUc7rcddkIHue8/kyRtvzb2K8CVCCCwhwABAD4IBBBAIMgCr/yeK08vzXYd7xeM0qVVnIzr1kLY9eifpt2TF/QIxl7tk+Vas9XCScb+BgH80Y8+IM2V9T/OJPoLj46S4t/WS947i12nBHgqcSccLG1fGyQRTRr58xqu3YcCOyor5ed5i+TVcTPkt4Xfe32zLs++bez9cvxZp9ZouX0wloxXr+S5va6W28YMk+i42H0o5+xXBTuIo5oDzUoOPRWAggACgQkQAAjMjbsQQAABjwKrsktl4Bfpklvif9I/b6QtGkXKtB4tJdWcDECxJ+DvyQuRJuHCPR2byqWH7p30zt4bG+ZVemRf5ohXJOf5LwJP6Ler6bqEv8l1Z0jTu8+T6APT9s7wbyJi2TM/kQyzjaB68sCwmChp98ZgiT/58IYJGeK11mPaXn/saXl7yn9stTS1bSvp/9Q40VUBgZZNa9bJY7cPrtG+/+rvPqLzcTLouUmi9aPsG4F5b34g0/o+FPC+f0+1vLj3TXLTvwdKpAkuUhBAwH8BAgD+m3EHAggg4FGgzCz9//c3mTJ/g++l0o1MVv9hJzWXji1iZfqP2fLhmnyfqwX0FIAxZ6TJcWnMWtn59DQI84A5eUHzMPhTEs2WgLFd0+SY5g5zNsm58j/+UdIHzAo4uV9c50Ol1dTbJPqgFj7JK3IKZMOVE6Top7V7Xddq+u3S+JrT/Okyrt0HAls3Zcizw8bIgnc+9uttNdlzr9sMXh49ReZMetrnO3U5+B0THpD9jzpMvnztf656+kowF2cyyT/yzn/ksE4d/GoLFwcmoN+OBnF+mb/Y5wPO+ddVcsND/VzXzH74cZn7whyf13c6p6sMeGa8JDRxVsA2sF7gLgT2FiAAwFeBAAIIBElg3obt8sg3WVJiAgHeSvWZZj0hoO9nvpMF6mkAQ7o0l/PIA2DZUzr4H/Z14CcvnNw6Xh45LVWizLYAp5UdZRVSOP932Tr1Ayn8doW9ZH9m/37KvRdKyqCLRWfxrUrxL3/J+ivGS8XWfAIAVlj14Oc6gHty0MMBJ+C7ccQAufzeW/xO2Lb6p2Uy9oa+PhPGVV9lULAtT6aYYwK/fe9Tn3KDZz0mp112fj3QDe0q6BaO956aLTOHjvbZ0M7/d5b0efxhaZLazHXdqh9+kVHX9pbs9Cyv9x187FEyeNZkaXlgu9BGpHUI1JIAAYBaguWxCCDgLAFNNHffl+nyU0axz4Z7GmCOmJ8pX673fSzSNUc0lruPD05irVDtmZoeu6guujpjXLc0ae+0VQDVPgoNBuSbPfsb735KvC5PMYP/tEeulaa39RDRKJWPUrFtu+S+tkC2THrX4+A/PCFW2r01VOI6HhSqn2eDa1cwsu8HkrCttKhYZpqZ/I9nvebT7KqBd8i19/eViMh/ssG/O/15efb+sT7vY//4vvkUN67+U8bd1F/+XLbC6wt1Rcaw2VPkuDNP2X3N9rx8mdrnAfnm3ble7+M4wH3Th7wldAUIAIRu39IyBBDYhwJ2Zv9jI8Nk1Olp0qnlnmeev7o8V2aYrQC+yhWHJ0nfjjtnSCh7CxSazP6ae+G3LSU15sF6J2H2kx9LxgMvefVMvqW7pI263ufxfZpjYMuEtyV7xkc+VxQ0Ou1IaTO7n4Qn7vlno8adyQMCEigrKZXZj0yWt6fOCuj+qjf5O+Be9s0SmXDzAJ8zwG0PO0iGvvCEtDvi4D3qpycTPNrzbp911lUJVw64vcbt4gHeBSorKuTNJ56TF0c+5pPprOsulTsnPiSx8f/8uS8vLZPn/z1JNJjjrbCVg68PgZoJEAComR93I4AAAmJ39r9jizgZb/aYV19e/tHaAhm3KMtnHoATTdBg4pm+91c7tSt0w8W0H7bKmyvzgnLywpEpMTL5rBYSFxnuVFJXu9MHzZKcWSY5oIcS2SJZ9ntnqEQf4juZWvYzJunfsNk+HcPjoqX1c31cpwZQ6l4g2Nn3/UnYpoGHWQ9NcC0d91UuvPMG6fXwfRIVE73HZcsX/SiDz7nW573XDe8repY8pfYEMtb9bYI4Ay0TOA6bPVVOvujsvSry6vgZ8tKoKT4rOH7uy6J5JigIIOC/AAEA/824AwEEENhDYOHGQtFl/L72/keEhZl9/Clyrod9/Es2F8lwk7SuuNx77gACAN4/ukWbCuUh4+/Lz59PNiUuQqb3aCUtE5x96oKvAEDSxSdKqyfvMvv+fRvpkv+s0W9459dtBKOuk6a3mkGA+TNCqXsBPbNdB2++lm77U0t/ErbZ2fuvs7/DX54mHc44aa9q2AkA9H58pOhxgJTaEbC79//YridL/6fHSdMWzf0OALQ6aD/X1gFN/khBAAH/BQgA+G/GHQgggMBuAR2y6+Dza4s9/L6O8iMAEPgHlVNcIf0/T5e120q9PkS3p59/UKL0NjkUPlpTIDN+ypZycySdt+Jtq0bgtWyYd2Y+/JpsfeJ9j5VP7nWmtJjYy7JhxcvWy/rLxnre958ULy0f6yVJl3Rm8G8puW8u0DPbnx06xmcWdh2A3zpmmHS7+iJZvvhHeeLu+30m67O7X1uXjb8ydrro7K+vctKFZ0vfaaM8ZoC3EwDwd0vCvpEPnbdo8r7JdwyRpV8t9NmoW0YNEV0dEuYh8Ge1AsDuNxU6qrQEgeAKEAAIridPQwABhwmsMQPP/iaL/7aSCp8t1wz+evSfp0IAIPCP5j+/5MiLy7b5XPqvxydO6NZCok1m/7zSSun32Wb5I8d7wCDKRAxGnJoqp7eND7xiIXBn3v++k429pnpsid0VAGIygW//aplsuvvp3UcM6pL/xtedISn9LxTdSkCpPwKLP/hcJplj23wdpVc1+Z6dhH12Z2vtLhu/dfRQ18DRU7ETAHjglRnS+fwz6w96iNVk4f8+lTE33OOzVTrrP/zl6XJox/Yer7MKAHAKQIh9NDRnnwsQANjn5LwQAQRCSWDmzzky2wxAfRWrASUBgMC+iHW5ZTLgi82SVeg9+JIYHS5jTd6FY6pk9R/zbZZo3gVfZXDnFLng4MTAKhYid5Wu3iTrLhkr5ek5e7XIbg4A9416qkBlbqGZ6ReJSE7weWqAXlv0wxrZ/vUy1z3xJx0mCT2OtXXMYIjQ10kzcrO2ytS+D4om0vNWdM/1oJkTJLVd692XaLb+6f1G+Kyznf3an7z4hky95wHLgeODrz0lOgAMNABgpy510gEh8FJdQfKUOTby85fe9tmaUy4+R+6Z9qg0SvL8d6xVAOD4s06VQc9OlMSmTUJAjSYgsO8FCADse3PeiAACISKgy8/7mtlkHYj6Km2TomRq95bS1Owt91TmbSiUkQsypczHsnQ9PlAHspR/BCYs3iLv/bH3efJVjc5o10gePi1Vx527i564oCcv+CoEAER2lJTJxttnSP7733ukatbvQkl94MrgLN83337JH5sl55m5kvvqAtHTA6qWuOMPktYv9JWoVhyFWVt/B9gZgHtatj3/rQ9lfK8BPqtlNei2c/SbvsBq4PjVnPdk0m33ea0LS8dr6+vZ+dw/lv4mj1x9p88THPQ6X6s47Kwq6fGvK+X2ccMlJi62dhvE0xEIUQECACHasTQLAQRqX+BjV/b+LVJhljn7Kt3MIHSkGYR6K++bQex4M5j1VTiabk8dO1svYsySf3XX4EnVYsebAMBOscIFv8v6qya6ggHVSzCy9+tAv+CjH2XL5P9Jye8bfP4ZSDj3OGn91F0cFVgLf7XZ2bft7eg9O8vurQIAq374RUZd29ty4Hj9A/fKVYPu9LhvXFlef+wZn0fPMXNcCx/Prkdq8j89uu+54eN8vkRzSIx8c6bXDP4F2/LkMbMNZcncr7w+p+fQPtJzaG+v30HttZInIxAaAgQAQqMfaQUCCOxjAbvJ/zT7//CTU6T7/mbZs5eis9E6K+2r9DqmifRqz35pt5Gd2f/Dm8XI4+Y4v/ioPY/zswoAWG3Z2MefWp2+Tgf+m3o/I3lvL/JYj4hmidL6mbulUdej/aqnDvy3/fcr2TL+banI9r0do+qDg7rqwK8ah/bFdmb/Az16zyoHQLAGjqXFJa7B54fPvuy1s86/9VrRVQzRsTGh3aF10DoduE/pM1y+fe9Tn2/3lf1fb9y8dr1ZUdLftZrAW+n/1Fg5s+clddBKXolAaAgQAAiNfqQVCCCwjwU25JXJPWb5f3aR7+R/uuxfl//rNgBvZYo5w/6NFXk+W8CM9D88mwvKXVsvMraX+zS722T9v+aIxntdYxUA4BSAPclKzdL89ZePk7K/t3r0DouKkKZ3nSspAy+R8ATfS3I1oJD/3hLJePDl3UkB/fmjG3/qkdL2v/1YBeAPmsW1dgduj7zzHzm228l7Pc1qBYDVsvu8rTmuGd8fPpvvs6bHnHqia99305aeV1Nlb86UibcOkl8XfOf1ORwBGMQPp9qj9DsYcfltPhNI6i1XDrhddCVHeITnLXHLvlkiw86/wWtFdQWBfouHdepQe43hyQiEuAABgBDvYJqHAAK1I6B7zyd9t8Vn9nl9c4fUWHnszBYSZZajeyuDvkiX7zYXef05A9I9aeas2LliwkfKBEmKCTez/y3l4OTovVytcgD4urd2vqb6/9SCuT/Jxlum7bU3v2rNI1MbS7MBF0njK0+RiCaN9mpU0XerZfPAWZZL/b1paKAhbdT1wRuNXAAAIABJREFUknzzWcHJO1D/2fdJDX/++luz/L6Pz4Gbr8G3VQ4Aq4G73YGj1ey91f5zzTzvK4HgPsEO0ZfoKo45E5+S/z76hGULrY5h1G0Ez94/1utzrL4nywpwAQIICAEAPgIEEEDATwFd/j/ky3RZtMn7oN39SJ2B1plob2V7WaX0/XSzrPZxLF2TmAiZ1qOltKuyimBjQZm8tTJPFvxd6MqC7z7XvpFZ7q6rDS4yGex7HJDgOvoulEqh8er3ebqs2Fris1m+Ai9WpwC0aBTp8k6Njwwlupq1xfwHfvazn0rG8JdEKip9PksH6nGdDpHG15wq8SceIuGNG0n2kx+ZXx+LZvj3t2iugeRbukvTPudLZPO9V3T4+zyu/0egrKRUZj00Qd57arZPFl+ztlanAPhK3Gd3+b9Wzmr23qoeHbufJgOeGS9JzYK7lSo/e5v8+PkCWWSOUFz1/c+SuWGTy1JnqPWYu9MuPU8OPaGDRER6nvEOhe/R7ioSq+0gevzkkwMfli9ffdcrix4BedO/B0pktPdVdaFgShsQqE0BAgC1qcuzEUAgJAXsLkG3s5dcn9X7k02yxcdWggOaRLu2EejMdL45x36iSRj49YbtlqsPUsz2gyFdmkvnVnEh0w8LNxbKiPmZUlLhO/Git5wJZea+AWbFxc+ZxV5NjkyJkckmd0Bc5J65A0IGMdCGmCDAtpfmScbQF32uBAj08dXviz6klTQffKkknHe8aBCAEnyB9cv/kLH/ulc2rFzj8+EPvDJDOp9/5l7XVFZUuGZ9Nfmet+JrwGY3+7/Vsm87A8drBt/tShznbem5v7qarf6j/7wqr014UvJzfJ8q0uncrnLzI4OlzaEH+vuaBnG91eoLdyM6ndPVFYRJaJLksV12vsdhs6fKyRed3SBcqCQC9VWAAEB97RnqhQAC9Vbgs78KZNRC6+z/OgCf3qOVtEzwPpP8U0axDPs6Q3Rm21s5sWWcTDTbCDaZYMH95tq12/Y8Is0XlK4IGHFqqnQJkSCAneR/vrZMZBaWS59PNku6j/wB5x2YIMNOal5vv7+6rlhNl/L7rH9EuDQ65Qhp/tBVEtfhAJHw0FrBUtd9V/39dpL/+drDb2cA72vm/q/fVsqYG/rKpjXrfNJYLfu2GjhqAGH4y9OkwxknBaULdMD/wohJMveFObafd5hZBXDvjNGipymEWrFafeFur9X+f6vvUQ3v+88kSduvTagR0h4E9qkAAYB9ys3LEEAgFASslpC722hn///bq/Jk8hLPydXcz9HZ7MsPbywDzdL3ldm+l7578vWWDb+h9YUmXNTEi5qA0VfRLRC6YkITMFYv8zYUysgFmVLmJYGAjjcHnpgiF5otFBTvApUFxbLlsXcl55lPgrMawAz8E3scK80fvEpiDm3FHv998PHZmTXXanS75mK5a9JDooPo6sVqAG915JvVgM/9vnN7XS23jRkm0V7OfbcagJ504dnSd9oorzPP/nDrzL9um3j/GbMdxs/i7SQFPx9Try4vLiySpwY9LJ+/9LZlvXzt/7fzPYainyUaFyBQCwIEAGoBlUcigEDoCuSZJfj9zCD0Dx979t2tv+LwJOnbsZlPDKtggnsbQfr2MsvEd95eFCpJBO2uvOjWzpwzfZrnTOFWJy6QANC/P7vlWbmSPe1DyXnus8ACAbtm/NPG3sDA3z/6Gl9td9n2raOHii7j91S+mvOeTLrtPq918TVzX15aJs//e5Lr7Hir4qsOdvaf69F/2oYwcyxrTYudpIne3mF1IkJN61YX92vOg4m3DJTli3/y+XqrJIyrfvjFJKPsLdnpWR6fE+xVHHVhxTsRqC8CBADqS09QDwQQaBACv20pkftMAsACEwjwVSLMf2gOPzlFuu+f4PWyovJK6W9m9X83z/RWdBZbTxHQVQK+9q1b4YXCMYJWwRK3gbfj/+wkEGT/v9WX5PnnO0rKpWjJKtky8V3ZPv93Ww+Jbb+/pI25QeI7HxLQjH9FToHrRIGwqEiJNdsFwmJI2mgLftdFVrPm7md5O/7PTgJBX/v/7RzbZ1UH/bnVgFyX3A994Qlpd8TB/vB4vNZOzgOrl4yf+7Ic0eV4q8sazM+XfrlQHrzkZsv6+goGqesrY6fLq+NneH1OMFdxWFaWCxAIcQECACHewTQPAQSCK/Dq8p1H0FkVOzPJuoqg3+ebJa/EezBBtxHo4P1es+rAV6JAq/o09ACA3eX/8SbnwZgz0uS4tL3Po19ijlocPi9Disu9JxD0ljzQypefm8MBtuTL+ivHS/Evf/nkCE+Kl7SR10iT67v6vce/sqhUtn+9TLJnfCSFi1btPpEgqk0zafPCvRJ7rMkbQLEUsLPcWh9y8LFHyeBZk6Xlge32eubG1X/KuJv6y5/LVnh9n7fkgXrDyiU/uwaOWhdfZf+jDpUhzz/uMYGeLsefOWyMaDDDWwlm8j9dbfDY7YNlydyvLI29XRBqAQBNAPniyMcsPXr860q5fdxwifGwjSNj3d8y4eaBstKcouCt3DP1Uelx4xWW7+ECBBCwFiAAYG3EFQgggMBuAc1A/+V63//BqhdXzdzvje+9P/Jl0ndbfGbz1wFpD5OUrvfczZJd7P8RavpuO6sR6nsX2xm8axt8HeFnlUBQj1uc3L2FHGROXaD4L5D/wffyd6+pPo8JjD64pbR5vq/EHGE/iZceHVj861+ybdYXkvf2Iq9bDSJbJEu71++TmCPb+l95h91hZ/CuJL6O8LPav39s15Ol/9PjRJd+eyp2VyD4yhxvtWw8tW0rGTp7ihxy3NFB6WE98m/irYNcx/4FUqyWwQfyzLq8x24gSet444gBokkAqxc7R0HqiolBMydIarvWddlc3o1AyAgQAAiZrqQhCCBQ2wI6U69J6P60kYX/5NbxMrZrms8qWQUT3Hv392scZZm53teL7KxGqG27mj7fau+++/neEi/aObrxDJM74GGTO6Dmu4Rr2tqGeX/G0NmSPfMTn5VvMbGXJPfa+zi5vQYFu7YU5M5ZKHnvLZHKvEJbKEmXdpFW02832wE4I9wXmNXeffe93rK213TfvT/7/71tI9AtCLMfmSxvT53ltamX3tNLbniwv0TFBCeoZ+fUA1/uVqcZ2PrI69FFdvf/a5W9rQbJXL9RJpo8EssX/ei1ZcHM4VCP+KgKAnUmQACgzuh5MQIINDQBO0v23W2yWkpuZ0m7O5t9YnS45dn1viw7toiT8SYYERXRMIe2ZRU7bLf/0kOTpH+nvRMvzvw5R2Yv2+aVKVQSJdbVn6nKwhLZePNUKfjU+xJerVvCOcdJyydukcjmjf+pqjmRoXxrnpQs/9ss7/9NCj76UUr+2OxzJYG3drpWAbw9dGdCQYpHAX/2sfd/aqyc2fOSvZ6z8H+fmuP77vEqbJXsLndLtkkcN0iWfrXQspe8HSO4+qdlMtYcIaiDUE9F9/4PnvWY7H/UYZbvsHuBP3aenhnM7Qh261yb1y37ZokMO/8Gy1e0Omg/GWZWYlTvC539f++p2TJz6Givz2D235KXCxDwW4AAgN9k3IAAAk4V+GhtgYxblOVzyb7a2Flyv3BjoegKgBIzuPVWqp5HP2fFztwDXk6v8/qMRmZP/IhTU6VLq7gG22167J+uvNCgia+iR/gN6dJc1K1qSd9eLn0/3Sz6T29FV2w8Ymb/G2qQpK47d0d5hWzu+6zkvmZzabTJ/h+Z2tjkDcgTXeIfjBIWFSEpAy6WZv0vMokB9z4CMhjvCIVn5G3Nce1j/+Gz+T6bo1nXNQHgYZ067HGdzv5Pv/chWfDOx17v1+Xel997i4RHeO4Hq+MDqz7YUxJCOwkIreoQaF9aJR309lw9w/7eGaNFAxOhUuxu4/C28sHO7P9tY+8XPf4vGCc4hIo77UCgpgIEAGoqyP0IIBBUAR0PL99WKe+sL5elWyslu3SHFO0at5mJcGkeGyZntIiQaw6MdP37viyaif/tVXmWr7Sz5N5qP7r7+L/T28a73qcZ7Ad+kS56CoHdEmlGxHcf11QuN8cR7lspuzW0d53d4/+8JQC02j6gKyx0u8YxzfdOHGivhlylAtv++7VsvvfZfY9hggmJPY6V1JE9JfqgFvv+/Q3sjXaP//OWANBq+4CdGdvFH34hj/a821LOWwJAnXmecPMAr0fG2amD5cu9XGBn60H1WzUXgQ7+jzmtc8gMZP3ZxuEpAaCupnjzied8JhBsb7wGPDNemrXyvZ0u0L7kPgScKkAAwKk9T7sRqGcCeqre2+vK5cU/yiW7xPusuLvaOtvb1QQChraPksSo2h/eao10AP69ySRvVdxL9/UIP08lxyTz62tmtNfllnl9lKdn6H0jv8mSpRlFlisBUsy7+57QTLqafe0NvejKBz19wap4SgD4a1axDP0qQ/J9HNv4fwclyuAuKQ06SGJlsy9+XrE1XzZcM0mKflyzL17nmuVPuqSzpAy5TKIPYIBgF33+Wx/K+F4DLC/3lADQzoxtnykPm2ztV/oc6NrNHK+JBAc9N1EapzTdXd/C/AJ5+r5H5YtX3vHaBh00dr3qwlobbBcXFskbJvv9/5580fIUg07ndpXrH7hXDjzmCEvzhnSBPyci9BzaR3oO7b1Hf+gqEP0ON6z0/PeFrkAZaPqx8/+d1ZBYqCsCDUKAAECD6CYqiUBoCyzKqpBRP5fJlmLrgX91iXaNwmRCpxhpl1C7QQA7e/bddfOWiM79czvL/y88OFHuM8f/VS8q9JsZ1L78e678blYDbCup2B0M0OX+Gji4yNzb44AEiW6ge/6rttmf/f9HpsTI5LNaSFykWSpiip1VE+2Ml97TPJ4z5IPxt0zp2nTZeMt0y6MANUlfhDkOsDzLOrBTvV7hcdHS+LozpNk9/yd6/B/FvoA/e9irJ9+zM/Ot+QLumPCAxCfuuQ2nag1Li0vkueHj5MNnX7asePWZY90zrisQdAuDt2KnDpYvtnGB1iXL5B+Y/9ZH8su8RbL6x18lP2fn96zbJg7t2F5Ou/Q8OdQs/Y+IDL0tKZvXrjcD+P6iK0qsSvVcEnaObzznX1fJrWOHSWx8w92+ZuXCzxGoKwECAHUlz3sRQEB0UvaJ38pcy/393dtela9lfJhM7BQtBybuHPjVRtGl9/d9mS4FPmaS3e+tunffU12ssv/HmIH7SLMfXfelO71kFpbbPgGhm1ntoG5aNFAy7Yet8ubKPK/flib+06z/XVrhHMzvbEdJmRR8slRynvtMin7+a2cGf7NMP6pVU4k/+XBJ/L+OUrp6s2SNfdOv/f8RTRMkpd+FrsF/RJOGv7IlmOZ2n+VPFvtbRw8VDQK4/jyZwe68Nz6Q6f1GeJ3x1sR/9/1nkuUed3+O0qs+c2y1AiHYx/7ZdXXidZq1f/A519pq+pgPZ8vRp3Tafe3iDz6XSSaIo8cIeiq1kcDRVkW5CAGHCBAAcEhH00wE6ptAftkOeeDHUvkuy0QBglCObxYukzvHiOYJqI1idx+6vvvu45vKNUdUyXJepUJ2jqM7vFmMPG5mpXVPu9PLTxnFMuzrDNdsvlVRc7XX8t4f+aI5G8q9RJZ0C8nlhyVJn47NWPpvBRvEn2vCv+wZH0nmqNdtZ/mPapsizYdfKYkXnCA6+08JXMCfWVvNoH/aZee7XqaDvYm3DvKacV+Xa2u2/tOv+D/LZfcbV/8p427qL38uW2HZkKozx3ZWIPR6+D65pM9NXpMPWr6QC2wLWOWCcD+oeh6HrZsyXCs4fpm/2Ou7SPxnuxu4EIGABAgABMTGTQggUBOBHLPHf7gZ/P9kkvwFq+iA7u7Do+S6g2pnKfesX3Jk1q/ej5Fzt6N68r7q7bPK5u9qhxnEXnW45wBCsLwaynPeNwP58Yu3WFa36gkAizYVycgFmbLdR9DglDbxMtKcjhAK2yQscerLBWYWOfvZTyVj+Eu2Bv/Rh7SS1IeukoSzjyWrf5D60O6sbdUTAHSP9hN33y8rv/d+xOO/Rg6US/vcbGupu906aJOrngBgNWt80oVnu4IQVfMFBImNx3gQeHX8DHlp1BRLm6onAFSY00JeHj1F5kx62ut99KMlKRcgUGMBAgA1JuQBCCDgj4CuoH/gh1KZnxGco7+qvjstLkxmnBQjrcyWgGAXTSSne/etSoJZgjChWws5yuxHr150Frvf5+myYqv3TP5NYiJkcvcWclATZjrVz+7JC7qcf9TpaaLJDwd9mSFZZuuAt3JIcrRMPLOFJMeG3r5cq++zLn9e8vsGWX/lBClPz/FZDdfAf8RVknjO8SIa2aEETUAT502+c6jl83Q5/5DnJ0ujxkkyrd9DooNvb+X8W6+VXo/cZ3uvtt2Z46pnx29as841a+wtCMHSf8suDeoFdvbwu19YNZmkVRCHfgxqN/EwBLwKEADg40AAgX0moPuydc//63/VbM+/rwr/6+BIudOsBAhm0ZlkPUd+dU6p5WN1ADq9RytpmbD3SoRfTPK+IWZw6mtm+gyzj133pTPs2bmP3+7JC03NYF4z+T9ulv2nb/c++NdkfxO7pckBBFgsv+WgXmBm/zNHviZbp37g9bG6vL/5g1dJ8k1niiYJpARXQPfxvzJ2uvk1zfLBx591qtwyaqjr2gXvfOz1es3Q3ufxh6VJqv1kjHZnjo/ofJw5AWCSJDVLllkPTvCZNLC2s/5bgjnsAn/yOGiA6JZRQyRj3d+WK0lY+u+wD4nm1pkAAYA6o+fFCDhP4A0z8NcAQLn/yf5tY+1vTgPQVQDJMcEbQvuTiO5gM7v8ePeWklQtGYE2+aH5mfL1es9Jj7SBDSH5X2nFDlmZXSKrs0tNEscdEhEWZn6JtDHZ9I9NjQ3qkvq8kkq5xxyX+Oc268BL4i5vX8f9Mfi3/cco6BdW5BTIBjP7X/TTWo/P1gF/6+d6S+J5HYP+bh64U6CkqFieGTJKPnnB5F+wKEedfIJUVla69v57K4EM/v2ZOdYgxMCZE+Tb9z+VaX0f8loPf1cgWLWdn1sL+JPH4brhfU1ehl7y7NAxMveFOV4fTtZ/a3euQCBYAgQAgiXJcxBAwKfAmnyz/H1xaUBH/flDa1bQy6jjo+WUtOAt7/bnBIATW8a5lpdXL2vMILb/Z+muY/u8lY4t4mR81zSJqofH920rrnAtx5//d6HXxHrNzOqHMWekiSYxDEbZWFAmvedulmzz7pqWFo0iZZyxZea/ppKB3a/H/a27cLTJ/r/J4wNi2+8n7d4cKprpvzbLjuJSCYs2qwscuLXAn1lbqz449ZJzzXF/D/o186/P9KcO5/a6Wjqff6Y8OWCk1+SD7U/rLDr736xVmlWV+XkQBfzJ49DvybGSk5klL4yY5LUGh5mjEu+dMdryBIkgNoFHIeBoAQIAju5+Go/AvhHQff9Dvy+VbzNrPpCzU+OrD4iUfkcFbwnxvA2FrqRyZTbOKvR2BODMn3Nk9jLvSQR1Jn2IWcJ+7oHeB0CaQ+Dt1fnyvvmVVVQuOhuvRc+9P8LkHLi1fRM5unmsHSK/rtEZ+CEmB4KvpfXuB97aIVluPLqJredXmCXJb6zIk5d+y/UZGLH1sCBepIkBz9qvkQw8McWvFQ3aG2qlqzy+Ty+WDXnmODzTZ+6TCHTMqTkeDmkaLWfvnyBdzXaPYCQh1FUPmixRT6rYVFC+e4tJpHnhAY2jZIRJdtjOrNDwp2gOhY/WFsin5pl6coV+a676m60WanPDUU1c/263VBaWyMabp0rBp54TyUU0S5R2bwyW2Pb7232k5XV64kD5pmwp/HaF5L23RAoXrnQdSRgWFSFJV5wsqf++RiJTkiyf01Au2GFm7H8259G/8dhM+fnrb+tNtVsfcoBcYo4TPPuGK0SP8bN7dvyxXU+Wgm25Xs+Z1/3i/Z8aJ0ef+s/xcu5Ga7K5tb/8Los//EKWfrVQVi7Z+d0d2P5I6XTOGdL9+sskbb82licWeEPUEwk0i/0XL78ja8x7dEa86vN73HiFpLZrHVAfaD+uX7HGtfJBB9qrf/xV8nNyRRMzHtnleNGjEQ/r1MGvZ1t5+Fvf+W99aPpxgK06nHrpefLDp/O8Hvmn7Rpogji6oqR6KcwvkN8Wfi/fvDtXVny3dLeztl+/Dw0QaZ9GRNr/u8hWpbkIgRAXIAAQ4h1M8xCoDwKv/VkuU38vk13j1Vqv0lFNwmVqlxgzMA7Oq95eleea/bZTqh5F575eB86aQ8DXANrb1gH3M3LMLPigL9J95iFoZI4NfPT0VNGVBMEqGnTQffi6CsKqaBBj+Mkp0t0Mbu2U6T9my+srcsVGXMXO44J6jT/bMXQArt+IBjN8rfCoXkFNXHjRwUlyswncBHrk4xfrtsuk77aIr60P3UygYaTJK2Gn6EqVKd9vlZ8zi332iyZQHHFKcznej28t793vZONt072eABCZ2lhSH75WEs89TsIT/fyGzUdUnrlNipb+KYXzl8v2eb+5VhtoEMBbiT1mP2nz8gCJarXz6MiGXua9+YFrqby3s9Xrsn16rvvQF56Q0pISeeTqOyU7PatG1fF27KAOzJfM/UremDzTNXD2VhKTG8udkx5yHXMYZv7e8qcUFxZZ5iTQGW1dmaCJDP0pOtD/76NP+Mx3UDWpntWzdcvFt+9/Zjyekb9+WxU0j3enPy/P3j/W6vW2fu7pBIncLdny8azXRN+jJr5Kp3O7yvUP3CsHHnOErfdxEQIIiBAA4CtAAIFaFdhcuEN6LyoR/afdYlZrS/+jouWcNhGyOKtCRv1cJnp0oN2SEhsmT58cvNMApvyw1TW4s1MGd06RCw5O3OPSmh79py3XFQg62LMqlx6aJP072U/IZfW8j80s8LhFW0zwxtq/qdkCMNXkP2hrY7ZZZ5X7mv39GT4S9lnVrbZ/ro7q6a24VzDo8ZAaKAm06KkEj5gTDFp5SBzp65l2jjvU+71tS6n6bK3/jJ+yXSsJ7AZkrIJW1eu+o6RMNvV+RvLeXmRJFd4oRiKaNDJbAhJFVweEx5pTMcwSBN0ioPkCwnbN+OnJAiV/bJbyzb5PFvD2wgQTbGj91F3+BxwsW7BvLyjYlidT+gyXb9/7dN++2I+3jflwtuvqYeff4Mddni+tvu9fExyu/WW5vGSOmFvy8Ve2nq9BicGzHpP9jzrM1vV6kb7nvadmy8yhoy3v6f/UWDmz5yWW17kvsBNY0Gs1N8KgZydKYlPvK620njpjrvX0FQipWjl3kKbdEQf7rLM/ySStGl9937+uflhovuHZjzy+e7bf6hn6c10NcsvoYXLShd39DujYeT7XIBBqAgQAQq1HaQ8C9UzgcZP0T1cA2C1mUlTuNcv3r9j/n+n7j/7WIECp7RUEZhwqY06Ikc7Nw+2+1ud1OvP+3eYiy2dFmQGKLrc+vW387mt15l4Huutyy7zer8uzJ5/VQjRJnadiJ3+A+z5/ZnutGqTLvu/7Ml1+yii2utT1c39OMPBnW4Wtl9fCRb2OaSK92id7fPJ6s7xfgzJ2ToawUzV/ExTqEv3+5khJrYdVsQoKrTWz/g+aBJW6ZcGf4u+KD312RW6hbLrrKSmY+5M/r6rVa9PG3CBNb+9Rq++o7Yf/9dtKGXNDX9Hj8upreeCVGa7VCZNuu69GVayefFBn/T9+fo7Mfniy36sfdOb4qkF32h406sqFyXcMcW0rsCq3jh4qF5utD3aKDqo/efF1n8kO3c/p8a8r5fZxwyUmzvN2r5p42KmzP4kcfbW9+r5//TbmTHzatVohkOJrS0ggz+MeBEJZgABAKPcubUOgjgVW5u5M/Let1Hr22F3VC9pGyP0dovc4Bk9n/+/+tkT+KrD/nGHto+SidjXfA1BUXukaaP1uYwm8+yz6TiYRoLvYmf2/49im0vPIxl57a9YvOaKzzHbKFYcnSd+OwVkBsHBjoYwwA8MSG3s3PLXdV311pnn84i12mlQn1+h+9yFdmovmdKhe7Cy7D6TShzWNkUkmEFT9BAlPz3rP+OnSfzuz9b5WMvyYXiQjv8kSDVQFUgL53jQIkDH0Rcmd800grwz6PQlnd5DW/7lHwuODk7wy6BW08UB/krLZeFzQL9El+4+88x/XvvkXRz4W8POrDxp11vz1iU/JnElPB/RMq8F09YdqToFHe95t6116gkHXqy60dW3e1hx57PbB8sNn8y2v1xwAPYf29hi0UA8NhPzvyRctn+PpAk28eNuYYRLtJbig9+hqE62rbrUItFQfrG/dlCHPDhvj88hJO+86wuRIGGTcA82/YOcdXINAKAgQAAiFXqQNCNRDAR2qjzaz9u9vsD+waG6W7k8xe/f1KL/q5VHzrA/8eNZ1B0VKnyP8S3zmiTHP7O/uZ2bw/8ixPoouKSZcHj+rpejSaC12Zv81O/2Us1uK/tNTKTOD7wFmBYLuybZTrJat23mGXmPn2MKqz/L3BIP6HgDQZH2Tu7eQg5rs7Et30b3+mrvAnYDRrqed6zToYBUMcvfNELMyQ7cAWBXNLaAnMxyXtvdsod0tBL7ecXLreBlrTlfwu5jIRf6HP0j6fc+bvfu+9/j6/Ww/btAtBakje0qTnqeZTZH+7QX34zW1fml9DwBowrZ7Z4wxe9tfktcfC84Mb00Hu9opdpbTuzuvsqLCtT/fbv11y8PRp+ydoNDTx6D9N+Ly22ytYNBtC5q7oHqxu4XA18fY6ZyurtwFCU28b33K3pwpE28dJL8u+C6g77p6/gZdtfLUoIflpy+CExC8ccQAufzeWyQ8gsSAAXUQNzlCgACAI7qZRiKw7wUCmf33lb3/pTXlMm25/SXKl5stBIOOrnkAwJ+j6JqaxGjTz2kprRN2vjcYs/8aeOj3+WbJK7HeY+5pC0KgPe/PtoNAloLX9wDAmSbTvW7nqDokrM3Bv7uf9jNZ+6eYPAqaZM9b8Sd/guZj0LwMmp+haqnpzL/7WQF1mkZ2AAAgAElEQVQHAHY9oLKoVAo+WSo5z34qRYtXyY4K6+880G9a7wuPi5bECztJozPbS1zHAyV6fxO8CIEjAet7AOC2sffLOTddaWZ5x7qSu/lbqg8adRn6m088Ky+Pmebvo/a43p8AgD8DX03+N2z2FFv5BXT5vya7e274OMu2eHtuMAb/+nI7AQA98WDcTf3lz2UrLOvr6YKqSf/0WU+Y3BX6/QarHNH5OBn03CRXXgAKAgh4FiAAwJeBAAJBFwhk9r9JdJjJ3B8tByd53rf/ycYKeXip/TwAnZtHyOOd95y9DaShuse6zyebbWV311n8aT1aSqrZy29nj7bV3n+trx7tNmqhvSR81VcgBNJe9z1WxxZWfba3Qaav9y8xORWGz8uQ4nL72zpq0h5/7j02NdaVNb/qIDwYs+V26mAnmOLPN9GlVZyM+3/2rgLciur7bl7S3SUhCNIl9TNQsbAV/5iIoCDdDSIt3SqiYGNjByZIpwJKI92Pjpf+9xqd5zDMvXPOmbmX+x5nf5+fyJ05sc7M9e691167SdELAhloVdjzp4PGM+rVVEoAAs35d2IKnVu1hU5+usIIBiTv5hIHbh+IOgeIg5n1DmjjF1uyAGVhYcBstcpRDP85ecdBOvFB4LrsqNzZqVD/ByjfE00MEcHMZl6dslDi8VCPttSc6+xTkpKVqeNWpxEt7T6Z9lrQvvKi+5FR1N+6doNwB4Nq/7vGEOrLX8y9+8aZk6doaseBRqs7N3Ny0P3EQ6QEAC0VB937lBBbwb4fq3jj8UNHaVrXwbTsyx/cti39OfQm0CJQm0ZAI6ADAPoZ0AhoBMKEwNaTadRpqVztf5Ni0TSizoW1/9blLjucRv1WJtI5wYoCvwIAMo6qVRX9Na7bf2P98YA12kg6tq+dnx6qFLj2H/sfteSw0Y9dxFQccadxZTLMuF8lCwwK/XMsordoz1mRrYXlGtDlH7gqN7Wsmpfiov/L/Yu0YPRzgW6ifWhJCTaCiOEZQ2tK01DS0oM1LTYluLd1FBnfqe2lyH1+XoPAwb5nX+TAQQBKcnQUlXilA+W+5xo/p42osfx0Av3aWIXa1ejBbs8Yjhj6tJ9KOG5Qx1f/8KvUFHbFf1DFIXjoR7tDEYfXXCyYC9O7Pie09iYt7qFnuc0gmAtutmfzds6odw3aps8co3n3Z4yWdya9HeyBBR9+aazLDzyAdesRfSgua2A9DFW2iVW8EQyO2YPH0hcz33aDR+lzlAEAK20aAY2AMwKaAaCfDI2ARsB3BGSV/7ncmkbUjqPGRQLTnjNSAOAYRym6/7ifM6yBoxUiLdTOcGu2zvP3CyvN12XxwfE3XpjtVTlct9IF+5iqWWC0nntrwwn6bsdpg2ERirr6QPvPFhNFEC4Ea6Jaoax0Q+kchMy/1fHHveAnTFl5lD7aJOZw4x4EEh5hUce7uB0kWAQIICAY9OmWU5QioNoXrG2fjCilvf4fe5nGLS2xF4FlCD06Tm0vhW708SIwBXbeO4qS/zrkOGqOa6+mkm92zfCt/twgg/o7hNl+eu8z2r1pm1QbNbex3T4vV/1qylMwn5HxvrpBHarSsA4VLVvacPxNU2EpoE0csv+58v0TxMK+JrfvT5tW/ua2JKHPgwnqWQdIOp9oUPS/mvWOr+NiMBlhQXv9P7o/jGnV3cDFD3t0QGdq0Tu4yOHP738u3cnBKt7od9DCad8igQw/8NJjaAQyKgI6AJBRT06vWyMQoQjsO/uPYv/Bc+LU7sp5o2gai/8F6IJn7HQvj/vMokRK4I4AIuYXA0CmVh393CdyvfWLLBL35bZTAZcZw+n/fg0LUtMyFyvMW2+SKT/AfW6ZYxHcRIQL7ePYs8wi87hds4wF7gYtFCsRKMj17dNvKU7Fcnrv+mBf17rD56nvzwfpFGfORQzPACj3WJPVZJzvYMEhmWfCzghZsPsMDWPFf5GuDiJ7RQBl2LVFqD6XGYTCkncdoZMfL6GUhNOU84aqlJ0dedD/7Xb6h99p98Pjuceg8xllhjZ/XvGVyTKL1IGrrEc2AGBv94c691l9R9G3r7+vMr3jPR0mPU9gAbjZiSMJNK51T6H2fxir20uj6caH73UbluAMvzt6Ov/jrmVgr/+HGv/0LoM9K+dbFynSuUA2AGBX/EewYuxTPZQ1BFxB5QtkmB0i4+lrNAKZDQEdAMhsJ6r3oxG4xAjM3Z5CU1msTybD2PLKGGpXKXhdrmwAoE6BKJrMQQULk1sJGZkAADK3Lbl3vJvDCEX2sewk2rPN9gXK1HoHa1sns/FvuNzghaVimgPmuGiV169hIZlpXK+VwV2ETeE6ocMF6MAwiNsgoh2iiJXjjgETuY1fIAE/Uec92H4W7D5Lz3PpRLLAC2at/xfRpBDZo/WanHFRxnNcpaDP7fPYKTr22g90cMBb9Hfyfyya7I0qUYlZHSimSN70ZfzN9eAHesym42/94rj86AK5qPTHfSlr1dKy28tU18vQtkPlPMmswd7uD44yHE+0n/PT0JqwZpNGrkPK1P+bLQ+vqlfDdVzQ9l/sMZR+mvup67XWwAzw+PylN+mVviNd75O5QKRzwdwxM+jtEVOEhgVzox2XQqBrQRbushFq6r+5qFA9w0Kb1hdpBDIAAjoAkAEOSS9RI5BREICmWMelifTncbFsKfaVMzYLTbwmjqrmcxb/M/cuGwC4FAwAtMKL54hDMIcxB9PDh19XmHCtm81gJsHcP8VapPnhjIGS35XrwzcelasPL4JWhsx88DMDHwkBgN85+9+HxfJQiuFmyIYPZeHABsWzB7xUtKVksACAzDPRioNRrarnUypjcNsvPg8V8+L8+l206/7RlHr0YhZNzttqUYmXnk2n8ydt2cf0/9GUcuCY45IRNCj1djeCCODlbDLOd6icJ5k12KnoaBUH598v6j+eBRml/oUff2VQ7UVMRoV+//ZdPG43QoDBze7p8CQ9OaQHxcTFsl6Av9R/zF2mSkXqM2cSlaxYLuhSZAIAaCl4w0N3Gc4/DIJ/4/kcg+kVIIBy0yP30l3tnqBiZUvRuTNnad60OUIsCXPhoXqG3c5If64RyCgI6ABARjkpvU6NQAZAYNHBVBqwOokpxuKLrcL0/6mcqc/mwt6+VBoAU7hm+sONYvXfcAJT2FcMVufdrHwu6t2g4AWq7E5ogTLe48cDtJLV8kXMDwHA+dxxYNSSI0J16tY1gX3wBAvnPcXOpl8WCQGA5zj7/9OuM0JbcmobaL9RNABwNWfUwSSAToHdwC4RYSRYW0LKljEIbZgvQrnDlKbFCEEtPy3hxW/o4MAA4mAs6Fd01OOUr/XNBjsALIFjr34fcPoCXe6kwoPdKd5+rj8Sx5JxvkPlPK39abGhHi9iVhE3CBy+M3IKvT/+ZZFbha8RVeqXoeljchkBQBlFfbOsIFRZdJGWiGmpqfTW8Mn0wYSZQjiP+fYdqtygtnHticNHaWrnQYbmQSBDuUCr4b2p8d23UJao/75XEg4cpolt+wiXYIhoGQhtQF+kEcikCOgAQCY9WL0tjUC4EYDDOmBVEv20X8L753taV4yhNhXd23JlhACAG+bIlEOkD+3/3OxkIndS+H4/oWWbiHkVAIQAX6+fDtCag+dFprvomjys5Ii9VczvvfUiBp/NXRRmrzsutJZQlADIdEKAA/xCkyJUncUEg5loCUATFiREG0K7iQYQcF9ePg+0pCzGz5xbGQOeywGNClFupvT35KDTEcFWG8HECoUOLsBFB3rOpmOzAzsJcWULU+mP+tL5P3bRvqdnUNo553cE7f5Kv9+Tsv/vai/LyRT3ygjNhSoAIFM7bq1F37JmPY1m1f9Du/c5ngWcRtDMa990LWeKZ9Oc58YJndktLZvTMy8MoPhswd/bRFasn9lnBH33+gdC44oKC2IwUUysZQW//bKERjzSMWAWvUSFsoaSf60mjemjybMMh13ERITzEHx4pd8oQkcEN8tftBANeu8lurJmFeNSt73atQKs48vMi/tENRjc9qA/1whkVgR0ACCznqzel0YgzAjsOsPif4sT6aigSB+Wx34Hjb8mnmrkd88gygYAbvy3raBXGGQYAMHmQn/3DtySDYr5IibqLJpjeW3H5odAHGrBEQSA+rxXk8E9FAEAGS0ElHOMuaEIxboIToh2Vwgkqrj3dDJ1+HY/JXBXATczs/N/HEmkAQsCiykWYuXNcRy8KMv6BTIBBsyv2v3Bbe0H+75JCa98F/Qy1PQnbTsQ0PnHzVmrl6HSH/Sm6IK53KbM9J+7OV9WACIpAIDOBmgXh3p3J7M7jTL7FM0SywoA2pX6gz1conR6s6wgd4F89FLPofTD25/4jkebkX0JZQbBTMYRL1u1EpcUTCQEJNwy+AhwQJDxugebpZcLWNchM6+MBkOmf/H1BjUCARDQAQD9aGgENAK+IKAi/lchN6v/N4yj3KwD4Gaf7UqhUb8nu12W/vn/lY2hrlXcM+1uA8o4osHGEhX+M8eQEXtDcGFAo4J0s0tXgUDrQ+0/yg02sLPoxVAK8MBVualjnQKuJQ5u88jgHooAgAz9X6QLArordGN9he0ujI5gWg4ruBwkmDNvxbRRieys0F84aPbfrlsgGwAIVQvAE3MX0r4OYhTjYM9RgU7NqPBzTP//t/7Y7ZnLzJ/LOMaRFADYvOp3znZ3MBxIJ+s4ZSjd8kTzdKdRZp+ijjrq7UcxAwE6BG5mz3r75Uw3vudW6jRtOG1lNkSw7L8XPAa+O4Pq33FjSAIAbueCVo/3dXzqgraR1oXIsDBq3tCIur38AuEstGkENALOCOgAgH4yNAIaAc8IQCOtM4v/rU1wF0uzTnZP6RjqW13MSf/orxQat148ANCxciw9Wt57WzgZRzQQkLmYWj2aM8ToNy9qn2w+SRNXHBW6HL3sJ91UjOAIq5hq7b/TXGhx2KlOfqMloReTwd3vAABE/zrP309bjrmXX4iIL8q0AKxUIJ7P0plF8bXRoeGwUIcNMEL+Vyp7UBFDBGs61/0vWIOyhw7f7RMqAUDwYMR1Raged77w25L3HDVEAJHhV7XoPNn/Uf+vWVZ1iEx1n5sDZt1sqAIAn06fQ7P6jxbCFSUAcHqDZf9vbfkQtRndj7Jm/+8ZFJ1DxlFfv2gF9bvjcaF1i+oKYDC08YOw4Ypvf3YdG/T8R/t3otcGjQmY/XfCQ5RhICqIeObkKZracSAt+vRb1zWbDIA8hQrQlI4DaMnn8x3vcVq3/UKUf4xr3YP+XLbGdd7HBnahh3q2c2QSuN6sL9AIXCYI6ADAZXLQepsagVAisP5YGnVbnkSnk+HqiBlY4sNqx9H1RS/u6+00wqQNyfTeDm4zIGDIRPevHkfNSomNHWxIGUfUaRyspXmlPAb9X8bg/CMIIGJeBABls74i67HSykWud7pGBne/AwAy5Rdu2Kdyu65pqxKMs3Tr3AcmRx8WiLyN2yo6GTpCoAuAiPWqX5BWHThHP+50FjF0alkos29TY0BEz0JkvfZrTrzLLIAus4hS5YKK5jgQCSwy4jHKEuv9O0Bl/ZF2TyQEAESdUWCHAEC5apVpdMsuhL7xdoNz2eu18VTqqvLpH8kI1Mk46j++O48mtusrdKQyAoAJ+w/RuDY9ad2vy13HRrkCRPoCsSGAAxgNZapclT5WSlIyzRkynhAUcTNkzXu+Oo7yFAz+/6lTCceNNa/+4Ve3IckMAMB5B4PCSfnf6RydBhZ9fp1wcF2ovkAjcBkioAMAl+Gh6y1rBPxGYNbmZHp1s5hzbs5dNFsWeqlRPBXhf4sYBAZ/FBQYzMa/+UfVjaf6hbzXosuI0TntA7XY47guPlBv+EB7hxjbcsEOAF4EAF9jsb031h93dU5Fzsh6jVc9gEsZAFi27xxT5wPXzVv3GUyx/zjT/ocvPkwr2RF3c/4xphtmopggO9+mRj56a/0JOu7QkgMsjX4NC1JTW8mITImBW+BD9nmxXw+F/0PPvUsJL7tnGu33Zq12BZV8pzvFFpcLunldcyTfL+pAYQ+hYgDIBADQPg6q8a8OeMER1qdH9+c2cY9fkOWFg/lij6H009xPXY9CZo8y65YRANy7ZQe98GQ32rF+o+t6u744mg7s2EVYi5M54SGTrbe2GAy2GNkAQOfpI+iLmW8FZC3YSxac5kYAaHL7/kItIB/q0ZYe6d85YCmBK9D6Ao3AZYKADgBcJgett6kRCBUC59jv78T0/w3H5TJ117BzPql+vFCtuGyJQf74LDSzcTyVyC4WXAiGjUw7Ovs4UId/7n/oDS9Hk5bNyquKsYm0h4tnYbsCHFHZx/RwGVNlPphzyGS7/WYAyJy5kxI+Oip8zBn/OdzFAPoKIoZnZfh1hQmCgoFMtAUgyhJqFM5Ki/acdRwqkB6FzL4x/gQObLkJH4rsPdA1aafO0b5Or9Cpz1cID5O9USUqMasDxRTJK3yP8IUcxfmbs6pZsqqV2gjPE4ILZVrwyTjHMkuVcaQ7TxtBCz780rHtW/Vr6xMCBAWKF7lgepmMuojgHQaXEZ/D9dbuBW7YyLQAbDt2EP383meOTnAgPGRo8xDgw7m7mUwAAOr/D3R7mt4cOtFRP6HhXU0N4b9grAPs4SUO6oiUSVxVt4bxXKCcQZtGQCMQHAEdANBPiEZAI+AJARX6PyYUbf+Ha9FZAB0G0GlAxMrliqIZLC6YJ+7SBQC8COLJ1GIDDxUxNlHhPzik/TlbDOdTpCbeej4iTm2g85RxRvNnjabptxajEjnF9CTcniGZ4IO1Zd/hsymEe9FB4FSSmOOPtYjqJoiyQsAAyBYTRRAetFuw2n0ZtgtEBqFr4WanuCzom72p9OO+VPrr9N90kv/bZENwnIIKZc1CNQtE0QNXxFClvFEXBQT/TkymY2/8RIdHfkRpJ50DGlhDlrgYKtTnfsr/7G2E9n9+WOqx03R+3U4688sGOv31akrcut8oSYgtVZCKjHqMct3G/c0ziMDgn0tXU+9bHxGCRaQfvNBAtotkAgBNn3iQ5r/xoeM0gZxsGbG+YfNeo5pNGrluQ6ZOH4NZ+967DS5zJvVuvSGgE9xp6nAWQnzwoulkAgyjvnqTqjau57ZkkgkAoKygbLWr6JOpsy8aF0r9PdhZr9/sJsc5/05Lo99+WUqvDRwjxJBw6yLgujF9gUbgMkNABwAuswPX29UI+I3A29tSaNqf4uJ8mF+Wor/lZBqzDJLoRJJYAECGXeCGhwwt2jqWKvUfY8jUYquIsZmidB9uPEnBELWOvYPV63v+dJDg5MqYG63daSxk0Pv9cpCAvYj5XY8uSrXH2hAAKJMnlr7nWvu9p5KFqP7WPcH5f/jqPAZlP1i4SkaYMBhmZncAp8z9qCWHCUKDIubGOjnO7yp0O37ish3RWEjpnFloYI04qpbv4tKdtHOsMcJO+KERH1DyX4cclxiVjYN+Lf5HeR+/geKvLi1V//93Ygol7zpEZ5dvMRz+s/xPypEgGhzRUawx8Cjlb9M0QwQBZJxN0XpwkefEeo1MACDQ2FCp7zRlGEFYzm7LvvqRhj/c3nVZooJ3GEimBaC17Z3rIviChR9/RWNadRe5NOA1wRTvRceXWbdMAABOeVy2rEYph91ufPheajt2IGXPdaHeyd+smXJw5x56d/R0gvaCqLl1ERAdR1+nEbhcENABgMvlpPU+NQIhQECWmm8uQbb+/5cDqTRodRIJsqnJrxaAWC9a4/X66QCdFvVi+B4vmW/MKRN0UHF+l3KN+wB2sJNdCtNvvCKHUcJgOqYQspvKgnYpIgXt/x42mBBta+Y3nFwRQ0Bi3LIj9MW2U8S/BYVMJQgSbGCZAIDQAgNcFMflFa2q56NHGBs3ropsWYjTlCjneJ5bAyIIYLdkDrp0Z92J3w6dF9pSMNbJ0sOpNHQtZ+6ZuSNrTF4wune0rRTriMn533fS7ofHU8qBY8GH5gcvOnd2oxQgCwcGYgrlpizR0Uzfj6XogvhzlEHnP7dqG6XsOxbc2Q8wEwIOJV7tSDlvrSW7zbBfL1NvLuMQymzEjwBAoGw31vHBhJn0xvMTXJckE+CQwU1mXCxSRpch0KYC4QFHGk70u6OnueIBdgGo8znzundukQkABJoYgYF+b06hWjc2Tr8EGf/t6zbSZy++YXQLcBIMDDTeE891p3s7PEmx8RmvNMf1cPQFGoEQIaADACECVg+rEbgcEAAlH9R8UPRlTDZDLyMy6GcHAOxJlo6P+Z+ompeeYsdO1RbsPkvP/3rI1UHH+LJibGAXPPvtPleKeqHs0VzjXYyu4Oy2aTjlMUuP0JfsnMtY0RwxNKVpMcK/3UwlyIAxVcogAq0lHAGAIozFgEaFqCbX0osYAgBduDXhNmZiqBrKOcYwbd8p+38ykVk23+8nMD3cLJYfcgSGruM2g3b7YncqTVifROcurj5wGzb9cwQBulSJpQfLOD8vwkEA4RnVL8xatTSVmtuTYoqpv+/qs4vfKVMPjlFlqOyiq/AaAAiW7Zap1ZfROEBZwcjHOtH+7btctynTAQCDeQ0ABKr9x9gygohoMdh6RB+KyxrvukcEANCZ4fcFy1yvDXSBPft/6tgJemv4ZPpq1jtSYyKQAOf/9qdaaNE/KeT0xRoBJq5xlFDul7tGTSOgEdAI/IvAd1zbO3RtEnHyUMpk6v8xcM8VSbTooJhHkTM2C028Jo6qOtCIpRb578WymVcI/g3n/ujI7qraPM60T+A2gCKGUgM412AduBmo9Z3ZyfuDWQ3BLFjWHiUA3X44YJQpiBrGa89tEB/idojBDMwEBD5Ad5e127l1Xr+GhWRvc7xeRgNAdkI8F/dUyEWtOUCUXeDMzPGPnE2lll/ucQ3cBFqPW4vBvaeTqcO3+ynBQTfAPmYgxsWSQ/8wdc7IVYk4LhnaAFMaxFMZLgtwssQ/99CeJ6dQEuryL7GV/qA35bix2iVeRfDpZWvZRUXhZDb9Us9h9OUrb8vccsG1cFKhVp/FQXdBhqqPlnoteruXCmDy9YtWUr87HhNas4wjjQE/nDiTXh/izlgINHkwPGQEEeFEN+/+jNAeD+89QH1ueZgO71F/7/q9OZUa3c2lM2x4Lqd3GUy/zvtGaH7zIrBUWo/sQ9Wva+D4PEgNpi/WCFyGCOgAwGV46HrLGgG/EBj+WxJ9yRk/GYPPM6x2HF1fVKw/N+r+2y9Jou2nxJxCPwUAzX2Jqq/jeji6LSqL0d2dcIOT3o4z9FuPuWdicb+TCr3TuIjRjOSWdN/ucK/xdqvbR5Z+ysoEDvyIR36CtcvDetHyEM6/jHiedZ9u48s8ozIChKLjwvG/vlQOalcrHxXK7s6EsI6LZ2IIY/NrAFV/kTWAyTHl5mIB21HKlJ04iS5CGqLLskSCKKhf5hYoTD1xlg4OeItOvL/IEOcLu3EZQc4bqlKxqU+HpuuAjxtKOp9otNQTzbKKtoUTXSJauQ2+rzUdYQdSxdDfve/rk6l05Ssdb9+zeTu31OtKf23Y7Dq8qFJ/akoqvdJnBH0pmJmWCSwcP3SU+jV7nLBuFXPDQ0YQsffsCXTt/Xe4LgN4zB0znea+4NyK0HUAvsDO4pBlQSDr34wZC/d2ahW0e4DIWvQ1GoHLGQEdALicT1/vXSPgAQGoeXdkxxwCfTJWgFv0zWgUT6VziGXIZbsM3FgsmkbU8bcWUEYd3aoKL4MLroVDPY1r7NFCTtS3Fg0AfP/XaaMnvVv5fp74aBrP7d0q5g+MIToIdGUWwMajwZkE1v0H0yrYnJBkiP7JCgxaxwcD4oUmRah6ITFKfbCzmc3t+3DmflhBVry8/6rcnPXPTbkgey9pCIgMW3TICJC4nV2woR/nspSnWWgwkMkEPbCn6bcUp2I5/wtkfL0nlUZwQFCWDRRszUKlQvyiJG0/SEfGzaMTHy4mTyAJnE381aUo9731KXuDipS1ehmKyiXX4lNgipBd8un0OTSr/2ih8dFSrddr46nIFSWFrg920c4/ttDUTgOF+rgHGueudo9Tq6G9AtZ5r1+0gjP1jwutVUTxHuRYtCHEuhPPieliiAYAzp89R7MHjRUOxjhtyg0PmbaPIuUeJh7TOFt//kzgbhxuB2BlLcgGperddgM92r8zlateWWf93YDWn2sEXBDQAQD9iGgENAJKCMg65uYkVbjV11Sm9mYTTIJ+uiuFxqwTV1fvWDnWEBHz00JZk2+u03T+kV2XcfREAgBrWditOzvsbuJ9oOp3qVuA7qvoLgb1/sYTNGN1gvBaA9HG/XD+TQzvujIX9apf0NPRI1AydtlROpciF9iyTgpHH0J7D7Djf1WBeFeBv0AL3s71+IMWHqLdEuUWTmPljo+iSTcVoyu5XCSQ4SxR+iBiGGcSswlyWwIaA1Yl0Y+s+O+nVcgdRdO4nWduLusRsbSz3Cng29V0ev5vlPjHbkrefYTSznKQil+ovzl7aVoMiwBG5c1BsVy3D4ce9fsJM76mlEOB95+9cSUqNrE1xZUvKrKUiLxGxinEBoIJ7olucOvaDUYf900rfxO9xfG6ge/OIHQACGQymWQ3hxfO7pLPv6dX+48iaCeImkgAAM7/m0MnGmJ3XsytjeE3s9+j6V2fc52iTJWK1GfOJCpZsVzAa03nH+PJiPPZB7SzFmR0GzDWYwO70EM922nn3/VU9QUaAXcEdADAHSN9hUZAI+CAwEd/pdC49eJ14OYQzUpFG62+RE3GsfC7/t9co4wQYDCl9UB7BsV78sqjhriejPOP8ZycMes8u7k13dNf7yNk7d0M1P/J7NiJ6BfAKYVoXIKg2htq0Ac0Kkg3l/mv7dPqA0z7X3TYsV+921qdPhdhLwQaF8UM7/xxwsj84zxkDIGTcnnj6AZuCdiU92fNjMuMY16L2T/iFo2zeC0i5+Y2RzDxP/NemRaA9mdOlQ3ktm7ZAIDbeIE+PyK9st4AACAASURBVLt4I+16cAz9nej8fQbnv+QbXSmagwYZ2WSFAIOJzLnhAKdx9Q+/0it9RxKU9L1Ytf9dQz1njaP8xQoHHEZUYNDN4TXW/f1CmtFtiJTzj4W5iQvC4f1o8ix6Z5S7Mn8wvIKJIeI+mQ4Abh0fVIMhTuu/6dH7qN24wZQ1+z+sGdkAgNu+vTxj+l6NwOWGgA4AXG4nrverEfAJARnH3Dplz6qx9EAAdW/70mQdi1A5DHDI+nArQIjUiVitIllpbJOiQo60V4p3fqZjT2WnHd0A7HaUnfNWX+2l44LCbnOalaDiOS8ex2nPyJBDDNBNUNC8F05ynwaFCGJ9wBOU86mrjtL5FDln2w1/iCKO4xKGfFnFNCYwHpzsGWsSjDXJBmBwP/bWnAUOO7D+g1eDuCI6Law/cl5pLfb5RQQYcQI9uAXgSi4zELG6xbIZZSJmXv7gOdat4G4gB/jfflqo3mf7Go+M/5QOj/zQeelc519ydifK1ayun1u7JGPJOlxYJITtWg3rle60iSw8OTGJfvngC3pt4AsEhXevBoE6ZH+juI2jk8lSyQMxALw6u3VuvtZop5e7wMWlNn45/9g/BAwf7tshMB4caHil3ygCC8DN8hctRIPee4murFnlokuBx8KPvzIYHH6co117QfbcsMCWz/eg+zo+pVX/3Q5Wf64RcEFABwD0I6IR0AhIIyDrmJsTQPtsTL14qlNArBZatsxAll0gs3EZyjucLtC/O9YpEJD+DVdpDWfAR7Gzd9CDbHogxf59p1Oo0/x9XFfvTsuGI9ftmgJ0L9epy9hzTE//adcZoVvMEgDDQV9+xBC0E3G20XIuWeRCyyowB9rUlXYIitgXu/7weRrNZyDT1cBpw9gfyiealc8lhIf9IugfQP9hIePiVqohMwG0FybeXJTKM0MhkMl2urCXnew7+ze15QDAkfP+BgCENAACbArZ/DM/racznN2PKZyH8jzQ0LFVH0oE9j411SgbcLL4q0pQ6Xn9jDEyg8lQ5c39IgjwSL+OQqJrh3btpbdHTqUf353nG1xudHfZwIZThwMELb6Z875Bz1eluTv1twcIqm3unADEHAPemUY1rm8YEF+ZFoAYxKnUww88rAsMxDQQZW6YY2H/D/fpQLe3eVgqKOXbw6gH0ghkEgR0ACCTHKTehkYgnAhA+K/T0iSCQr+MFc2WhV5iAcAi/G8Rm7U5mV7dLNZTDF33BteMo1tKiGd+RdZgXoP+692+P0DHE90datwDx7wh14FDeK0sO1/YMdCCs7+InTzU+u9her6kb+u4ZGS7+zYoSA14vmSmr0NEEEJ25wRo/xjwxityGA6z9VSQ2X9rw3FafziRTialGuvEnnLFRRuONWjucFrXHBQTyIIjD2bEeh5XlNYew/dAQO9LzszLtgZEGUNjxuPBSlyHnz8+nY0RqjMAjljvvdzirw2fuUiLP6xlAwcg5vBZrWYc/XT8zQelRuGsNIGz9bFB2lIe4nPs+N1+OiAYiLIHAFQDgm7v3/+VjaGuVcQYKdaxkvcl0N6WU+jc6m3pfx2VLY6KjH6C8j56HTdA/u9JP792B+26fzSho4CT5Wt9MxV94YkL7nFbdyR/fnDnHhr7VA/pmvwSFcrS7a3+jxre1ZQKFC+anoFFlvjMiVO0Y/1G+v6tj7l2fr6yA+2EW+X6tajnq+OpcKniAWGVDQBA4LDt2IF0Za2q4MvT1t/+oHdHT6MV3/zs+ehq3diYnh7Vj0py14I07kyxbuEyeoODCltWr/M8NgYQKYc4lXCcxrXpaZRgiJgVD6x54/I1RqmCH3iY8wcqj1j21Y80/GGxlozWveB5uOH/7jZ0IcpVq0wxcfLfEyLY6Gs0ApkVAR0AyKwnq/elEQghAmj9N/L3JGnnVUYAEL5r56WJtDbBvXYdW0VQYUbDeCqeXSy4IAsPnLXBnPH+RTDjLTv+pbq+NjvlE7mEwEQN9e/IRH+2VU6M0O/1myyKtjXzU5+fD9IqZktkFAMboG7RbNSMRQkrMhuhIFNfTHwTuBwDwoc/sNjgMi4pEQ0oqe69VbW81Kp6YPV/jLv3dDJ1+Jb1HARKRXC9PQBglBAsT6Ilh8SCYyJ7YeICjeB2oY2LyAX0IPZ3aOA7lPDKdxdNgyBAiVc7Us5ba/3zGTt/h55/j45O/TLgkkow/T/33deILDlDXJOWmsrOLrdyG6Peyi2cG3Wrq8daZAMA4Vy/33OJtGc8c5LLqzoOpEWffuv39MrjObEujO8e1od44cluRgBJ1cAKqFinOlX9Xz1qeGdTKl2pPGWJEmMZqs6p79MIZHQEdAAgo5+gXr9G4BIgAPE/iADKmgxFf+u/LIPjgiyDhoW5fd01/2TaQ2UyvdJDtQY/x4Vw3czbil+QHZ/Gdfkfbbq0zj/22LhkdnqeWQnI5C/ee5ZQbpAoKc7nJ1YZcaxAnRfse9nArIxerHFxmlsOiphT54m521No6p/+MFqwhtpcJjSxPjM3JH/Hpxw8TjvvGkFJ25z7zaN1X6m5PSimSF46//tfhvhf6tFTjtuOLVGA6f99Ka5cxlX+d9rYrj+30uiWXWj3pv8YEiLnfimuCeQ4WteiUkt+Kfbix5z2OnqnMSMtIBJMZwClBrMHj6XPX3rTD3iMMe5+9gl6fHA3XSLgG6J6oMyIgA4AZMZT1XvSCIQQAdnMvHUpMgKAMg4FssW9q8XSPaX9bf9nhxH0erRlg0Oa0a1snjiacWsxyhH7n4clW+YQKgzQQm9w40LpNHpkmJ//9RD9uFNMb8DPdaF7AZ4vWR0CP9egOhaEISEQCaHIYCYb2HIKAEAHoP2SRIIgoFfLwa/x6LrxVLegpPfPE59fv+sfSn8Apx5rKzSwOeV78kba12Emtw1cE3C5ue6sSyVmtqcs8ZmLXgzaPhwuKPRHsgVzHO3r/mDCTHrj+Qkh20723Dnp7MnTIRtfZODi5a+gfm9OoTJVrgp6uUwXAJF5vV4TTBwRY//2yxIa8UhHX0tH/Ghh6XXf+n6NQCQjoAMAkXw6em0agQhEQFXxG6Lso+rGUYNC7pReBBm6L0+klUfEMpIF4pn+z9oCpXOEMv//z2Gs45rtvkxJh3p/KC0/A4bst2hdtsxaUMM/49biF/Rxx/1ogQftgEtlcLTh/A9s9J/zb64FIn1QqvcimCi7L9T0P1U9rxGIQFlEKGr0RdcEbCoXiKc/jiaCuS5kDYpnoxe4G4XbW+FHAAAL+pBZQZM3JJOXxg5cPUFduO7/QcFOIXYgEjfupV33jqKUw4HV56ML5DJa+gViCZhjFpvchvI+dr0Q1hntohNHEow+8ajZD5dlz8VO9ClxJ1qm7ZtqLbnI3u9o3YLXfYYgoOi3Fb+yDO3b+pfQsG6OtHUQFbFHoUXwRdA52L99Fx34a7fQLa5dHLhrAVgAX8x8W2g8kYtuadmcnnlhAMVnyypyub5GI3DZIaADAJfdkesNawS8IbDqaBr1XsFCbpIVAHnjstDLcNJzurkjRJFI/7eiNn11An2w8YS0BoIo8sjcjrq+iCEW+PLaBF/nqc6icGNuKOIoUjeF6f8fcv/5S2FwcO++Ep0T8gdsn4g2jGACyAoCquwnF3PPe1xT0BBIhL99KUsjsJau9QpQGWZtdPthP51MFAs+tee2hC0qu6vXywYAIKzYmTtc2M3A6Y9kmrsjRemZRZeQ7lXiCKVCqpZ67DTtbj6Wzq3ZrjqEcV9M0Xx0Bej/FQKLz3maIAJuRgnA5Pb9pQUBVZZeuUFtI3P99avvCt/u1u7OOpCquGGwxaC2/IGubbjtXCvasGQVjXq8s29Zaoz9UI92dPr4CUNwT8TcHGnrGKEq80BHiGZPP8qtAZ+ndb8uF1k2DXx3hiHWF8z2bdtJE57p7duzWO/WG4yWjDnzynW2EdqQvkgjkAkQ0AGATHCIegsagXAioCoAKNPTW4b+D3HzATXi6PaS6k6DLH4QynuOHVE46H4anGDQqwc1Lsxq+1F0jEXZuv1wgLZzBwKvhmz2/7Hj1qZmPgKt3ckuVQAAXQzQQq8JO9tu4aHvWTxv/PKjIQ0CIAAz7NrCBI0E0+DczvrtGL37x4mwMQHwPFxXKgd1Z+c/L2Mk064vd3wUTbqpGF3JIoRutvVYEnWVCCwgqIDggpMBpx/2pdJkDgSItgXEPuszM6jL1bF0hUCA0G0/Ryd/QYeGuvdADzYOMv9Fx7eiLDHh+15x21coPt+6doPR533TSuc2iH7M2aTFPdRqaC9a9tUPButAxKDy3pfp7hWg1C9gfosbYv5Ww3tT47tvMQTlzp89R7P6jqJvX39fYDXBL7GO/cuHX9L4p3sJjenWDtE6CGrr3xw2kT6ZOltobLeLELBAXf1tTz7ETTSy0Jwh4+nT6XPcbiN0GOj12ngqckVJ12v9fBZFxBJdF6Qv0AhkYgR0ACATH67emkYgFAioCgDiB/6k+u7OyDlmFnRi9f8Nx8WynKFW/w+EIZxzCNOtPSTWBs/tLCDY9nSN/EbbOqsT7EfWGw52N3YibyidI+gyPud2e+OXH1HK3rrtz+lzlDjcVi4ntWGVeji4ogb1/JFLDhsBEj8NjuidrNzfvlb+gG38fuYuEFNWHqUj5/yd27oPrANBiD71C1LVQhdSWF/hIMSb693LNOpwFwIwPYK1/zPnlAksoJ0jWkZeVyp7UOih17jscCp9tSeV1h9Lo2OJf5NZNYP95eDnvRh37LihaDTdyRn/QlndQj/iJ436/90txl/QBlD8biKUCJT+sDdBMPBysD2bt9PMPiNozY+LfN1urnx56Knhfej65ndSbHwcrf1pMQ269ymhOVo+34Mz70+ltxsUucmvLDIo7k8O7Wm0l7OaH4wJ+9iizAWZcghzzX6sF2NVqF2NnuTzqHZtfcP5hy3+bD4zIjq5Hst9nVrR44O6GecvYtu4JePLvYfTn0tXi1zueA2CFQPemUY1rm+oPIa+USOQ2RHQAYDMfsJ6fxoBHxFAdq/rskRafljMObdOLdrT+zdu+9eD6/8FW5IbdOGBzAC4FIZ+9shG/7DztLLTDGeoasGs1LtBQUJtvpN9ue0UTWan87xkcbU9g+yGEfQGOs8X7wfvNp7T51hTwWwxdG/FXHRPhdwG00HFjrPzP2HFUVqw+4wy9tZ5gX1fPgO7w+20Npz7a78fN1olyp5JsL2ajn8Hzq7XL57dkQ0hooUgqv5vXctrrP/wBgcW0lz0BcAomMTCgrkVz03lrFXuOf/7Ttr98HhKOXBM7vboKCoy4lHK36Ypsbcjd28GvhoZ7m9nv0fvjX2RTh0LrJ8gusUbH76XHu3fiQqXLpF+i2jLNzAGWo/oQ3kKOrNMgq1h/a8raGK7PnRo9z7RpaZfh4DF//V6lm5t9X8BFeQ3Ll9LM7oNkW5bF2hsMBfmTZtj1MAHMxH1f6f7veABR7oZU/7vZSfefhYnDh+lqZ0HMavjx4DLlmVxmANBn+KdUdPoq1nvSJ8hblAJHilNpG/SCGRgBHQAIAMfnl66RiDcCBzlLF77xYm064ygCpllgf2qx9LdAir9k1hE7D2uIRYx1V7hImOLXgMkFnBW+KW1x2jvqWTR2wiU/NpFsrLIXD66umC8630bWfxt+OLDBAfQzeBIVswfz3Xa+YUcWut4YAFMZMfai+Ad9paThfPgP5XMFUv5skYZ66nJ+63ADmS2GDWn32nf6Fwwk7FHHbvsmk2cIPQXyOEOhjWEID/dcpLmbT7FjAC1uneMn5cf5Ebc9vBhptZfkcddcR4shBeWHnEsg8CeHrgKWgoFXMsprHsTYbQgWIPsP8pUMoKd/m4t7W37IqWdFCvVicoWR0VGP0F5H73usnL+rWeZcOAwff/2x0YwQNaJhpML5/02dqBLViyXni02x09NSaVPpr1Grz833vHxgcN5V9vH6MHuzxD+rGrb1/1Jbw2fTCu++VloCDiqcPpvfvR+QucBNzuydz/T6yfTj+/Oc7uUTEzuad/ygmCI9cYzJ07SHMbkG8bcyVB332pYL+W2dip4NH3iQbrpkfuoUMliAfe4ftEKmtZlMCGwYzecH1gUKBmIihZnd5nj/J2WRtvXbaSPp7xKC7hMQsSA9WODutKtLR+SYo6IjK2v0QhkNgR0ACCznajej0YghAhsOZnG9PwkOpEkFwAQ7QAAmjBaif11Wmz8ynlZnb1BPEE87FIbVryDndGvt5+mpfvO0qEzqXQu5T+mBNrtwdGrzM5+oxLZjD73so4w5tjAXQg+2HSS1vO/j51PS3d6MVbhHNHUtExOup1p9YUUQcEcb284bmS4ZR1qnEEJdvif4xZ+lVixPpwGXQaUY8A5RqeGBKboQyzQmtH24wwC7QkONMo1Vh04R5sSEukEn81pnt+KIZzzXHHRRnCkPAdCoNJfn/9ROSsEhMAK2cL1+9g7yimA/VPV8tJ1XOqhkrtO5fYCn3AwAwKXh8+mGmvHmlGe0YAZCY9XzUMlcroHKMJ57m5zQel/f7dX6eyijYEv5ax/jsaVqei4JymufFG3IS+Lz+GsH9ixyxC/+2PpKv7zbtr++58XiOBdVa8GFSldkirVr0WV+Z8yV1ekmLjgzwd61P/AjvMPb39i6A7AUaxYp7qhLH/t/bdTIXbGTZq5F6Cx/u2//2FkqOGoWtdervrVVLJCWal129eCVnuHmWWw5Ivvad3CZbSDnVUzYILxy1a7ihrfcytVaVSX0P3AzUxcFnz0JSFrD2cWuCIoAUE7UQp9oHmAx2bGe8W3P/N5rr4Ij8Kli1PVxvWM9YqcoznPoV176TNuKbnks++M/SOYUqNJI3bCmxvn6sdZgm2wccVvtPqHX2kPC1fuWL8xnaVSgs+xPONd44aGVP/2JpSn0MXipG7Y6881ApcjAjoAcDmeut6zRkARgV8OpNKg1UncE11uANEOAF9zvfCI35II9cNuBsekU+VYalEuArx/t8VmwM/hSKPbgWjbPbTKu79ibnqsSp6A9fMZEAa95MyAADtrSX8dppMfL6HT3/9GqQn/tKKLLZaPct1Vj3LeVotiizPd/DKi/GeGY9V70AhoBDQCGgE1BHQAQA03fZdG4LJE4O1tKTTtT3cKuh2c0jmy0AxuAVggPnBeEkGF7lz7v/KIWHQBQYWpDeLoytz+0ckvy0MNsmlkhEGtB6thw+FEOp6YamSbYUZmmBkNFfLHGawDCAwiC61NI6AR0AhoBDQCGgGNgEYgchHQAYDIPRu9Mo1AxCEwnLPzaAMoa1WYqj+Vqfqs/RbQZMX/mhSLphF14pSozrLr19drBDQCGgGNgEZAI6AR0AhoBDIDAjoAkBlOUe9BIxAGBJCh78zt+daySr+sNS4STePqBVfqH/17Mn26S0z8LxtrCo2qG8+9w3X2X/Ys9PUaAY2ARkAjoBHQCGgENAKXLwI6AHD5nr3euUZACgEI/7VfkkTbT8kHANxaAO47+4/438FzAsX/vOq6BaNowjXxxGXn2jQCGgGNgEZAI6AR0AhoBDQCGgFBBHQAQBAofZlG4HJHYBcr87flFoDHJTsAADe3FoBzt6fQVNYWcOtBjrFQZj6gRhzdXlK+tVCwM0Rp+zbucrDgYCqtPZpGO7nV4ZmUv1nJ/7+7UPeeOzYLFc6Wha4tEkUoQyiXi9vdRejDceg81/AfTqNlR1Lpj2NphA6C2JOJM1q5V8wTRZ2vjqVq+S5tNOUwr/ULLi/5mYUmD3Eg6GTyhessmSOK2lSMoRsYcz/wRqeJz5lxsvhQKh3kuc1zBiaFsmah64tGGwKT+LNXO8V7+WZvKv24L9XocHGa/5uPwbAYHh7PE4JkD5SJMZ5vr2bFch8/x6f/nQxz5WMdDjBnHi0fS2Vy+jCZbbF4jxbxO/TJTlYd5/cJ3xfW583E9vErYwg6Hn4aIN14PI0+2plivMMnkih975gnJwNQs0AUdWTx0Ct82Dv2uuxwKn3F4qW/MzMKXUzMc8VcpXiOe0tH020lYwjPVSQZnve1Cam8/jRaw2vHO2d9LvFdV4SfyxY+PpeRtH+9Fo2ARkAjcDkjoAMAl/Pp671rBCQQwA/FfisTiburSRmy9MNqxxkOlZPB0evIzAK0GBQxOC0zGsYbjoxXM3/Af/hXKq1iJ5nbuktbQXYQHy/vn/MmvQDbDXD+EFD5jp3NI/xnEcvFQQ2UaFTPH34vBQ7i2HXJhuPvFgDKwRoS45n5UUNxnThvdJp4fWsy7WHH2M3gtD3KZ/v0VbFKQYez7GTN3JTMznCK67PlNbCF3SzhYMaszSm06cSF7Q+d9gkH797SMdSlSqxvzuleZvL0X5VEm3l+N8MzN6x2LAcj/AnkreMAFzRKEKh0M6/tQ/HMztmSYjj+CO64GRzp4fwdWPUSB9nw/fbNnhT6mIMz+L51e9+wLzwnT1bgd6Bixmr/6HYm+nONgEZAI3A5I6ADAJfz6eu9awQkEPiMs6WjuE5f1tzq9S9F6z84gsj+ztmaIlx24Lbv0hyYGMjMhEuVSd/Amc+pfyQTHCGRH/b2/VwKUUWUk/RckUT72XEUNTc2idM4GP0HDohMZnxEgyLmOKoOELLBPXhvf/K5iJpbqUygcXDmI+H8clBD5uyxt+bMOkAQwGs4DfvtulzM+Tf34Vcw76O/UmgKn61oAC8/Bw9nNo6nEtnldo2Aziubk2keB3TOSwZCC3OgcGL9OIMxFG5DwOKVTQhYyK8ba0UAA0HX4pJ4hXufej6NgEZAI6AREENABwDEcNJXaQQuewTQ/g9tAGUt2I9t/GDvtiyRVjNdV8T8+CEqkykUWZP1GmSM23C2+DHOGsu5FrIz/Xf9Ts54jvo9SdnxN0cqyj/yX+JWjcA4HAamQkcWlRTJ2FrXIxsA8AMf2ZaTss+1uT/ZAAAc0jHrkmg+BzdkHH8rntzJkUZwdhpCnV4MjjGy4jLryM6MjjH14qkO0/JVDcyRIWuSiDtUCptKAGApU/1H/CYfQLIuKtzaJTIMlGDggZ0yuGYc3VLC2zNinSMtLY0WLlxIEyZMoPXr19N1111HQ4cOpVKlSl2wlPPnz9O7775Lr776KiUkJNBjjz1GnTt3ppw5cwqfd7gv/Jvbp/7xxx80depU+umnn6h8+fLUt29fuvbaaylLFvXv19TUVPr6669pxowZtG3bNrrtttuof//+VKRIkXBvUc+nEdAIZHAEdAAggx+gXr5GIFwIqLYADOZYolZ4wGrxH+8tuW64XSU1KqofzpII1qizBm28La9T/aee+0x+/bg3Z0KpRrNSMXSSs4XIzJ+wkT2y82//OgWj6WGui/daO46MPDLWqPmXMVlH5Ht2jMdweYEITdttHTLPHgJlMzaKaVpY523NGgdtBKnW2/iM+q/8J+vv1W78t6Wm6jiyIp7mPG7sILf1qAaRZIJdYAu9zGf5LpfVmPX9busK9HlOLnuYeE3oSwG8MF4Crf0a1o0omi2KNSzSaLfDM3dFjiyGLouI3gEcWTix06ZNo5SU/4LKTZs2pbFjx1KuXLmMZZw9e5YGDx5Mn3zyyQXL6tChA3Xp0oWio/0LSKieqf0+OP9ffvmlse4TJ06kf5wnTx4jiFGrVi2lqYAZAgr4x2oPPPAAPf/885QtWzbpcc+dO0cIsCCYEhur9v9V6Un1DRoBjUBEIKADABFxDHoRGoHIR6DrsiRD8ErWKuSOomkN4wzxPKuhrWD35Ym08ohY9h/iYVMaxCs5n8gy912VSDtOeXeWRPaPIABo1Q8yvToUBudvEAdOwrUf6x78CHBs5frjTkuTpAUlRR0onDKcNjjiXp02c+81WXcAz59b5wlQ4dHRAmJ/MiYT3PAzsIE1lmbnbQazPwoo6mqgfScCLTLZf8zrNQAgIx5qPYsqeaNoKp9lNpfXE4Gj59YkG997snsLdPYQIESAMFQWrkBnoPXjPYFOB9gdTgYH+aOPPqIBAwZc4Pzj2hw5ctAbb7xBNWvWpEAOL6678soradasWRexBUKFqcy4a9asodatW1/g/Jv3P/vss9SjRw9pFkAwzAoUKEBz5syhq6++WniZcPpfe+01IwCTmJhIZcuWpRdffJEqVKggPIa+UCOgEcjYCOgAQMY+P716jUBYEJAV6rMuCpmjSfXjL8qGy4oKytKjzTUgwDCYKcJwzMJpoNJP4X1DG8Avww6gxTB5Q7K0GKNfa8A4Xmnjs5gu/iqL1cmaiKOKjC3wgRK8X04b1ona7RkcyMrjolz/Hav9D12bRFiHjGHcqQ3iCAGzYAbWxIT1Sb6evwol3lwjttmDa/8hQChrXuaFin0nLiGB9oWsNSsVbeh1BDN8X4CdtEawPEl0DarfYyLj+8kKEZnP6Rq3QBao623btqUdO3YYDv+IESMMuvzMmTON4UaPHk3NmzcnqyMNBxUZ9ddff51+/vlniomJobfffpvq1q2rusyQ3Hfq1Cnq1asXzZ8/3xgfzn7RokWpX79+RrDj7rvvppEjR0pn63ft2kXPPPMMbdmyhcAkAGbff/89zZs3z5hn3LhxdN999wntCayKYcOG0fvvv3/B9bfeeqsxTvbs2YXG0RdpBDQCGRsBHQDI2OenV68RCAsCB7lFVDtuAXiA/y1rUPmexOJXVkP2vx+rhaMEQMRUs/9wSpApPyPva4osy/Wam4tH01Cur/YjBACHEiJ/H7DgmZ+OresmAlyg6sh4cdwaFo7m7GJgPPF0wvkPBUaizuoAfq5/3C/2XFuhFQkwyIrdiZ6tl0y8l+8GkYBOoD2sZ+HDbhx4QOs6WetZNdZouRjIVAQcRdfg9H0oem+w6/Bd+vxaf8pdvK4n0HcDsvpwgJGxhj388MOGY79y5Up6/PHHjb9DAOCee+4x/v6DDz4w/g4Ud9T+o2xg/Pjxxt+98847VL9+fa9L9fV+1Pu3a9fOcPYbNmxoZNgRsrXZ9QAAIABJREFUFGjTpg1t3bpVKQCA7D/2Da0EWPfu3al9+/aG89+zZ890zBA0cTOM9eabbxp42q106dIGKwDBFm0aAY1A5kdABwAy/xnrHWoEPCOA9l7PLEqkBIUsOn5o4we31cKR/b/Uzj/2KyseF+igICqHmnkvYm+eHwLbANdxW8cX6gbPojrNifZjoP+fYK0BWQtWIx9K5x/rRLvHl5kmH0wJ/Sjo/xwoU6nLd6vDD+Xz7CUA8AuL8CHIhqCerIlS8Z3GRXkHhEllza2MBO/aQA7iLBQMTsrOH4oAQChYIbL7sl4fKACwceNGeuqpp+jgwYNG9h+BgNq1a9PixYsvCACA4m/S6K10fwQEIKYHi7QAADLrcMi//fZbY31m0OLo0aPGXtatW6cUAED2H5iBMQGxPzjplSpVomXLltEjjzxizGWyJtzODEEIjLV3716qU6cOvfDCC/Tyyy8bgZZIZVW47Ul/rhHQCKghoAMAarjpuzQClxUCsg57sB+D4aj9h4hdN9YsOMRK85faZMTjnNYaic4/1qnKAAhVvfiHzIxA9t+vmn/7WQTSsrBe5+U9CVYbjhr0QatDl911c4qDvUOTGPP3dqhRbNyCHoHm9VJ2EIx1gHcNwYxf2fkPFctGdc+BsIg05z/Qd4M9k33zzTcbWW0EAqyOPWr7V61aZdSkw5544gkaOHCgIfiHgAHo67BICwCsXbvWWOuZM2cucNRB22/VqhXt37/fKH3o3bu31P+SrNhYMYMwogwDAOwLOPwQIoSZAYoxY8YYQQAVLQGpjeiLNQIagYhCQAcAIuo49GI0ApGJAFpg9WPFcdne19iN3bGRbdsl62iq9CMPJepespyhqmf3Y78QMsPZypoqRT6Ycnsos+Pm/gJpWVj3r6ptEMwBh4BlZ26VCap9qEy0vME+v5dyDowl0/XAOreXsoNgDjhKbOZyMCNUzj/2IPt9FuzMEahAC8RLVeIUaG1Oe0TWHw4wMuGwQYMG0ZNPPkkIDMAxfeWVV6hEiRJGFwD8Aw0AGGj0t99+u/Fn01ktVqwYzZ49O6yidUlJSYbuAJzlkydPGuULnTp1orx58xp7sNL0rY46ygJQAmDfi4kdcMH+v/nmG8qfP7+hGwCtAAQ87KwCEzPcO3fuXENIEQbhxGPHjtGkSZNo9+7dhPnRHhB4mmZlEoDmDyYBaP8mproEIFTfrnpcjUBkIqADAJF5LnpVGoGIQgDCc6N+l6fbYhPWvu2y/dGLZc9C01mtG/8WsVDTwEXWYL8GZQCgjsuKAfq9lyiGEPT1O0rG0PVFo6hkjihDuE2Vvm09V1FcvFDkA9X/h4vt4SYcB2ZLZxalW5sgz4UPVP8fajq6eW4ybfGsZ43gRFsueTiuUM7hJhYX7JnyUnYQqP4/HEEk7Ek16GHHw+/1osTlJm4HeWuJaO60EkV/nEij3isSCV0FZM0JY/Sv79ixozGUVe3/+PHjxt8vWbKEIER3//33E9r8oY4eDiwcVZQBwBkG/R8t9qpVq2ZkspG1DpdZM/HmnGYWHQEBBAN+/fVX4yNT7T8tLY2GDx9uOOhWp9u8H2344Kh/9tln6duw0vytlH0rRR/ZfHNcOO6Ye8iQIQb7wDSUHfTp0ye9VeJbb71Fzz33nPGxKUaI9UFTAIKC1qBFuDDV82gENAKXDgEdALh02OuZNQIZBgG/AgDfskL6cFZIF6Fpw2F9skIMPS3YFx1gLmaHFvW75+Q12NLPoiS3RHuoLJzkaCrMP4rhhP3GTt04Vl6HwyNrWblV9SiulW/AYogy5helHTii7rh9pRi60qYwr5qxVq0ZX8WK6qpOhRNFXjagJIO//Vo3x20f62TAGT6iUHbilJX2OwAUbO8i5Q1O96t2PMBYol0PnOZF7T80AGQtENMiXEEkrFclcGbfp5/rRWCyb7U4qlkg6gKxUtXvfLTJHMbCp/j+NC05OdlwUJG1hv3vf/8z+tnnzp2bFixYQE8//bTh8MOhhjNtCv1ZnVJkypFJR8eAFi1aGOOFq3c9WuUh2w7avdVMSj/WBDYD6v1hJmvBmnW3O+S4DnX9qMnHdVYzyxusQRO0+UN5BAIE1oADMCpXrlx6FwVzHGvHAXugwWQSWDUZzGCG7Dulr9cIaAQyJgI6AJAxz02vWiMQVgRU63ytPwZlWwnih+k0zv6jA4CIYfwuLC63kTNXKob+9g+Xi6G2lWIJ2Um7ecnGyv7o9+sHPrJ63arEEhxMJ+u5QrwTg/V+VVaDqnBboIBDOCjb2LdIttrvrLTfGd5g74SqMJ3q9wLWotoBwG+mhZf3WvZ7RjVwZp3Hr/XGsaPeqkIsPX5ljOP3nerZOgVZrM479mLW9SOTbar9w8EFhX3y5MlGlh+GwACy2FmyZDFE73AfAgWioney5xPseugVTJ8+Pf0SZOQRxLjlllvI6qibtfSVK1c2ygVQzgCnHSUOVapUuWAKsB/Q3g+aB6ZB4A/3gf1glkbgs2bNmhn7Rps+a8ABJQMoiTD1AMxxwJYAfjCUBZidCEwmQa1atdI7MlSoUMEIIIBNoE0joBG4PBDQAYDL45z1LjUCnhBQ/TFo/cEL52/GxmSh+lo4XHBcg7Xqsm9IZnz7vXD+u/B8DwZpDYZ7tv6rYC9LeXbLHlvXA8ptF675RpszL1Y5bxSNYeYBggBOdpppGB2WJNFmhYCJSMs6pzn9rP9feSSN+q5MDEv9s0i2WpVN4eQwQccCnRLQ1z0c5tSpw21eL444xhbRVHBag9/1/xAwRCAJehuhNtXAmXVdr2xOpjlbvOkU5IvPQkNrxVHdghwFcDBA0ZW/g5Yfln/+nMpJrM47pjMz5KjzN9X+QU9v2rSp4RDDwYWZjr61xt5KkQ/1eVnHR3Z/6NChRq1+oUKFLqjVtwYHzEw9WAPYC0QAe/XqZegfIJBhN7RARBBk06ZNRutAOO5Vq1Y16PwmPR/3oCwC/w0zxRDNTgoIGkyZMsUoNciaNasxLxgJ+DPMqkNgdlVAUAClF5hnxIgR9MADDziuL5wY67k0AhqB8CGgAwDhw1rPpBHIsAioOm5mAADZvg5cH72fadIiVjVfFE2uH0/ZA7fqvmCYw0y77sjjq1D0QZFvzo4/AgBuXANV9XEZ4S8/fuDDuRrONNxcsYF35KV+u2b+KJrC7AwwPETNS8DB7iz6FSQRXbtItlqVTWEfG8/YxPXJ9AF3NQiXBaqLDza/F0cc48q8E9Z1+FlGggBLV+4WolK2oXI2qoEzc67fuRQJz9kpZjupGsqaJtaPI6wlkKFFZ3sODoKJJGsV80TR9IZxlBNR1X8NAnkmrd/MkJcpU4b69etHX3zxheH4IvMPp9RU0setJhXeKiAInYBx48YZmfBIMKs2AdYDSj7WB8FAZP+vvfZag9kAsUAZs2btcR/GvO+++8iumSCChRV/lF/A8Qf2KEHAmAhsRAqeMhjpazUCGgF1BHQAQB07fadG4LJBAD+S0YpM1v4JAMTRooNpwg5NPN8zhLNTN1hqSN3mnbuds3hcF6yi3l2ba18ncrABlFgRU2FDiDo7mzgbD6xlGQbWdYs4/7jeC2XdTRDPCUcvAQd7xwEvbA+RM7Zf45at9uIw2cUNw8lswD5VNSq8OOIIuvWvHkd4jmTtIw6MjOMAiazZ6fdgMAzkln8LDsh/r8nObV7v9hwFG9cPvQsR5x9r2PIv0wnPtaw1LhJN4+rFpd9mr5+HgB/o8L/88otRV48sNlr+1a9f/wIqvVUA0BTgA3194sSJdMcdd8guK2TXgxkAFoPZ3QAONdr+QQgwLi7O2Bso9rIGZsCjjz5qlDzAzGCIVTMBQZM777wz6NB2/QXgijERVNHOv+yp6Os1ApkHAR0AyDxnqXeiEQgZAqoBAGTwn+I609e3pghnra5jxx/Za9HsMrLByP7/eVw+W4UMOX6sVueMtqipBABEMqxwSPqxgOEibu2lasi+TbomjkDxdTPVenyMK7If+/yqAQe7qNhfaIvH5w3WR7jMjSLvxWGylof44eTJYqJKS1d1xLG+YG0P3dY//Lck+nK3/Dtip6bLtiN1W5fI527PUbAxgPfEDeqlCjn4uxjifAg4uZnqu4px7cFOJwf5tttuo969e9OJEycuoMdbM9Wm0j+U6jt37kzLly+/KJuO1nwLFy6kN9980/gcwQbQ50GVR+Y9Kuq/73Vk1JEtnz9/vrF9lBugbr5UqVLGf+Pzl156yQhCnD9/nh555BFDXT9PnjzG50uXLjWuT0hIMNYOij3MqtSP/4aoH9YMmj4M96OzQbt27ahgwYIXQA8NBMwJbQG0AETtv6kTYNUVMIMh+LfZNQD44HqURGAN0AKAqF/Lli2N/aNLAsoCzACC25njcwgBIujw1Vdf0ahRo4y9YgywGmAoxZg3bx4NGzbM+O/XX3/d6MigTSOgEch4COgAQMY7M71ijUDYEVANAMDBxg9vOEgiBmdkEtNTr2JHVtTgMA/gTF6ivE9ANxePpqH8o9jdXf5vNcg+4se4jImIAHp1SPADf3Td+IB1vfb1qpZ1qGaMVWvkrQ4qXP6R7AB+IeEAApei2aJo5+k0oe4TTufqdn6qavj24IZMlwyZ5y/Ytaq0dFVHHGsRKalwWvM5fu06cfBng0Kwz1q2Eu4SEnMvKoEz3OulxAn3g3HRnsVNwaQRMdV3FWPb3xXUwCMjvn//fmPq6667znC27fRzOJdW0bs6deoYjjGo9BDbQ/YfznKTJk2McRBYgDOMFnZ2w7XQD0CGG4a5rdoC5vVwzuHgglaPOnwEJKxmahXY2/xZxQntmXo4yytWrLhoLLAAMB5q8E1bu3btBSUPCGQ0atTI+Nis88efTV2Bbdu2GYEE1O2bqv32DD/EAkHv79KlywXigiLnjiACRA0RxNi7d69xi4kB/mwVc7S2JRQZW1+jEdAIRBYCOgAQWeehV6MRiDgEvPzoltkMfqS24PZ7na6OlbmNVB1ZOIbjr4mnGhLZfxXhMxHlb68OiewPfC/1+KoZY9VzstYUy9RAA5ObOMCDFmdgorzBLJQXWYRS1kTOT9VhsmIp2yUD7SoH14yjktmzUNflamKOwEKFlu71O0FlTsMBOfc3teNWiwf437Jmzb7LZNNRyn4/a4S0vSqWvtqTQpM5Cy/SxtS+PtXAGcbxqgsiW+ak+q46vStWATorJqD8oza+cOHCxl/bW9WhjR2cWZMpAJE6OL3ZsmUzHPauXbsa2f9AZm01GGgNuDdXrlwEJgHYA3YzRQjtbf7MNnq4fvHixfT4449fcCuc47p16xp7+u2339I/s7bmw19anXxTGwHOPmzMmDFGhh9Ws2ZNo/Rh5MiRBoPhmmuuMQIXECN06rAABgC6J3z77bfCr8mNN95oiAGiNANChDD7mqxijtYSDeFJ9IUaAY1AxCCgAwARcxR6IRqByERA1jFR3YVs2z/M48UhgAL2BA4AiJYaYL5dZ1gcix2Qo6zSLmpQ4X+5UTwVZ0ctkHnN/MqKJnrpWa/SM96Lw4gWhiPqxBEQh2Py0353qoeTsONS1rDotzKJzrvffsEx5edyipmN46lEkPNTdZiswQ0ZHQucwQQu9TA7PKiUpZibtOsriDzXXt47jK8yJ+5DZ4xuHOw4LSmCZ9UcQIeF9ksSCaUkbgbnvyMHJB/iwCTe3r0sYvrMokRKkHj/zTlEvgec1gPhVBkBVfsYsmVOXt5Vp3dl7ty5Rq2/1ezOPz6zq97D0Ud2GxT2smXLptfSgylgttfDfXC2Qcd/7LHHDLV7OLG4By3tXnvtNePeTz75JL1N3r333ku33367kfGH82watAhwL5x9tMTDuNAqAGPBej+unzVrVjoTwdQnMMfBfRgHwQsECnCvdQ44/bVr1zYCDsDF/NzM8oPSb8/qgw2BWn+MC7PqINgZCGZwAmOcPn3a0CZo3769EYyAodvCXXfddcF5QKsA+7fPaw2iAHcIOULTAIagBHDIly+f22ukP9cIaAQiEAEdAIjAQ9FL0ghEEgLhCADgh/ZAzmbeWsK9PtWKjWqtKhyCTpVjqUU5MUqsOadKJs5NMR+sgu7LEwnibyomkqG2j6vqDGMcu8iXyJq9OIxmjfxvrIDeg3E6I1B9cS0LkQ3noIFV2FGVpu9GV/fiMJlYyjilTkJuqgEAVTE+VUcczwpafIK5cIvku457Vc8QDJAx9eKpDgt+igZanIJIXgIATur4Iu+O6HoDjSUqQGre7yU46FROYs1kYw44s3Akzdp7c95jx44ZvepBi7caaPqgoZvUeGtHAFwH5x+lANHR0RfU41sdapQcwAlGkAFjoQMBstxffvll+lTNmzc31PARAADNHqUGcKYRiLCWJtgz3/YAgJnlh1M9fPhwozWf1TAmOh2gBALzbN++3fjYyg6wsyHQ5g/OOUoAEAhAfb6p2m8NsCD4gPkQYDENWXvoGZhmshqcnhe7XgPWOXDgQANba/cB+3pFnmN9jUZAIxBZCOgAQGSdh16NRiDiEAhHAEBW+M8ESdXxEenrbj8I1ZZhVpE3p8OVcWyd7ocTOYqdXRkmgxcBQLf9OK1RVSTPdBabsrMomv0PJIT42a4UGvW7fAmAU19z6x7BBgErBOwQWTMz4aKU9EAdMlTfA1UxPlVHHPiovHsmrqrPrZl9z8nVRR25vZ2IJokTbd5LAMBkssg8I14ETjFPIWYfoV1nmZziKideujvYSzvsWW5k45FVL1mypJGdNg2ieRs2bDAccDjGpsXHxxtZb2Tts2T5Zw9WOj+y1mZGHRlqOOOof4eZDj0ccSezByaste7W6+1t/qxZcVxnDwBYHWy0OEQtvoih/h5BCpg9AGDeD3YA8DOFAu26CdAXQFbeGlyRCQAEK3Ww0v+xnrZt2xrlGdo0AhqBjImADgBkzHPTq9YIhA2BUAcA8OMcwn/lg/Sldtqsl8yrbDYO6uwDmX6+UFKhHzXeUxvE0ZVM2Q5ko9kp/ZSdUxWDQziCRQwRBJAxVQE31eztssNpTL9PpHOS9HvTQUVwQ6Q9YjClc9U6fTeHFVTyVgvPS5cWmNn3JlziINrFojnXonerGnuRaKVqCYIbuyHQM6WKJcZTFR3EvaqBDvN9X3ggjUawiGSqS6wm0HeSF+ZDR2YciYrwmbh7ETjFGLLZf9yjGijDvfYuB3bnGQJ5cNCRVV6yZEnQryzUt8P5R2266fzjBmunADPLj2w4BPTgxCPoYC0ZcJoE6vvW7HyxYsVo9uzZju367MyEFi1a0JAhQyg29h+tGnsAwGzXh8+QUUcAwG2vuNYagAgUAAB9H3oDJh726+zBCYwrEwCwX2uKEgIvsCDQWcC0YEwCmf8X6Ws1AhqBS4OADgBcGtz1rBqBDINAKAMAsuJ1VtC8UFVlsnFw/gdxl4Ff2flPk0zywrlD/Xqg/JsXajywUNEx8BI4cXOGAz3Uqk6FmbmFgJ9bkMSJsm1dj2rQI9gzupOd/54rEmmPQvbfLN04zr3Wh69NchWWQ4AMwSR7i0cVYUoTF1UxPtWAA+atXyjaCPipmGo3Esw5kt/DLssSDR2BYIYgF4RI4TzbTbXkSFUA0AvOIsFHJxxUgywYy97lwO48g+YOOjuy725mF8wzr7dm7nPnzk3ly5c3aPumiN8VV1xhjA8RPtj69euNtnVQtUcXAbQJtOsNBBO027x5M8HpNzsEWAUAMf6CBQuMLgemWQMA+Ltdu3ZRt27dLiptsO7fLraHzD7KGt5///30y+zUf3wAfEHTx/5hVso+/huOO1ofol2fiQ+CKtiPk2E+k0FhDYqgvSA6A1g1E+z7dDtP/blGQCMQWQjoAEBknYdejUYg4hDw4jC6bUZWvM46nheqqiiN/RSLjQ1k5385Z7BlTaQ23wuVGo5p72qxdE9pOR0DL4GTcGeMIXY3oEYs9WHxPgRLglkwEUnc2ZWdP5VzxJxgFnSt8l/dOpzIN7Ym0wrWbZANCpl7gGDa9IbxNH59kqv+QzCNjBMcQGjPtPbtp+SfURUxPi8BB+xdZU7c5+V7CM58PRb9FGkXGuw7CaUaaAMqayoCgF6Dgw0LR3OXE7kWp17eE6cgh1P2vGDBgka2G7X9yGSjthwG2vr58+fp8OHDxn87ZbPx92APvPvuuxcdARxWOKlwbs36eDisDz/8MO3cudOYC10H4EjDKce1ZrlBoAAAHHGI3kGzwDRr5hsONsQEUYdvmr2UwN46D0EICOhBod8UR7TPf+jQIXrooYeMdokwBAhA7a9evfoF+0ZwAqUOZjmFlZaPtX/00UdGIAFlEKYIoD1IYA6I6xHcMLEtXry4wYoAmwLdB1BqYZruACD7DaCv1whEHgI6ABB5Z6JXpBGIOARUM2/BNiLbt94+1pfcC37k70lKDphbX3fMteZoGj3PmVk3xzPQHm/mFnRDmZ4frPrWS4avSLYsNIMdyGDdBZzWpkrHx1iqGWPVrCLmQ/Z2+p/JQc/ZTUQylCwW1ZcVwZR23JsdlHQ3YcNgOg+7mIXQljUIwCSQMdVyDi+aB6qig9iXlzME/X7D8TTXDhJuQTs4/wgCyFqVvGBvxFM2iVidl+AgznZAjTi6vaRcaZCXYJITO8geAICDCsceNHaIAUJtP2/evOlwWtviod4dKv5gDJjmlIl+8MEHqUOHDoauQFTUf6VWmBsOttkKDwJ5oLA3btzYKBdAS0GrTZ482QgOmAZdgo8//thwitEm0DQzAADnH84y2AXoOmCaVXvArktQrVo1o4MB9mYtHbA61AiIgOoP/QDTrB0JzL9DcADlBdY2g2YAAPP+8MMP6S0UERzZv3+/cauT827uFXiZe8mfP7+hN4AgAzCw7lF3AJD9BtDXawQiDwEdAIi8M9Er0ghEHAJ+BwDgCLTgrByotqqmWofs9iMfjtTYdcn08wF5yr+5FzjnU+rHE7LSgcyLI4Ux3coLAs2rmsXEePYaX9GzU31+UOIA5/hPdt6CmVufcy/Oo+geZa8DuwHibPP3BRdGcGvjptrRQbWcw4sQnqroILD1Mi9YBwgYugVJggXtvGTHm5WKpoHskMuYaskK5lANDqqKdWJOJ3YQnFQo+2/dutXYOhzU+++/38i+w+m0193bHXwo8UOtHxlsOMRQuDcZAiaWEAp8+umnDecdTivmmj9/vuG8m7R9XIvrpkyZYqjpw9G1fobPoTnQqVMnatq0Ke3Zs4fefvttmjdvnjENAgtYL+zWW281KP0ffvihkRWHYww2gzkenHWMg31CsBDsAfMzaw3/119/TR07dkx/JMBsqFWrlkHZNzUD0GIPgQxYjRo1DPZD0aJFjbIDaCGgrMFqcMwR2FixYgWNHTvWoP1jbVgLsDYNY3Xt2tUQEwQ7wrpXp2cUewL7YPXq1cbHgcozZJ5vfa1GQCNwaRHQAYBLi7+eXSOQIRDouSKJIEjll1XKE0WTuZ45d6y4OrV9btWscqAAwOHzfxuZZvSZR92/qgUTorOO6UVQTJX+j/m9OBb2Gl8RjLw4TpU5cwpqe2KQR09ECDESAwB4B+CQHnApbbiTncf+7DwGelNUlfFVxfi8MEjcOioEe55UmQ5432vkjyYESoIZauahTXAVn4uTeQnYyb43XsodsHYV+j/uU9U4wL1O7U6dGADPPPMM4Z9Vq1YZmXizvR/GQKYdnQCcKP7mmcAZRZu7RYsWiXz9BLwG40DIz6TGB7oQOgMVKlQw1utkoMhDwR9MAGuNvP3aa6+91ihBMBkPTmwG6z333XcfQc8A9wSzihUrGll6JzNbKGKNwNzUCgg0Xs6cOY2ABkoxrIa1g0VgahLoDgCeHj19s0YgIhDQAYCIOAa9CI1AZCOg6mw77cor9d8cU5U+bw0A4If2t3tTaN6uVKM1mGo9d/qPU/bSulSJpQdZrd3NvGTiVbO3Xuq3VYXMvDjfcO6DOf/AWEQI0atD5XaWKp/HsZ8JNfpgivRuTinmVQ3ooKxgXD25rDTm81J6o0KFN7FVDTyADo9/3IJ6boEW1ex4dv4qGFMvnuoUCNwJxP78qAY7zHFUOg7gXtVgEu51Yjk4BQCQHUdd+meffUZOSvKoy3/22Wdpy5YtF71WcGhxb7NmzQx6+vTp0y+gpttvQEYdtmbNmgs+gvOP7Du6EiCb7zQXbkCmHAEJsA7atWt30Vz16tUz6uPhYKPe3kqht04IB3rUqFGGE20aSgjstfX4DGtDnT7WheBEz549jYy/3cBo6N69uyF2iPaB9uCDXQwRrAAEKuysAXNcBDkQxEBpAvZiGjCHqOI333xDn3zyifHXwYQEL1qo/guNgEYgIhHQAYCIPBa9KI1AZCEwjTPj+HHo1fyg/ptrUKWVo6XcDUWjadOJNNpz9m/PTr+5HjcVejt2qo4bxpFtY2jO7UVYDM7oy42ClzU4PR9eAgBuz5tI9t8cQzVg5LaGUH7u5pR6CWyICmHa9+clcKUadMAaVAMAIucjEmhRrclXYT14ycSrBBz8eEecgg72AACo+n369DHo6aiFR+0+nFi7HTlyxFDsN2n8EAgExR8Cf6j1h6HOHY47HNZffvmFtm3bZvw9rgWNH0EC0NYTEhLSx4L6PxxmOPPQAgC1H2sEnR90f2Tl4YCjVh9z3XHHHYagIOj/3333nVFCsGnTJsPhb926Nd1zzz3pgoNYDzLs2Nevv/5q0P6hX/DYY49dcJ11rxDvgy4BVPqxtoYNGxrBDwQWTD0DtFJE6QPKDRCIQKnCTTfdRC1btkxvWwh2AkoH4OTjc2gsPPLII4QSAqsBV7AuUH4AvJz2itaFCHrA4cc6UIIBQUAwCMxAip25IfKO6Ws0AhqByEJABwAi6zz0ajQCEYmAahs3+2a8qP7bx1INAIQCYIjQoc64LYu6iRQ1eMnEY/0ybQyt+/XSOUGVMu4l6OB2Vm61/9b7vWQ33daDT3HXAAAgAElEQVQRis9FnFLVjg6qAoDYpxc2kGoHAMyr6oCLnI1boAVjqAZBVVgPXp5VlYAD9uclmISg6jAWPL2eA6tWc2oDiKz3e++9Z2SbzYCA2dde5Kz0NeFFAKKEw4cPT8/+W9sDhnclejaNgEbATwR0AMBPNPVYGoFMioCXjJQJiYhDIwNfpAQAINKGdnwQEBM1L2rbmEM1e+slkONU4yuyXy/ibcHGl1U696K5ILJPv68REXlUzYqrlpBgj6pK+LhXpPtGIBy9PLvBzgYlSeOviWedgOAUfdXvGxUBQC8YqwQcgI9qMAn3Bnqe4Dya9f64zhSPg6AfMstaTM7vbw1/xwPDAowNa6cBp+4N/s6qR9MIaATCgYAOAIQDZT2HRiCDI+DVeUKGXLQ2XhQq1R/kouO7XQfKf7V8UezUxNEVQdT+ncbx4hR7aaXmxbFQZR1gr08vSqRjiXJt6tzwh4I+2iDmixfhXBCBddF9eSKtPOJB4dFtUT59LuqUqtLxnRTbRZeu+t6pakiY6wpVAEAk0OIlYKdSj6+KMbBSLbPwwg4K9Dyhht2s99cBANE3LDKuC6QZgNKIIUOGGAKK2jQCGoGMi4AOAGTcs9Mr1wiEDQGvNO5rWXBseJ04gvCZX+bFmfW6hvzsdLa8MsZoi4dMtKx5Cai4tTEMtBavZQeq9G3oLDz+y3k6718TCUIQpBP3dm9Rzl1s0YqHasZc9ny9Xi8ibIg5VN8BVTYH5uy8NIlWHJE/TC8tADHvxztTjPacfpqohoSqKF8ganywPXih4mPc/+P2ql1ZiFTWVINJmCfQ84S6+BdeeMEQ7DOu4zZ1s2bNou+//14zAGQPKIzXL1682BBJhI4B9AbQnWHhwoXGCgYNGkRPPvlkGFejp9IIaARCgYAOAIQCVT2mRiCTIeDlR6mqeJwbhF5qkd3GDvQ5BLag8N/yyljCn1XNiyOq6kh5ofhin6r07Vmbk+nVzd4FJK1YF+AAzAwIEuaQi76AgzB5QzJ98FeKb+KPqs9AoPtESxu8tFdUoaVjvWf4GB/48TwhIy5rCJrNbBxPJbLLnRnmwWxdliZy4MFf9gbaTE5rEO/6LqOFYL+VSdJBLJVSC6+imarlQV5ESYM9TxCvQ70/7OqrrzYCABChw99B7R697aOjxcunZJ87fb0cAnD+IcwIwcGHHnrIECXs3LkzrVu3jnLkyGEIEiKQo00joBHI2AjoAEDGPj+9eo1A2BBQVVFXdVjdNhaKjGCgOeG8INv8wBUxrs6C27rxOQIAvVckurYmcxpL1ZHyouOgksnE2pccSiU8N+fkE8ZBYRShbQcaAO3gBq1Ool8PpkZkEEC0tMELLV3FSYQTjgz8J5yJVzHV5xZzfcgBm4kcuPHaptO6bhkWiWp2XEWQDwEAlMyAdaBiKoE6r0GHYGUOy5YtMxx99JeHAzljxgyjBSBazelsssoJh+4e1PzD4Ucrxvvuu8/oBrB582bj/NClAN0R0OWgSJEioVuEHlkjoBEICwI6ABAWmPUkGoGMj4CqMjV+aEMk757SHlLmNvjgxHVYkkig0ofKoFtwVZ4oeoKp/qirVaH6O60NP+vHr08mOBUqpupIjf49mT7dpTanStkBzqYfO/9Hzqs5MoGwEaVtB8MWzw+YAPMYDy9OJZ5tPCduPeZlzhmlJe24m4SbqdLSMa6KkwgnHJilKB6n6nPrdd5AOBbJ9o+GRHEBRoJqqUWF3MwwaBhHuVkoVNR2nU6jJxYmUqJi0EzlbL0wktyCg+hP36ZNG6NFntV0Nln0iQjPdWg3OHjwYEPtH0yNmTNnEhT/EbAZP368sQjN2AjPWehZNALhQEAHAMKBsp5DI5AJEPDyI1FVQM4JNjhbI39Lovn7/M/gwqHDj3ZQWm8rEU1Q+PfTTMfzE3Y8uTxWyVQcqaMswNd+MWcVz6hNKlvGsf1UGnVblkSHfHb+AZhohlwE3HUcpEBmedOJNKlAAJz+OgWjDVbI9D+TaetJfwJRouJ/2JsqLV0lmINg1ZQ/kj0FOlSeWzBIwNZA6YHfJsoi8VJqUb9QNE2qHye8dAhldl2eRJv5eVQ1lQCAl+CgW5kDdACQNR47duwFW3rggQfo+eefp2zZsqluVd/nIwILFiww2jKCqTF58mS68847CV0coAWwZMkSYyaUbzRp0sTHWfVQGgGNwKVCQAcALhXyel6NQAZDwIsTqUKFDeT8+03fhtNVLV803cIO/w3cxzqbf0SFC7awkym9g9d4+3GPAVUcqa/3pNIIDpqkqvn/UnNC9b/PiiTaxkGAUJiqyFmwtRzmQAX6zKMs4C8+p9NMw7ZmunOyx5+H/biruevDrfyc1GPnH4KWXqnT9jXJiPOpquLLBgCAyRB+br064W6Ooh0LdGvA++J39wjM45a1tq7FyxnLBADOcpAD+13EeHsx2QAAtEHaM5sKQq8qJtJRwt5L/o477jCU5AsUKKAypb7HZwSSk5ON85g7d266TgNo/taggKb/+wy6Hk4jcIkR0AGAS3wAenqNQEZBAD8Pe3B2Clk5WQN9vhsrU0M1X9VOsVM2kLOBy7l+3g8DlXxQjTi6qXhoBajgdL+/I4Ughocf+V4N4oNj6sVTnQJiLRUwZ0cWUPvzuDpuokEH0P278zOyxaeMuB0rWefVK9Zu93txDp3GlmkZN42ZByjLkTUZDP1y/rFGmTaAoSofMbEScVrNa72IZ4oGAPxy/rFm2W4deIZmbFTXVxANWqWlpdHJkycpKiqKcuXKRVmy+Muukn0P9PX/IXD06FFq3bq1IfR3991308iRIw0mQK9evWj+/PnGhRAGbN++vT43/eBoBDIJAjoAkEkOUm9DIxAOBFBDPoaFwFTqpsvniqKpDeKE+7Zb94Oscn+uJ/dCjXXCpyLX+E+6Rm1NInhvYKd7Itf7499+GcoU+lePM8oUROw9Dj5MZfq2avYfc4gEAEKd+cc6VGqqRTBSvcbPAIBshlxVtR3BuME14wzGSzADI2LMOu+Zf+scIuKDoXb+sR6ZLggIZnXi1ocqnQ+qcJeBqdxlIBiryO/AJvRKxtUTKzvYz9+rHTg4iH+rmgyWqnPo+0KLwNatW+mpp56ivXv3UokSJWjChAlGq0azfWOFChUMTYDSpUuHdiF6dI2ARiBsCOgAQNig1hNpBDI+Aqh1xo/h4wptwOC4NmcGQBdmAojmfvCzFI4IRPPwQzkUdi3/YB5eJ86gdPtloJSjTeHPB/zXKcAaReuX/arFd6NMo4Yegn9eHAkR7ENB/xeZN9A1fgYARDOp5lq6ssbCMm5Pp2LBcMRb9hZnhWdt8lbz77Qut7Z7oL8/vzZ07zrW5PYs29ftRfvErV1lKAKbouKGyRyTBKNqAX9HeTEZ1oqXefS9oUMgISGBnnnmGVqzZs1Fk8TExNCIESMImg2atRG6M9AjawTCjYAOAIQbcT2fRiADI4Afjd2XJxLqc1UMQQBQ7vtWiwvaTg9OCEoNXtmUQps56KDCOBBdH9aEmu4htWIJYndeDD/oX2bH6Zf9qZ4E09zWAHFCZPmq5w8ctfBDUMy6jtpccjCxfvwFgRK/yxuC7VvWcXPD0K/PvTji1jWIZMet13uZt3DWLHyWcVSOWTlWQ2BvyJpkWnEkNIEriCciAPigrRQIz9FMfm/mbk8J6XuDvcrqkXgJAAQKeoYysIk5n6wQQ09XDNxJAvO/uTWFv1/VuzoAS1E2iV/vmh4nNAgEEmrEbJ06dTL+iY4WY5yFZoV6VI2ARsBvBHQAwG9E9XgagUyOgFdBOcADB7YpBwJAQy7IzgjsJDsfv7Mq+9JDabTuWKpn0THZY0Bt/VMVYql52RgpNgCU/ZdysGIO/6CWVZOXXaP1etDhJ3D5gomf9TPU4kMscW2CWqAm0LpAaX62ciwVis9Cy9hJhLbBHsXOArJ7l3XcZMdXvd6LI27OmZPfh4l8llVZZFDUvM5bMkcW43lHEAnPC9rtoeb/vLeEsOvywbS5rWQM3Vs6mnJwRGAxvztz+TlSFaFzndB2gWxHEi8BAEyNoMdtJaPp/itijP3ivQHWeG9CFdiEsOmQWnH0P2Y32c0v5x/jyuqRyJ6Vvj58CCQlJdHnn39OL774Iu3YsYOqVq1qOP5Q/dfOf/jOQc+kEQgXAjoAEC6k9TwagUyCADLLUI2GWnpmNDgocIqu444AENqDg23t453A+9/NP95Bv/71YBrtYLV71d7oXvFDbT7o3HexHkA+/vM51oT7ak+KEYyAU5eZrGHhaBrPTrI3job/iKj2iLeuREXbwGsAwH8kIn9EZMd7V4ule0qLi5F6DQBcKlTwPXZ9sWhqeWWMwfRAsAFtL2eweCQ0SfwIPuC78eVG8VQ8e6S9lZcKdT2vRkAjoBHIGAjoAEDGOCe9So1ARCHwEqtGv85OpjaNQLgQiNRaY1U1fituKkJqqiKA4TqvSJxHVmgRe/AiAhiJGPi5JpXAlZ/z67E0AhoBjYBGQA0BHQBQw03fpRG4rBHw2jv6sgZPb14aARWKvPQkijd8xp0xRv2erHg3kWxXB3MiPwIPyovOoDei68f0hnGUE7x8QfPSBlBwigx7mWibwwy7Qb1wjYBGQCOQSRHQAYBMerB6WxqBUCPwCve1n7MlxRcqqR9rrcQ/7kF7hY6AtuAIQASuTK4stPxwxsBKpm97uM/eK0VcJSuNPaI7xtC1SZ7aO3rBCoELP2jkXtYge68K0wJlNZ24VZ6frTxl1x2p10daV45IxUmvSyOgEdAIRBoCOgAQaSei16MRyCAIoNVdR/5hvCsCtABqca3+iNpxdIyFBLtxe7RDGaj+HdnI02EUETCV2EHf7cEdHc6EoZIDauFwGNFFQsVkepurjO/lHnR+eGZRIkEbQsVUadSXkppeigUEC3EQafVRxQNVAYrvQYAPopsqplL/b85zqcotsOa/+bFSe7JUUJK7p1/1WLpbQk9BbnR9tUZAI6AR0AiECgEdAAgVsnpcjcBlgAD63A9Zk0SJIVYODwSlU1tBKPH3XhH5QQA4My3KxbDQYDT1XxUeR9zalgyYDliVRD9xy8JQGvbZktuSfb4rlQ6ck3dlsOZO3HkAWEWiec0Qq2SlgQOCKZ05AOd3pwc3jCtzJ4gxdeOMjhcDuNNEuN59CM7dy87m7C3JSqwHVaYF8PiFv+fQVUM1gOWGqdPneG/aXBVLP+5LpY2MdaRZVm4wMIqfgwaFdHu4SDsbvR6NgEZAI+CGgA4AuCGkP9cIaAQCIgB3bvKGZPqA21qFmw6MH8iPlud+1/wj2V7Ru57LAPqxcxupSvhlmX4/jBkL5VmdO5wYXsttwYbXiUtvcwgnDmry6P8eCkM7st7V4qgJq5GrOqteHLdQ7MlpTNUMcSw/w3gOrueOEyo2d3sKTWVV93C8e/ZgG5xhvGOLuHVgqA0lIGPrxVMib7TT0iQ6ofC81uTOHlMaxBMwl7Vwdz5BR4/BNWMN53oJt0lE8CGUTB1obJxOlvsOyBv3TweA0jnF9RRkcdfXawQ0AhoBjUBoENABgNDgqkfVCFw2CICSO5AdgYVhcARMUK0/kAMBDWp2f17X5gjKnqFvdpuKsfQQt+4DLd60cGAIAbRJ3EYP2FntPe7BPvUPtaxqsIe8SLYsNJydW7O3/dvbUgjCdbJWt2AUTbhGzXGTnUv1etUMcRl2nmY0jL/oTETXcZKdto5Lkgyl+lCamY1+jANu1qcn1AEkBB0gNPd8rVjKxU6qKuvBDxbJRxzknMjBzlQ5P1n6WPCejuQgXQlLa70PeW4EWkNRKYT3FO/oD8w0kDG0FpzBgooI0GnTCGgENAIagYyFgA4AZKzz0qvVCEQkAme5jnwwlwKEOhuIH/L1CkbTEHYIkIFyM6wLGVIotYcjSxpoPXCgkAXvWiXwupFl7Lo8NAELUyPB7vxjvQg+IMP4Kwdw/MII2VZktkHbNm0rO6nI3sqwDRAkGVAjjm4vqZYhd3s+/PpcNUOMHu3tKsV6Wsb/s3cd4FEVXfsAKbRAqCEgvYj03qwoiKCf5UcU5QNBRJHee+9Ib0oXFUVRPguiIghIld6RKlIDoXdIAv7nnXDjzebu7i27KeSc5+FR2bkzZ96ZXe9p7/F3Gc5DHH0fUCGIyrKRaCT+Mk7dOR3sZD3AyIWjxUm/enxPOm+84zfeA3Bz/F+hAHqPM5rgKNSLv7KE8P0cyc6GBZxJssJiKVC1XOxQrB6cIPvK0WWWhwUBQUAQEAQSBQFxACQKzLKIIPDgI4AXZESpvvOTsY2X1Y6lAumZvOksv3Tu5pKAETuj6PiNf3xm5Jo5Uc3wb8s17CBN8yYwJFFXvd1H5GpwmNRlvJCG72pU6HXxlRNA4zV4l40YfYaDttZEvh/IODArdgnyzM6vH7fv/B2av/cy7Yq8TVcZEGAXnjmQ3ngkKz1fLDPvx/P5WY0Q4z4gJR1ZAE4ExuGM/dGEDAtfRohxlq8UDCCcpae744/14WyA46egATZ2sh58xVYPwtPum5n4lH9HfClIo+/H+3XnZMFavsY5nDMMYPwXyJTWVpeDhuys6FbGmfPKlxjKXIKAICAICALmERAHgHmsZKQgIAiYQACRJKTK+qr+Hqm/bzIBHNLmPRki3lTDC/QONqyREYDUZV9Fu43WhbOiEb8gv1IwnUpdtiJIMZ55IJoQ6bTLeI71rDpMnKwLYxnGS+9yxkabtn8rWQ4ZOOgPvoJauf0b/b/JeeXjNl2g345dN7wT2NujD2WkgY/mpiAjr8b9zVkp48CcbTjyDw4LXwju9nx2AMzme+PkzkAXRKIfY66Iduxs06ehe9IT6//Ijr+JXEqCrBu7gjvbjp1lddhp5QFqS3XxMK6nsqPFjAPOjN6+LC1CZkJzzgL5D5MbetqvXq8/zt2l4Tvt/77i7j3FnBPdy8ZmI11gp2Ob9dadGtIBwMxtkTGCgCAgCCRPBMQBkDzPRbQSBFI0AjBCvj0Wo4wSO44AGCEPcy0sjH5E/M2+HJsFDS0Mfzxxl345GUMnmSvAqTMAL9UwMPBi/Z8C6Qj1sdbM/oSaw9CYygYVUvOtRHZhRKFWG9FbRHGtCrIlxu+JpoOcsu8NF+y7BLcTbPVwANVkQ93Mns1EUWH8dykTRC/k96/xf+n2Xeq56iztv3DHI0zYZ8OHs1C7yjk87tFMBgfu9hvs0HqPHQC+vtfguxjLZ4ee9d7OznXDuDfP8ncN3RbsGsso7xizO5pWM2u+2TsLbFFm0LRooCr1MIsJvr/j90TRLQ+l6yAPHMFM9SDb9KXg9w0Ouk8OW3d44PzLc4kMftvQ3tLsfvX6w8mykDNpvmAdrpkk79OcdO3ZsVOaOzlA4PRD9ghKAMyeF57D93NklWDmZ/Atrr48I5lLEBAEBAFBwD0C4gCQ2yEICAJ+ReA0G7JLT90lRK5g/IFtWv+yCSM1E0fJ0Vv8ETb6n+Za+ZL8gmrHeLWzEbzM/3XtHm06d4/QPQD/fpONihusp2s0FS/RWVjXYH4BLpQ5LZUKTaNIymAEZ/BNMDfBFtBmDnXeaNcHoxxGpqYX9MnEFgXSeavkSEsN2GD2hfMBSvzNZwXDYMv5uxTJ7fu0M8vM6+Xls4KzAwa6HWMRBswidhDBSXSW54axCsMIHAU4f0TG7cxr5fzNGv/anCF8IUc9FUZlc6X3uAyMqp9P3lXYHb9+T+GGc0K0FYSGLYoHOk7797ZP7TuHexPB378brITmENDuTBbO3kaJRc3caakGO29ymyhR8bau9rl2Z3/l7/1h/j5dZceA/s7iO4TSB2QagBvDbm0+nGTIlvkjkte4bwjjexieIS29XjgdPfeQPSeY2X1iT5v5+4Hzxm+H/ruJOfz924a79ic7exazM2TXxbvsbCW6rvtxxXc1P+MMx0odxlnPAQLHwcDt0bSRf5ftOIvQAcDuuZnFV8YJAoKAICAI+AcBcQD4B1eZVRAQBASBZIdA9J0o+u2Lb+m7afPo6vmLVP/txvRy+7cpJFvWZKerPxVCyvrkLRdo0YGrlpb5T7EQ6l49p6VnZLAgkNwQOMJOmT5bYjlR7Ag6FUzjDgBwMIgIAoKAICAIpDwExAGQ8s5MNBYEBAFBwBYCqxYupnGtusd7tv2UYfRss1dtzZdSH1p94gYNXXeO7ljs6VYsWxBNrBNOWRIrPSWlAix6J1sElnO7vw+4TMNs6YDRRpClM5z5OUQEAUFAEBAEUiYC4gBImecmWgsCgoAgYAmBqNt3aE7f0fTT7C/iPdekbwdq3KONpblS8mAw/HdaHkGHL0Ul2AbS40OC0tGtmHsUZeAcCOXaj6nPhlMB5M+LCAIpCAG79f5GWwRRo68ILFMQhKKqICAICAIPDALiAHhgjlI2IggIAoKAZwS+Hj+TPh08Pm5QhsyZqPvccVS13lOpBrpvD17l9P+LTIAWP/1ZT/S3/O/rNHLDeYpxKY5OzynPw58Io6rhGVINXrLRlI+Ak3p/190HMmfL0EpB9CRzgIgIAoKAICAIpEwExAGQMs9NtBYEBAFBwDICV7ju/7MhE2n1oiUUVjAfNer6Hj360nOULiB1vMyD+K8DR/+PXYlOgJ0+vf8iU8u353EnrsYfJw4Ay1dOHkhiBECU2HNzFKHu3xcCMksQAKK9ooggIAgIAoJAykRAHAAp89xEa0FAEBAEBAGLCPzy13Ua/cf5BNH/dGnSUM8aOem5IpnVjCgB6PzbGdp3Pn57QHEAWARchicpAuhM0HtrlK1WrO4UFwLAJD1SWVwQEAQEAZ8gIA4An8AokwgCgoAgIAgkZwRuRnPtPxv1+y/EN+qhc8GsgTSZyf2ypf83E6LbijO0KeJWvC1l5PznkU+GUcUwz60AkzMOolvqQAAtGD/YHcUtIH27XyEA9C2eMpsgIAgIAkmBgDgAkgJ1WVMQEAQSBYF/7t2jA1t20a+ffUM7V66nyBOn6eEq5enF95tRzf/UpcDgf5msb9+8Rb9+8jX9NGcBnTp0lMo/WZNe7dKKyj9Rg9KkTUv4fMWC72jFF9/xnDvV8036dKCCpYrTP1xPvnvNRvpi5FT6a9ef1G7yEHr8/xqof/+G6+63Ll9DBUoWoxfbNHObcm9F19NHjnEq/wQ1b92mDemtQV0pKH0w3Y25Szt/30A/zpxPm39ZRU+99h9qObwXhebOofDeu34LTe82hC6cPkvNBnah51q8nuAczp2MUPtc/8My1n8f5c6fl556/UWFWdac2ePGA49vJ8+h5fP/R9ny5KKus8ZQeOEC6vPI46foh+mf0YYffqWMWTJT67EDqHStKgnW0jBd87+faM/azZSveGFq0PINevatRpQ+Y/w6+2sXL9Pv3yyhdd//osaidWGtF+vRa93eo9wF8nm9T+tP3aSBayINmf9d2/tFM2NaF3YA7Izkxuo6yc4Ogmn1wilfZiEB9Aq4hwEx/L1ccnI/LYs4zNHpGyojIzhdAJXNlodaFqtMOdNnivf0josRNPvQZoq8dZ17z2ehgeWfofN3btLcQ1vo6PWLamzhzNnpvYerUaHM2QxXxhyLju2hv65dpKh7dwlZH3jm7eJVqHiW2O8H5BzrM3HfOk6Zv0CBadNRu5I1qXqu/OqzrRdO0Rd/7aRTN69Q2jRpqWHB0vynjBMofP4smC0+OxxDsw5EU4y9Ln8edRICQJ8fmUwoCAgCgkCiIyAOgESHXBYUBASBxEAAxuXXY6fTwnEzDJdrMaQ7vdyuOaVNl04Zzl+MmGw49q3BXal6/adpVq8RtH3FunhzvdS2OTVn4/vW9Rs09p1utO23terzJn3aU95ihWh61yF07dKVuGdAutd24mB64tXnKQ0bIJpY0TX6ThR9PGAMLWYDG6LpEB0VpZwCi2fMj6cjDHM4Am5cvUZT2vVjA3qp+vyNXu34T9s4PeDE2LB4Oc3pM1I5SlwFDg/orjkB4CAY2bS9GvZI9YrUbc44yvVQuOEcDd55kx0RPZWTQpMjO/fRjB7D6M8/tiVY6zXmJniTnSsaN8H+TTvow86D6Oie/QnGwqHTZeYHlLdoQY/XaszG87T48LUEY4zS+t11CigcGkRT0AYwmJnQRGwh8Pf1S8rAPnXzquHzWYPSU7fSj1PJrLniPu+/fRntv3JO/XdIYDC98FBJ+u74Prp1Nz5HQz52DvQtV5ty6RwIuNez2HmwIuJIgtIPzBfK6/Us8yQVu+8EmHlwEy07fVitlSFdIHUq9ShVzB5uOAfWG1yhDkHn5CBg+p+yL5q+/juGXPgrfaJeBk6QGVklmB0icv99AqhMIggIAoJAEiEgDoAkAl6WFQQEAf8hACP5s6ET6NspH7tdRDNaEeG+GBGpDPjdazclGI9Ic3DGjHT+VESCzxBBbzWyN925dTueA6BwmZJ048pVQ0MaBiuY98MKPqTms6orjPOxLbvSnxu3q+dh4Nd4oQ593H9MghZ/+LzHx+NVNsLfew+wwd6BkD0AgTGvzwDYuOQ3GvduD+XMcCf9FnxI1Rs8TTFR0TRv0Dj6fto8NbR245fo/XED6MiOfTShdc8E+9ZwCsoQayidOHCEJrXpozIpjKRYhdKs9wQKL1KADm3fQ6NYbyOnhPbsOyN6KUeIO4m8GUPtfo2gMwb50HryP+35U9ejqe3SCLrIpIF6qZUvI416KsztOvKBZwQQXR++a6Vb4197GoY1ovzZgmOzQPQOAETu03H0HVF8I6mbtxi9W6Ja3EdzOEtg6amD5CkY/ly+EtSSMwGuR0fRwB3L6fiNy+p5OBKgx+qzR1X2gGvniPCMITS4fJ04PZPy/Lm7JY3YGcXOi7t+Mf6xtzwZ0tB0JgAM43/6Q+CsOX36NC1btozWrFlDR44coRMnTsSeRa5cVKlSJWrUqBHVrFmT0qdPHk4Xf+AgcwoCgoAg4G8ExAHgb4RlfkFAEEh0BKIZ5OcAACAASURBVFyN2eeav0b/1/EdOr7/MM3kqDOMSUTjh343lx6uWp4i/jpOH7ToTId37FUlAs0Gdqal875WbPl6QWS6BH/+YeeBdPHMOWrco42Kot+4ci2eAwDPwHHQdEBnqvBULVo0cTYt/WRh3FRYt0LtWuq/req6g0sZ+r/8tnoWUe/en02mXas3qgwFV8nOqfn9v5pOMKiRZv9Biy6GOiBlf2yr7nHR+EdqVKL/9utI2XLnVI6FzUtXqedQNtCoy7sJHCYwwKs+V5vGswPByKjXZxvcvHadZnQfpsoM9DiVe7w6zR82idZ+90vc2aAkYFrHAervIPjvZgO6UJFyJbm0YlYcpkYZBnos0NZv+PqE5H8YU5+J/3rX/DfarM7k9C3qv+Ys3XbJoW5RNpRalDNOMU/0S54CF5zy5wZlTGuSIzgj/Sd/SfqVI+6ndRkBadnIb1qkIr3An0H0DgDt2fAMIfRa4XL0x7njtOnciTgDv0hIdhrCUXmUFGzhlP3J+9bHZQogov/8Qw+zIRtCnx7ZRlejY/kgSoXmVpH8vZfP0gd7VtPNmNjMgvIc+X86T1H68MAfXDqSsJhev1ZSHgfa/PXbFsU4+Ibp391eKmRPS5NrBHNphG93e49LQtatW0fTpk2jzZs3e528YMGCNGrUKKpatWq8TCqvD8oAQUAQEAQEAYWAOADkIggCgsADhQDS6VHn/tvn36p9Pf3Gy/TemH6UMSQzoY5cS9XXjOdCpR9WUXjU7y+d9xW9PawnPdPkFVr55fccze4Vh40Wuc+UNQsbsEPpLBvNHacOV0apfl484Jrqv2fdZurdoGncXFpavh1df/n4K5rWaaCaq2q9p1QZw/RuQ1VUHcZ5QFAQLRg1VX1e9rFq1G32WFWjD+N6IZdEQJCh0HPeBKU75NdPv6Ep7fupf8//cFGVNQBcIF9+8CF9Pnyy+ncta8A1m6D/lx/RnnWbVMYF5i5WqQwt4zk16Tx9lDoHCDgKhr/ZLi7TQCvFiOasgpk9hyseBi0DIPLEqbixwBTOjopPP6rmWbVwMY1jpwUE+4bDAuUcRoLa/5XHE2Y2IJrct1ZOqlMolv1fk493XaKPd8dGgTWRDgCG0Jr+y5Ns4A/Z8RtdioolVszCqfzdyjxOeTNwtJ+j7q4lAdVyPqRKAU7fukYjd6+is1z/r4k+1f/w1Qs0jLMKbsREqY/1Uflxe9cqBwEkkHk83i5WhepwhgBE71TAWt3LPEHLmZMAGQPgKIA0YGfBvsuRhLKFIOYDQEaCXg84CPpxyUFSyqU7/1BfNv63X/Cv8Y89vl44gDqV9i3/BSL8w4cPV1F/KxIcHKyee/nll8UJYAU4GSsICAKCACMgDgC5BoKAIPBAIeBqnPb+bAqTxdVVe9y1+g9lNCJ6j5r2DmzAZw7NYrh/1Kb3qPdm3GdarX1AUMIXYFcHQMNO71DT/p3jathd59IcAFZ1zRiSSRnyXzOxIOSZN1+mQDb4f5m3kBAFbzG0O6366oc4BwGI97rNGUu3r9+kwa+9R2eOxqbTPvpSPWo/dRhlyhKiDPGPmKsADg/If1o3JRjlIEi8dPa8cgwgAwDZBH2/mEYlKpcjfRYCDH4QBKLkIiAwkDpPH632rWGnz7S4d/duPP31jgg9hq+0b8E8Ch3pqzEfxu1Vf15wnMzuNTIuA0B/xq6HefHWXWq/PIJOXI1fL45x2bmoGTX9+bP8e6buWgAalQo8UF8cP2/G1bjWjG4sqzfUvamRISBQOQbKMWEg5Cgb50N3rqBr96P5mgMAJQKDd/6mSP0g+TNlVVF+cAj8eYVLfvasURkA+myDz//aobgFICAArJwjH206f4KQ8A6yP/wdxmiilQ5409lfn8P477o5iv687H/jPx2DMKBCED2bz9jJZnWPiPovXryYBg8eTFeu/MuTYmWegIAAmjBhAjVo0MDKYzJWEBAEBIFUj4A4AFL9FRAABIEHC4GNP62gYW+0UZvSovx5ixSkdcxI/9WYjxTDP+r+YaiWeayq283rjVwM0kexXR9ydQA06dtBlQdootcJfzfyp8+ozKNVyaquUcw1MKv3SEIWAAQG/tULl9S/a1F7fcTe3eb0zgxXTgFE+esxC/9hJulDJgG6CUBAhvhKu7eVca+PviNan4vx3LB4mSoRaNixJTsMfo87Az3XgisRod4Rgfrfg1t3qfKCis88xsSMMfFICxHlb9K3I507eZr1mhZXQqA5Ply7Bmh738yt/PquTpjOj8/L505P45/OQ4Gwbu7LrnO3qefKs3SD2wbqpWmZUGpVXtL/7f5aILL+C9fia/J6oXL0aqFYBn0Q/I3du4auRMXvumC0Fgz4/uWfZgb/2LPYduG0IhXUCAFLZMlJwyrWpe3M+q//ezgcOpd6jMsNDql6fi39v3RoGPUq+ySl55IBfYkCHA2ZA4KUAwElAn3KPkXf8HOagwCOg7eKVlJZAkkhMP47bYqig1esGf8BfNVhxG/kcoELPIdZCQ1KQzO4/r9AZuf1/7dv36apU6fSrFmzKIa/506kcOHCNGPGDCpatKiTaeRZQUAQEARSFQLiAEhVxy2bFQQefAT0ximi1gVLlVBGv0Yih7T3t9hQBXEemPjB0o8Ud0S5YWRqxHj6VHugpkXtjRDczuz/k9r2pQsRZ9XHegeAa9RbbxDrdQW7fpFyj3jWlUsYkD6/d8OWeGpoXARIgdez87s7bT0BILAZ9VZHJgmMNc5Qi3+dOQ3QAhCCCD4i/K8yNpqRPZ/x+opLA/SiJzdEhsKng8erjzWCQMwDR8kYJjDUuim4kgPq53N1qsDRkD5zRtUCUBOtBaK+PaHrno3S+bUxr5bMQh0q/9sCDn9v1C0gNDgdTaiTh4pyFwARewi41v83KVKBXi5QKm4y1Ot/uP+PuEi+fhUY2/fYQQRxdQDoo/b4XIvKr408Rh/xfBpZYCY25qM5K0D7b5ixRZn5vws7BbSuAb22/sLt/2LbCmoCLoGOj9SiquxAGMP8AJvOn1QfoSTg/ZI16LHcnrtP2EPL81N2I/9g8e9SJojbLBL13hJFLhyXHhctHZqWpnD9f4YAZzu6efMmjR07lj755BNnE+mebt68OfXp04fSuSkB8tlCMpEgIAgIAg8IAuIAeEAOUrYhCAgCsQi4kt1puCDqX49Z+xHd1gxGGOdoL7eU684h/3nvv/TuB/0UJ4C+1R4+c+cAQO39iP+2p5MH/4o7Ar0DAAb26Oad41rY6VPsQYSn5xnwpCs+27Vmo1rrxuV/W6jpU/MxBunx37AB/sNHn8bV2RerWIauX74SVwKg38tJ1q/fi83pwulY54UmMNiRdg+OAfABaG0L4TAZ1LCVitbrRXNCoEOAPktBX5+PbIW+/2muOhJAar5Qlzp+NEKVIrgKxg569V06tG13Ar0q13lclSrAmcKKqTPfwG0JW3MnAr0zIJr7onVZcYZ2RiaMLBvV/0dcj6EOXC5w1qVbwJMFMtGQx3OrVHARewi4OgBg/MMJoImegA84v8Sf12Lj+tytG4qET6vx1zsALt25RQN3LqeIm7HtHfXG+obI4zTpz3UJmPsxd05m93+lQGmqE1407l6jzr/vtl8TdBcozk4CdAKAwd+P2xEevHpereXqiLCHivWn7Nb8hwSmoYEVAunRsHQ0+2A0zTloLfLesFAAczY4q/+P4laliPyD7M+XkjVrVpozZw5VrMi/ByKCgCAgCAgCXhEQB4BXiGSAICAIpCQEDmzeqVjytXZ2j71SX6XjP1SiSFxNPvYDQ/nHGfNVTTrSzSEgknu9+/vKQAVjPox7TfSGu/Z3x/88TJPa9aWDLu3sNAcA1tC354MTohcT2RVng1wRAHYdTL99EcuGD/GkK2r0EVW/rjP+8Yw+wq4/p9s3bipHRlpO2b/EnAfYz9E9+9UQzQFwN+auah04p+8oxiC2rVqBR4pR80HdqOwT1eMi/vj7f7hmd++GrfTpkAlx3QK09fROCHflEEjxXz7/f4qfQMM7W1gu6rcglldAL9B7BeMyo+cwtQdIlhzZFDcBMjc03gbMuWHxcprTZySBnFFPbIhnPLX/yxKcliY+E06o7ddk1s5L9Nme+OR/mZjyfHTtMCqXS9qOxTski//xw4k/af6R7XFs/UWZrX8Q1+Qj9R7nOGX/Blpz9m81K6L1PZiU75GsuWgEEwDu4HR+TTTDu1CmUJrGjoHVZ47GzVmBSfmQqg+ZwGUBG+4TAOK/Ub+PFoEvPFQyLuKPvwfhH9L6oZ9WRqCtpecHcHU2gMRwADsGCmYOtYiE/eFo9ddvaxTjZNwC0d3MOdOnoZGVg6hMtrQKq65cOrAh0vwcvqj/v8vO1ilTpqg//pCWLVtSz549JQvAH+DKnIKAIPDAISAOgAfuSGVDgkDqRgAG8mQ2ylGTDkEk+7m3X6cnGj5PYQXyKfb+nas2cB37D3Fp7xpiaFeHuvRPuMe91vpO+0ybp36Lxsw2n5b++HG5irIb9aeHA6D+241p0aTZ9O3kuXEHAiZ8OBlOH/mbvv/wk7j6etc1zOiqPaNP53d38q51/uhy0JDbIq5e9BN9P21enLNEe77qc0/R862aUNFypejOrVu0jw3/Nd/+nEBfbby+lv/8qQj64O2ucU4Cba2NP6+ghWOmJ1gLRIDIMij3ZA26Gx3D3QS20JJZnyeI/GMtdAAAwSIyEi5HXqDfFnxLv8z9Ss2JdoudZ4xWZIWauGvnh88Lczo/CADhCIAcuxLN2QIRdO5mfMPo6YLcC/4xif47/VU5dv0ys/WvoMv36/wRiS/DRH7IBFjObQBBtnf3fpq/ZsivYwNen8YPHeAA6Fr6MVoRcYTWcZq/9gwM/MbcFhCf/3TyAB3jiL5rhTuM9ifzFCHwAYA0cD3Pv4udCxofgOseswVlYOK7Z+ihjFnckg2iM0BiCIz/ETujaNnpu1wOYX7F8IxpaGzVICoSEnvPUfffZv0dOn7D/CQ5gtPQh6j/z2QvBwYOnkWLFlHfvn0d1/y723nZsmUVF0BYWJh5cGSkICAICAKpFAFxAKTSg5dtCwIPMgIbl/xG47gnvZYF4GmvqBtFdMpIYEyiY4BVyZkvnO5wrSvS5b1JiSrlCJkEiNh7EzghkMmgpcVDv/5fTVdt8zyJa7tB17FFyj5CadKmoSNM/GdGinObv0Pb9sQNhVPjtW6tYzkVdK0WjeYq8HAxCswQTEd27PW6FCL94UUKxFvL6CHXtovamC//vEIfbotf0619Vi08A41lAkAITKHJWy7QogP/llbg77Ny7f84HlMiu9T+ez0sEwNQ47/qzF8JDHP9o6FB6alnmSdjWfuZxf8Qt/nTC+4YTFnN8Pe0LCL4+KO19fOmItL8NY4AjC3JGQhDOEsBa7rrNpAYDgDcz0l7o+nrv2McGf/YE8j/em+5w9kO3tD49/MK2dPSZK7/52QYW3Lo0CF6//336ejRo7aeN/MQOgJ8+umnVL16dTPDZYwgIAgIAqkaAXEApOrjl80LAg8mAkhXR3R7RvehHo3w4pXKcvp5WY44f5EAiMdefo6aDeqiygQQ6TeSkOyhyuAtULIY3bx2gxD9tiJgsG/Sp70ixTOja3Nm4v9r935OeR+lljGKertbH2uMbNrBMNr/zojehNr9qZ0GJEjv188Xki2rKpGA02JUs47KOQLju+8XU6n8kzXVUPAqgKUf3QhcBRH8d0f35TH3vK6FLIQmfTpQcIb0NJlbEaKVopFgfXQfQMYFOhToZeCaSFp5PLYNnKs0fiQrtamUXf31bmb+77XqLF1DmPW+sD+EGpXMSm3vj7FyrjLWGIHbd2No9J7fae+ls4ZOABj/7z9cgyrlyKscBTMPblLkf2nTpFUEflYkQ7pAerNIeVViMPfQ1gTp/fq5YOCjrSBKDhb+vVutiVj3KwVL0xuFy6uhrg6AfJwVgLaCWVlnf8s3bPjDARBjPmhPrpF/TUc79f8tSwTQOyXs1f9fuHCBOnbsSBs2bPA3TNS/f38CIaCIICAICAKCgGcExAEgN0QQEAQeWATOnYyg1d8sUQY2SOuQEYAuAJW4zRwI7kpWjSUhQ7kAjPwDXMsPNvun33yZkK4P1nvUoIN8b/lni2jn7xuUQ6EIp8ZXeuZROsxRbLQLROkASgK0GnvMiXWq1kMq/Zt08+o1+nrcTNq6fA0FBAZQFf77Z5u+ym38KnPkPTasZkbXwOAg5WSY0WM4/cXR+hZDu9Oj7KjQCPo8HSScImjP97/Jc2jv+i1qn/VbvsHP14ur9UemwCZO1UddPXgNUDoAox/GPWrvgRucHsAE8yxm50jt119UXQ/0bfiA0XdT5tLPc7+kGE7rL1WjkuIqqP78M/HWwtms/34p7WPjHmcDXMsx98CTjV7g8gNkJcRiA72Mxlat96Qai6wIVwzQxq/Dsgg6dCmWQ0AvMO571shF9YtkpigmCuy+8gxtPxufKLAIlwhMeCYPZUvvm77nD+yXzOLGEI1fcnI/LYs4TJHcYg/p4aj5r5IzHzXm1oAg6LvDjgLU/u+7HEm502eme+wuOM9jNcFZw1lQm9P5K2XPR/MOb2UD/aLKCsBcZdmYf6toRTUXBM/CsN956Qy3GrylxmlzwPB/nnkB0FYQZQEfMNP/ASb6K8AZCMhE0DoEQM+JTCq44dwJCmCHREN2DjQsGNvG0J+y6+I96rY5inUzb/3n5pr/CdX/TfvX9LNT/4/OASOrBFP1XNbD/8is+vDDD2nixIn+hChu7mbNmlG/fv2EByBR0JZFBAFBICUjIA6AlHx6orsgIAgkGQJauz1E4Rt1e49m9xqZgGQvyZSThQmM/m1/PU3nDXKdM3Iu88gnw6hiWHpasO8KzdhxMV5qdXpulg7W/xp5MwqSSYDAZm61N+nP9eyciVFt/XZciohj+g/PGEKDy9ehxEi9T4Ktx1sSjP+dmLDv4JV/M1O86ZSN6/WHVIRDJaHBfvbWP9Sa6//P8D/NCur+Uf8PHgCrsnHjRpX6f+WK91IozI00/s6dO6soPp5Ba79Vq1aZXrZOnTo0fvx4ypQp1vEjIggIAoKAIGCMgDgA5GYIAoKAIGARAX1NPToMPNGwAfe37xbnABj63VyqULuWxVlluC8RQES/9+9n6SZnArhKdo7qT6sXThfZOWCU+t/w4SzUrnIOafvnywOxMNe4vWvpDyboQzS/TcnqNP+vHXEOgCLcPQB1+Wj59yALTPQJe2Lr/s1KJoZkaKUgqpnbOGvl9zN3qf+2KC6nMDsj0dPh6Wg4dxCwKteuXaPu3bvTsmWxZKxmpH379oQ/4GWBbNu2TTkDbtwwLuNxnbNChQo0e/ZsypYtm5nlZIwgIAgIAqkWAXEApNqjl40LAoKAXQRA2jfqrY6cjn+GBi+apabpUe/NuOk+WPoFPcJp7yJJh8DPf12n0X+cMyRNQ+u/QczsP3htZIISgeL8GcgBJfU/ac7uHKfrD9rxG5cHXFckfM2LVabhu1aq9HwI/m5oxbpJo1wirrqKjfVB26O4HMLcopy0Qh1LB9Krhdw7Rkbtiqbvj5t3KKBUpkfZQHqpgHVny9dff029evUypzyPqlu3Lo0ZM4ZCQkLinrl69apyCKxdu9bUPOIAMAWTDBIEBAFBgMQBIJdAEBAEBAGLCPz66Tc0hYnpyj5WjbrNHktnj52McwCgrZ1rP3qL06f64SDj23DqJl25c0/Va2fmlP3qeTNQrozmDRGw/6MLgJFUypOBMrDFtO5k/M4Lwvqf9FdPI/+LZq4AtAislbsgDd25Is4B8ERYYWr/SCzh5IMqSP1v/0cUHblmPlTfiA3/zmUC3WatXGUOgXYborirgvk57bb/i4iIoHfffZf27TPXVQQp+9OnT6dateJnTYF3YfTo0TRrVqyT1ZsUKFCA5s6dS4ULF/Y2VD4XBAQBQSBVIyAOgFR9/LJ5QUAQsIpA1K3bNKv3SPrl46/opbbNqfmgrrThx2X0QYsuaipwAnSbM5ay5oxlmBcxjwCM/dk7L9PX+68ocj695M0cQFPqhpt2AnjqAIAaf8yv76cewOHO9pWz0yslsqhlocuGU7fo872XVZYAxgelS0NV2XnQvkoOgj52BTs7cOGOaju47ewtunT7Hreq+4egQ6OSWah1xey2yw/2cEeD2bsu05/nudVbzD1m0CcqkzM9jXgqjLIEGRO5Ge01Q0BaqpkvA3XivYaaJELEPJsjbhGyL6CHti/okCUoHZXJFUxvlspKpXOld7u/KX9uoNVnjxJY/DuVepTb8sXQVG4fCGJAyOtMFPhqIf+T77me7WqOyE/bH00nb/zDuhE1Lx5ITYoG2D4nT3dnyr5o+vKo+ZZ/JbKmpYnVgpgXwX2d/k4mE+y66Q7dMJ8AoHgExlez1v4PRvuMGTNUNN+sNGrUiIYMGUJBQQlLDUAiOG7cOFNTiQPAFEwySBAQBAQByQCQOyAICAKCgBUEwIw/tmVX+nPjduo8fZTqFrBiwXc0oXVsuuuzbzVSre7Qvk7EGgJGhHzaDDnZ6pr2bF4KN2F4R7Ox3mXFGdoZGZ/Z3502MFD1df8wXkf9cZ6OX402fOTh7ME0jjsEuDOo3a0DA3nJ4ev0GTsVzrqxxDKzkT6mdh4qnTPYGng8+tuDV2nK1ovKmaAXODyGPxFGVcMzJJjT216hxzguiQBxoqd9fXvwGs3fc5ku3vacsw6sK4RloIGP5kpQZnE9OooG7lhOx29cpjwZQmhQhWdUJ4CPDmxUbQAD06bjNoHV6fGwQpaxcfKAURs+pNz3qxBE9fL5tkvEASb867Qxii5HmSPqCwlMQ2OrBlG57J5Z+u20/2v3SKyTw4ocP35cRf8PHTpk6jF30X/tYSulBFICYApyGSQICAKCgDgA5A4IAoKAIGAFgQObd1L/l99Wj4Ds7+Gq5VXP+8+HT1Z/h5aAb/Rqa6o1n5V1H/Sxl9hw7LA8go5dMTa6K3Pk/QOOYgdyFN6bXOXSgfY819HLCVsAGj376EMZaTBzAmDu2Tsvqc4Arka0/rl03Iaub62cVKdQZm+qxH0OZ4IR54DRBNXYUE/HlvLx+1hUzJOempTOSvkyu+/FDty6rIigczcTGuAa6aH+eZVtseMSfbX/qse9BjMmg7kjQq18xh0R0GVh6LpI5Wxx8Tt4xMaIa+HY9cs0ZOdvdJXr/UuFMkcDk/19d3wffc4kgBCQAvYrV5uKZclhGnenAzdExhLnGflrKrDRPbmGtQi5J31g8g/gtZafNlf4D2dK8+IB1KqE+3uB9W5x1L/9H3do72Xz6f9Zg9LQlBpBVDyL+fZ/dqL/9erVo7Fjx1LGjMb3SxwATm+wPC8ICAKCQEIEpARAboUgIAgIAhYQWLVwMY1r1Z20Wv9cD4XHlQRgmn4LPqTqDZ62MKMMBQK/KNK+8yr13lVgcPeskZOeK2LO4D51PZraLo3wGo3GOpohmiU4LU3l6Dmi6GYM2RZlQ6lFOXNs4yuO3aBxm84TuA3sSsGsgTS5TrhbckLwHYD3wEiwx8lcPpHpfhQf5QyTtlygJUeumdprj+o56YVi/5KzaWvAwdJz1Vk6YyWvXKfg80VDqAefq+bSWRt5jD7idP8ojvZrtf5aSQAeK5ApVDkFMgdaZ6W3g/tNNpw7brxDey7FntujzK5fIHMa+up+en6RkLT0Yc0ggrHsC7Gapl+SU/8nsZGehbMAPAn078ztBK8zD4BZsZP+b7X2H7pMmjSJXnjhBbdqWXEAVK5cmWbOnEmhoaFmtynjBAFBQBBIlQiIAyBVHrtsWhAQBOwi8P20eTS7z6g4B0DmbFm5JKAb7Vi1Pu7v8hUXEior+MIg7b7yDKF1n5GUzBFMEznl3lMauv65vVz/jvmuezG4QSo4tnYYFQoNYuP/gqrJN2P8Yy2zDgA4FKaxYe7KaWAFH4w1iuJrc8Cs68n7/eP0LcNp67PjpHfNXOozjLW6VyMHAIz/bivPcsaBhaJyF+1Cg9PRhDp5qCjjD/np5AH65Mg2PoN/lAOgXcka1G/7Mjp49bz6PLEJAH8+eZeG74xipxRR6P2IOPADQd8VTtHPkyENTa8VTGH8T6diNfrP0NGgikH0VB7vJQjTmbvgk8PmzwmZBe05/b9xEWvp//Pnz6eBAweahgJkfSDtQ+2+O7HiAHjxxRdpxIgRlCFDwlIX00rJQEFAEBAEUgEC4gBIBYcsWxQEBAHfIaCl+2sZALdu3KShr7emi2fO0TNNXqHWYwdQ+ozyAmoF8fXM+A/SvjsuxH/aHGaNbW08iOj6rj5Lt2PcRzwRDR/Iaf81uLuAu9p5T3twFxXXP4MIOyLtnvQwi5MnDoRINsLb/RphGImHMde1Wk76z/0IvtW9GpU7eHPYmN0TdOtZIxfBQQHRp/vD2H+lYGkawi0BL0Xd4vr/tPRuiWps8BYxO72jcdEc9O/CpHlbzsdG/2uHp6PhlYPo9M1/6N11d+giM/UjPX4qZwB4i8CbUeQws/PDsWC29r9SjrQ0oXowueF1jFvSDvu/5uwoZiH9//Lly9SuXTvasGGDme2qMY0bN6ZBgwZRYKD7EgYrJIDNmjWjfv36Ubp03p0ippWUgYKAICAIPIAIiAPgATxU2ZIgIAj4DwGw/0/rFBvlajtxMJ08dJSQFQBpP2UYPdvsVf8t/gDOrCKfbPz/fvyG4e5AYDf08TDVBtCs/Hj4Gn2wMTZqbCR6xv+DF6OoKxMGXjHbcJ0nDGTLFc6DJ/Ib1y1jzd1MJNiL0+O9pf3nCwmkNx7JSk8VzESLuPvBx7svG+pcjNP4J3IJgBHx4OoTNxW/QLRB+gJKGyY+E0543qxOegWMSAk9kTXi2VJMHNiuUnbF9n+enRMjubRjCztljORV7nrQoXJsTf/yiMM059AW5iS4p0gAi4Vkp3VcFoA7kjt9ZkUKs8tksQAAIABJREFUmCt9JrPXwNE4fTo+aCcGMOHfs0z4t/HcPeq9hTsscJn+o2HpFAGfL8RKlB7R/+GVgtT63mTd2bvUl3kFLFzvOGeHlbyG1atXU6tWrSgmxnymwdSpU6l+/fput2C1DWDXrl2pTZs23iCRzwUBQUAQSPUIiAMg1V8BAUAQEASsILBj5fo4EkD9c+Uer05dZn5AOfKGWZku1Y/1ZoB7Sn13B54nBwCizo1KZqU2bKDe4jAvjH+UDFgRb0z9V7n0oOtvZ+jARffzwrHRqnx2ggGsGVpwGCAbwkhADDiW2fiN5ONdl7w6DsBab2eveTIF0NRnwyk3l0tAIq7HKLJGd10MQBY4gBn+9eUah7mNYqffIgjkjK6idwDsvXyWPtizmm7GxCeCBD4vFihF/y1SwcoxORqrN8j1qf6fH+G2hH9Gq/aKPcoG0ksFrKXJGyllNUr/SChnHjD54P0jcW9A8yd9t0bRyghzpIKYCM6OvuWDqP5D3p0L2sJRUVE0YMAAQrq+WSlWrBjNnj2b8ufP7/aRmzdvUq9evWjJkiWmpvXmUDA1iQwSBAQBQSAVICAOgFRwyLJFQUAQ8B0CV85doCkd+tPGn1bETRrCPACdPhpF1erX9t1CqWSmMRypX8wRe3diJtru+izI8ECKZyT6SLq3SLY7nVyNYtdxc9kg/5Rb4rnjE0D5QT82kh/VMet761ygN5Rd1/PkOKhdIJNi8be7V0TzJzD/QoaAWDb4Wdwl4TPem5GEsbMALQMLZImf0g2HSCd2GsAR4Cr6fd25G0Mjdq9Srf/0UoQzAcD+HxJovTWina+RK2t+tVycRcHp9vj7dsym/yez6aPu/8OawZQ3o5U4ubE2+qwCM/q2LBFA73hh/sc8VssK8EwhJjnEvrIFm9/X4cOH6e2336ZTp06ZUV+NMZP+f/bsWXrnnXdo3759XufNkSMHzZs3j0qVKuV1rAwQBAQBQSC1IyAOgNR+A2T/goAgYBmBv3b/SV+O/pA2LF5GpWtVoTd7t6OynAGQhtnqRcwj4Kl1nX6WJ9mIHcJGrFl0JzOh3zfc3s5INAfATY7+d1iWsG4etfZoC7j87xt0A4XgBlI+d3oaz4auUUtCb3vSlx/op/YUJcc4d5wDnoxrPIdMh6cYP6O9BnG4Fx0CjjChnzueAj2BoLdWjU3LhHJWQ8LOCGiBCI6CywZ56NCvMZdAaPL39Us0/cBG+ov/CZdD2Wx5qA2TAWYLMl8CYv4GGo88dL8eH0R/EM3g1qfTv144gDqV9tx+z6wesw9G05yD5lLnMzPj/4RqQVQmm/f2fKN2RdP3x83Nq+n6VrEAal3S2r6skv9hrVGjRlGjRo08QrRjxw5CXf+NG8blQfqHy5YtS3PmzCE4AkQEAUFAEBAEPCMgDgC5IYKAICAICAJJgoCnaLJeIRjNvWvmpLqFzLUBNOMA+IozBFwj2VpXgBycW+0uYg299EaxK3Ce1sbYp7nWH/wBrs6M5X9fp+HrjdsgIp1+5JNhVDEsfYJz8tTyUONP2MV8BK571ZMgduMyiE1uavT1BronskZXRn+9ou6yD6Df8CfCqCqXNyQn+fXUXSYfjGX/R+fEoVxvX5NbAHbmloDbLtyjcI76T+MUfPzTqcDH1IGzCnZcNNci0mzrQTvRf07goHHVgql8du/OBW3fMM67dOlCy5cvNw2F2Wg9IvpDhw41Na+ZjAJTE8kgQUAQEARSAQLiAEgFhyxbFAQEAUEguSHgrZbcVV/NOC98v2Wcp/14SolHBkAvZp5HlwB9HTuMUWQZ1MibkS4yw1t7Tlk/wZFrI+lcNQe9UiJLgo+87SlXxnScORBOBbMmjLB6KlvwVHLgqeMBjPL+XGoAQkT9XvVZCLdiuEc88xXsc8ODoN+rJx3dZUV4ahcIHCYzsWG29ObrzRPjHk/cG01fHY2NnIMRfwa3+tt+8S6N3R17H7r5qPYfc5299Q+1Xn+HzvA/zUj1XOm4HMEz8SBmGsHtC388Yb72H2uDVHAkdzqA08OsWInSa3M+9thjNGXKFMqSJeF3SBtz69Yt6tOnD/3www+mVDGTUWBqIhkkCAgCgkAqQEAcAKngkGWLgoAgIAgkNwS8RcqN9H04ezCN43p0IyZ8/XhPEW2Q6VXjjgIwZvU1+s8XDaEeNXKqyLynlHVP0fhf/rpOo5nx/i73sTcStOLrXj1ngo8wGgR97pjyXevw9RN4yhyAs+RJ7lTgykegz0Lwxj2glV9gzda/nKY/LxgTG8IhAmeBXjaevkUjNpwjlA64CtoLdqiS3dCRkpR3FWfRiSP9m5jtH4KIe3c2+Acyk37k7X+oTt50NIQzApzH/mN3uZUzCnpsvsPEh+Z23bBQAHUr4zlFH60Le3Gnghsm58TKVjoL6DW10qZPew7dAnr27OmxZOr48eOKV+Do0aNegQkLC6O5c+dSyZIlvY6VAYKAICAICAJE4gCQWyAICAKCgCCQqAh4Y/53pwyY1xs+nIXacds4TwaYJwcAItV3OLd7v86QBXkdItHhmWMZ3WG49l9z1rAu3lM0fiC3M1zppp0hUu5H1w6jctwaz1W8ZRx4Kjnw1PEA2Q5wcvzFNf6auGYheCohwDPAHLrDML7OZH7upEXZUGpRLrb+/xxbs1O2XqTVJ264JUIEz8JgLoUAD0FyEtT9t9kQRX9di90rGPc5SYLAC1AiK5MBcv29FYI8b3vTlxt4G4vPvXEPwJHQkR0Yey6ZKynQ1jTbWUCv49WrV6l9+/a0du1aM6rHjTHD1o+OAugAYEbq1atHY8eOpYwZ3bflNDOPjBEEBAFBILUgIA6A1HLSsk9BQBAQBJIBAlFsfPfj9Ps/2Mh2FRinl27fY4PLfTq0PlXf3XY8OQBCgtISdIATAAIDtxmT171933jF36GDADIEjMRdqrs3I17ffcB1XrQh7L7yjFsD25UoT/+8p0wK173iOVeiPm8OALNX5h0m/4Oj4Oe/rim2fw9HqIgH0dLQbur/XmbhB2neDk7LBzP/E3nS0TCOyntLXT9+ne8eR/KPsHGPtogDKwbR0+Hxyw9O3fyH3l13hy7eiX8Hc6dn8j1OvUfmwpR90bTx3F2CiV2KHQS9ygVSUc4UsCM/MEnfSCbrMyvQdzin6buTWUwoOO9QjEf8XZ+10/oPc4Cdv3nz5nThwgWz6iuSPm9s/Wj/161bN1q6dKmpeSX93xRMMkgQEAQEgTgExAEgl0EQEAQEAUEg0RBwRwiXlXOQxz4dRr8evU6LDlz1aMAU4dR2tKZzZ0B6cgC4btQ1+o/PPUXyjVLd8Yw3Fn9PUfyfVenAOcM9e2uDaKWUwmiv3koAfH0xynEGxiCO/KPbglVBdPuD3VG07DQb3zr7nH06lJVr9eHM+b+CAdSMmexdBcP7bo2ilRGx5QjuCO+MWvJhLNL+z3EJwCTmB2CKiHhSgFvnTWVSwFzsJLAqVh0AniL1GyLvUn92cFhJ/Ye+6CgwidscMvelJbFC0qdNXLlyZZo5cyaFhoa6XWvbtm3KsWCG/b9w4cIq/b9AgQKWdJfBgoAgIAikZgTEAZCaT1/2LggIAoJAIiKw9cwtjv5HGrbX0/rBIzo/cG0krTt5061mRlF7/eAuHurpXSd1jYh7I8Vz147PU9kA1vQUxZ+w+QJ9e9C4bWGWYE47fyackEFgJIMZq9+OeW+Thmc1jF3nGcMkgYsPX/PrTUDmRqOSWTnTIlRF0TVBBsLX3LKxclgGepz5CtzJtejY6L1Wm+9uXGmOyE9hYzyDizF74Mo9ru2Posv3W/tVyZmWxjPjvWvWgGtKPoz/HmWD6CqvD+M/xiA5BfexT7kgej6/dafGor9jaOwe8xkAqNUfxJkLT3HWg16QkdB/WzQBJyuCTIh+FYKoXj5rulsl6dN0Qlu/fv36Ubp0xuvdvXuXRo8erVr6mZGWLVsqPgF385mZQ8YIAoKAIJDaEBAHQGo7cdmvICAICAJJgACI4BCZP8Tp4a6CuvrJdcMJ/4R4Yo7XnjWKZuMzmD+vf3eCzpgIgxq1rgOTf9tfT9N51zAvz+upbZ2nWnzo5c5x4M3hgEj5tGfzxvET6LGDs+RV3utlA5I9V4w9tekzg7fdKwPMniscogz/UBe2f/26KFcY9VQYlTXgSDBitYfRXYtb89VlUr4JbJhrhr27FPlRnGb/Pafba9LukUBqUjRhyNs1Iv9+yUCqwG3xum2OUsb1Q5nSUOfSgbSQuwQgW0ATb7X57vCzmgGAecBB0LFUoCIkvMkeic+PxNCCv2LIA0WD2+NDe8NRVYIIWRRW5MSJE/TOO+/Q4cOHrTxGw4cPJ7TscyeYD+R/p06d8jqvkP95hUgGCAKCgCBgiIA4AORiCAKCgCAgCPgVgWg2VAeti6Q1JxJG9dGSDuzxYMjXi7tSAW0MDMCu1XImeA6R9IlbLpAbIv54a9TgbgCja+eJRyi4/ext6v37WbqJBu0uAiN66rPhVCBLQhb2yUx6983+K25xdOcA8Fb/7447AJ0GpvKa/+NyCTMxX6O96pXdFHGLkE1wzY4V6bJrnGmJ7EH0f9wZ4KkCmQyJ/owcQu4wWnXmLg3aHsW8DbELaVH5Zzlq/QdHvntviSLNB9KyRAC9UyL++fzNtf8d/rijUvg1eYvLBFqzce8qs7mGHvwCEPgrBnO0HS0BtzFbv8YDgM4A+laBTjIArJIA+vKLGhKYhsZWDaJy7OCwKitXrlQOACsSEBBAn3/+OVWpUsXwMUT/J02aRNOmTTM1LcoE0CpQov+m4JJBgoAgIAjEISAOALkMgoAgIAgIAn5FAEY5WOGNyP2Q9j3o0dwU6MIGDyZ59KdHSz534lqP72kd1zmQht6T2/49VyRzvI88tdXLzhbhtHrhlC9zfMMRxjOIDW8b5Yffn92dcest/d6oBSDM2KlbL3jlStA25m6vrpggk+DzfVfod+5kEMn4o84exi32XTlPBpVVsTPyttvzqMJjGpfKShW4zt8Tuz+M/56rzsbrxIBJ9Z0EtEXgh+my6Q6htR0E+jQvHkCt7hv5eoMd6fxDuVb/SZf0eL2xrs3rzvjVjwVNwcvMKfC/Y7EOAS31Hj6SXux0QM09JJT5B6bUCKJiWawb0mDr77wpiq5bTN13+oUFjo0LB1B7ziSwKv+w82ncuHH00UcfWXq0WLFiNHv2bMqfP7/hc1aj/7NmzaLSpUtb0kEGCwKCgCAgCEgbQLkDgoAgIAgIAn5EAGz/iCzfMIioe2ODH8k95EGQ506qhWdQbPIwiD/fe5nm7rrssYOAfh53JQRwIqAm30iMHADbmNdg8DrjXvf6OYzq7z1hoz3r2nUAe0WHgq8528AT075+bU+tC60c/ce7LtHHuy+7faQwkzOO4/PwRPCH0oo+nGGhb8OoTWjkJEH7vfZ/RBHa80FcCfeQmr/u7L+G+IxawWqMJq61/3rljdr66R0AcChkYMcU6v8fDUtHI5l9H9d4EncB+PHEvw6SRoUCqCOXBVinACQ1dztuO4h9JqaU5JaGk9hpkYWzAKyK3fZ/derUofHjx1OmTJkSLBkVFUVDhgyhBQsWmFKnbdu21LFjR4n+m0JLBgkCgoAgEB8ByQCQGyEICAKCgCDgFwQQMe6wLMKwHj8XU46PrR1GMBrdibe6+tqcXo7ygWHrz9EWNsTNGsRY70l+dsjjuRMYbZ5Y9fWRdKTgf8PkdXPYKPYU+df2hhZ5A5n9Hqn4EKT+9+esASOuAT0e6I4Aoxop9YjQj910ntYyQaKVvQKnwbxXp+KtXAHzw7HSsUoOevShjPGwBV8BnDmf7L5kuOeMjM/IJ8OoYlj6eGouOXGXRuz6t60giPb6lY+9Mxe4VV+b9Xfo+I1Y5wBS8z+sGaQ6AkCYzoFarb1NKAGAlOdU98NsaOvpIV7g+frwfJoZbJQtgEyAkVwnj3lmHojmuvtYFRFFBwcBnrdaQ6/fpCs/gdNz8va8vpTB21ijzw8dOkQtWrSgiIgIS497IgBcvXo1tWvXzhTzf6lSpVQngfDwcEvry2BBQBAQBASBWATEASA3QRAQBAQBQcAvCMzaeYk+25MwYqw3hmGareaUc0TvT1xjlnW2bJE+jnp7tPk7dOmOW2MXkebrHJI1Y4DrN+iOPwBjvLXVQ317ZjZWo1lPo6wGT0Bi3ZCgWPbza1HxW9l5eg54ADOsB0Painjaq5V5MBZcDj04dR/dHLxJhoC0ijQRAj4GnJNRCYg2T+mcwcrRAUeAXkBwN/XPf8tA9OR9runz1XJxbT63s8OqqMZ4e82duMi6ljnwO/MJ6Nn8Y437YKrOz0J6cmr/ah6jF5AAduBUeaTqa5kIIOLrwlH/Z9gBYD2GHh+9nRfvUVcuczDBW+kNdq+fgz8BZRIg/7MrP//8szLWrYo7AsCzZ89S+/btaevWrV6nBI/AhAkTqEGDBl7HygBBQBAQBAQBYwTEASA3QxAQBAQBQcAvCID1H/XxeoEB3b5ydkL9PsRK3b6vlPTUWs9TCYCv1jeaB8ZyDGeBezKS7azvrY2g1Tk383n29cJ3YHVO7B3ZGDXyJmwDCOMfTgBNNAeAUWeA6rnSsQMgiOAj6crGOlrjQeAEGc7p+2idh/r9zhvvKFI/TbSsAvAMdNt8J45sUL9mSW4v2IM/06L/YRlQ9x9M+bkrgFPBXgZwi8Plp+M7HpzO6/o8/DEoVXiVSxbsit36f6z32WefUa1ateItDeI/GPRm+QTeeOMNGjBgAAUFuc8csrs3eU4QEAQEgdSCgDgAUstJyz4FAUFAEEhkBFwJ7mD8t6mYnRqWzKKipmi512F5BJ1NjNCnbu/umPUxZDV3KgBnASL8VgXt7dPyzlAeYEWAS/fqOenXo9dNRdf1c6fn7ADwx911oy94FtBiERkEvhCrBITe1oRx3vDhLNSucg7DSLprCUDhELTAC2ID/i59wY4BPe9iIa79b8vt/WYziz9q/zV5gg1/tLrTTPVFf8fQ2D3/ZhUg+l//oQAax3+HVn96QTkBCP5QK9+ayw3O3Pr3cxAJPhaWlurlC6AqOdOSC4+lt63H+/w4OhWwY+Ksbn5LE3gZDOO/1cOB1JS7HzhxWdy4cYO6dOlCy5cvt6Qe0vU//vhjKl68eNxzcCYsWrSI+vbtSzEx/zp53E1cuXJlmjJlCqH9n4ggIAgIAoKAfQTEAWAfO3lSEBAEBAFBwAMC6PMOtndwASC1G5H/BkVD4gwQJ8a2u2VhUKJ04AKTzbmTpmVCqVX5bIYfg6EeToljV9x3HzB6EGn671bIpljyjdodetJXM4DXnLhBQ5lQ8I7JNP8QLjx/r0J2mst19Rfd7BftFeFc8KWgDGEgO0nWMReBE8FZPc/3AZwB7roGoGYfJICX75MAuq6Huv9TN+8liNpr46rmTEej2fgfuyeK0HIPbgG099Mi+RgHPSDwocCJo/ffgChwGvMKZGILesTOKCb/S3iv8Hx7djw0LmI/so710VWgP2cC+NofBn6CdlzCgMi/E+MfOp44cUK1/wNjvxWpUKGC6gCQLdu/37v169erUoIrV9y3z9TWyJo1K02dOjVBBoEVHWSsICAICAKCQCwC4gCQmyAICAKCgCDgNwQQDYdxmp2LrUGipxdfOwBgRLYol40i2YJCKr+RgKQOteYFsrhvf7aAW+HN2HHRNNEeuAh61shF1Zngz6i/vTtwYTiCLG8gt0GE7lai6/lZ/6GcNp8/JNBtXX4wzwnyv1r5EqbWOz3wm1zTP3bTBVpx7LppnPRrYr+NSmald8qHJrgXrrpNYdb9L4/Gsu7rBcY5jPuhO6LipfRjDLBF5H9wxSBaFXGXhvAYb34V9Qyz/W/h8gCtLd9LBQKoV7nYu3KJSQc7cWnBQV12gbaWLxwAmAtlC/23JcxEsHteKFUYWCGIKubwTQbIli1bqEmTJqYi9nqdn3/+eRo1ahRlzBh7F0Ek+P7779PRo0e9bg11/+APaNiwITtonLowvC4nAwQBQUAQeOAREAfAA3/EskFBQBAQBJInAieuRlN7jra7i16b1Rop9DBy36+UjfJlDqSVTCqISLprPb0rE7+7+RHhHv3HefrNi3ELIxYM+x04go1ovCZg9h+6LlJlA7irJHBnAHtbG0bqk/kzUTeO6mtrumsniI4Dw54IcxtdN4uvu3Gwx1ceu0Efbb9ouowD+qO1YddqOT06YfRrYp2F7ACYdyhGZQIggl87PB115np2pOHDMB/EBj5q+JHqDsO/a5lACr3fDWAXk+yhXaBrer+2RmZ+qCwT/bUsEUAlsrBTYXcU/XzyLuXNmEY5GJBloAkyBz45HE0/HL+rdMF6z+ZjB1A5Z50A9Ps9cu2eygQ4es1aKYl+DlzHVwoG0Luc9s8NN3wmX3/9NfXq1cvyfK1ataKePXsqAz4yMpI6depEGzduNDUPCALxJ106+8SFphaSQYKAICAIpBIExAGQSg5atikICAKCQHJEYJqFnvYaiz7K2REBz8fR76fYAK/ABqU+hRxGNDoQfH/oquoQAEb6Stxe7v1K2S0ZnRtP3+S2dZe5E0FUHPs+nAh5MwdQnUKZ6QVOr9cb/q5GK57/8s+r9Ce3/LvFDH/QP5StV5DdNS2TVTkrjETrjDCbWwzCSQLJwt0DqoRnoLe4fKFg1oTPrWKnB7AEnwKweIwzCzqxYwLr+VuQ5bH/QhT9wHjvirxDF7mMAvuFYM/ALA9nXqD1Yv0imQktIBNbVnAWAAgFtRr7Akze937JQOUsSI6CbAVwFXzGPAfnb5t3BOC4sScY/vnYgeFLQc3+6NGjadasWZan1ToAwPjv0aMHrVmzxtQcr7zyCg0ZMiQuc8DUQzJIEBAEBAFBwCMC4gCQCyIICAKCgCCQZAjAWJ+69SL9cPiqx1RypNkj0g6DX0QQSC0IwPTff/keLWX+ApQHnL/NLRV1zIcZ2JeSnTMdSmUDGWE6AueBLhnFpzDdvHlTRf+XLFlieV7U/5cuXdqS8f/yyy/T4MGDKXPmzJbXkwcEAUFAEBAE3CMgDgC5HYKAICAICAJJjsA+jpLPYzK73ee4HzrXl0MQyUaUvxGzxD9bOLPfUtmTfPOigCCQAhC4cOECtWzZknbv3m1J20yZMqko/hdffEFbt2419ewLL7ygjP/Q0FBT42WQICAICAKCgHkExAFgHisZKQgIAoKAICAICAKCQKpEAMR9LVq0oIiICEv7B4lfYGAg3bp1y9RzYvybgkkGCQKCgCBgGwFxANiGTh4UBAQBQUAQEAQEAUEgdSCAtn1Nmzb162Zfe+016t+/v9T8+xVlmVwQEARSOwLiAEjtN0D2Lwg8gAjcu3ePTp06pVimd+3apf4cP348Xr/pokWLUrFixahmzZr01FNPUb58+ShtWt+0yrIKaXR0NP3999/0xx9/0M6dO+nAgQN05MgRunPnTtxUuXLlorx581KZMmWUzhUrVqTcuXMnmc5W95jSxye3O3X79m1CS7bffvuNtm/fHu9+o2d6+fLl6e2336ZHH33UJ3fk2rVrtGHDBvr111/V9wn3E4K1Hn74YXruueeoQYMGhHuaGAJCukuXLqnvC/aP1PJz587F6QUdEHnG97xQoUL09NNPU/Xq1ZP0e+4NF+13AHvCb8Hhw4fjnWtwcDBVq1ZNpeH76lyh04kTJ2j69OnqLgHDlCg46ypVqlDnzp2pcuXKPmkXiIwF/BbjbuEPcHL9Xc6fP7+6U4899pj6XQbPAbIdRAQBQUAQSM4IiAMgOZ+O6CYICAKmEYBBcPLkSfrqq6/om2++sfwiCyOme/fu9MQTTyRKu6m7d+8qAw66glRLb+yb3XR4eDi99dZbBLKsxDK8zOr2IIxLjncqKorZ9n/4gcaOHev1jqP2et68eVSpUiVbx4H9I+0bBG7ff/+9197vMFC7deum7qQ/WrZBn9OnT9PixYvV98ZMD3nXjeN7jv7z9erVo6CgIFu4+PIhO78DMHYnTJigHC5OBVH9du3axXOOOp0zKZ+HMT537lzl3LUjcHStXbuW5s+fr36fY2K476MFgUPsv//9LzVr1oxy5sxp4UkZKggIAoJA4iEgDoDEw1pWEgQEAT8goBkpkyZNouXLl1t+YXNVqXbt2op8Ci+S/hC88K9evZrGjBmjoku+EBheb7zxhjJs5KXTOaLJ9U6BhX3o0KG0cOFC05scNWoUNWrUyPR4bSCinWjdtmzZMsvPwpH23nvv+SQKi8V9fR6Ys2rVqtSnTx8qW7asz/S0AhTOEk6VadOmWa6pxzqINk+dOtURSR5q+d99913at2+fFdWT/Vg4x9A+0IogmwQkhXPmzPGJMwQOWTjDXnzxxWThaLKChYwVBASBBx8BcQA8+GcsOxQEHlgEzp8/r16CFyxY4Njw14NUuHBhNW/JkiV9hh2MGLBnjxgxgjZv3uyzefUT4aUTRg1ItJKqnMEvG0vESZPrnYLjCHcHEX0rYtUBAMMUa+D+28lKgW5hYWEqCuuL74+/zgN6wnGGenPUnfsjY8HonKxkcHg6Z2R3fPrpp1ShQgUr1yHe2J9//llF/x80sXLnfXUe7jCEI6Jfv36OHDUP2vnIfgQBQSDpERAHQNKfgWggCAgCFhFAPfaPP/6oDCJ/1azCCfDRRx9R8eLFLWqXcDheMvGyPn78eNtGlRUlkH7atWtX6Z9tAbTkfqdWrlxJrVu3tuzogiFfv359U0gg6t+7d29V6+9UunTpQm3atLEdXU+M88AekU6PSC34EvzpBPCHA7BVq1YqUwllGnv27Il3ZNgXshzgDETZg6tDEPqMHj2aZs2a5fSok93zZh0AwA0OIH85ZDVg6tSpo/5flSNHjmSHlSgkCAgCqRMBcQCkznOXXQsCKRaB69evq/pX1Gharc+0uum6deuqVP2QkBCrj8aNv3z5Mg3tVwezAAAgAElEQVQbNoy+/fZb23PYeVBeOs2jltzvFKLyMFKXLl1qflM80kqUGEYQnEYgz/SF4P7B4QUdrAr2i+84nGb+/o5rTgCUOzRs2NC2w8LTHhPbAeiqCzgZcH8yZswY9xEI7pAtBD6JB03AWYFSLncC58dPP/2kymn85UB2XRuZAEOGDJHuBg/aZZP9CAIpFAFxAKTQgxO1BYHUiMCFCxfUSytq/RNLBg4cqFpfpUmTxvKSiKjCqAKDdFLI448/Th988IHqFiBijEBKuFM7duxQpGI3btywdIylSpVSBH5IyfdkDK1Zs4Y6derkk9pnbR3U1qOe2mrUMynOAzoj42fGjBmqa4Av5ezZszRgwIBE/c0y0h+8JiCn0+RBdQDgHFF+UqBAAcNjRCkNPgdPQGI4lzQlkJGBzASr3AS+vIsylyAgCAgCGgLiAJC7IAgIAikCgcjISGWkoLVfYgoMGRgGnowoI31AsAXjP7H1ddVFIk/ub0tKuVMffvghjRs3zvK1BwEZUo8zZMjg9ll/scDbYWNPqvPQwAGRJox1X3UH2L9/v/rNQqp5UovrXXhQHQDAG6UnRuUcMP6nTJmi/iSFoJxs5syZbp0TSaGTrCkICAKpEwFxAKTOc5ddCwIpCoGkNgzQYQC1tGYlqfV11bN9+/aEP/6scTaLTXIZl9RnZPZOIeqPeno7WS9wQMEYcif+Mv6xHiKwiLQiImtGkvo8oKMvyQt9XVJhBkNPY6pXr05wJIWGhqphDyIHgKeMp6Q2/rWzcc3EcHqu8rwgIAgIAnYQEAeAHdTkGUFAEEg0BFAPjKhcYtfQ6zfYuHFjGjRoEAUGBnrdd3LQ11VJ9KYGGVytWrW86p8aBiSHMzJ7pw4fPqwI6qzW5iPlGDX0MPyMBFFptI08evSoX44c7PQoP8iWLZvX+ZPDeWhKOiUvxDzJzfiHTkbZIGhHCiLBxEyF93oZbAzAXUf2BqL/moNDPw2cHYsWLaK+ffsm+V590b7RBkTyiCAgCAgC8RAQB4BcCEFAEEi2CCSXqI3Zema8aH799deKST25CaJjEydOTPbtqMD+fvXqVcLZHz9+nGAcZsmSRbWUM+OA8YZ7SrtTdlu1FStWTBng+fPnTwBJYkTbn3/+eVXzrCeeMzqb5HIemm6PPfaYShHHnbMjSPtHaz1/OVbs6IRnUAoEokO0PtQEZQAgwvvqq6/sTpukz2EvIPtDlgv4LtzxtPgz08UqAFaIOa3OLeMFAUFAEDCLgDgAzCIl4wQBQSDREUCECi/TVsnPfK1oeHg4ffzxx15bAu7du1dF1ED8lRzFbHssf+gOQ+/atWvKoIdhDyP/4MGD6r937typ/vvIkSNu2yTiZR/RWZDhOanRTkl3CpihgwQi+VbFXf1/YkXbcU7of+6t7CQ5GWfA2Ox33eg8fJ1VgfZ9r776KqGjQq5cuQjOMbvlIO+99x716NEjgdroUIAzWLhwIe3bt49AXJocBfvPmzcvFSlShB555BGqXLmyam/oid8C+0gMZ5dVvOCIQQaQiCAgCAgCSYWAOACSCnlZVxAQBDwiABK9d999V72U2hUYja+99hqhDRZqktEL+8yZM4pQzWpJwRdffOE2nRr6wbjt3r07LVu2zK66fn+uWrVqNHnyZGVM+EoQRbx9+7baP4wHtD2EIXTx4kXVmxwt9mDY+0qc8BmktDsFLPEdsNNFAv3NmzdvHg92ZKh89tlnhDpkf4s3/gGsD0cZztPO/jT9UWrwzjvvqO8myg2wR5wz+tsvWLDAVso3MLJaLuNLQxNR7Q4dOlCZMmXUb5Ym+H5hrygLsSpOnH+XLl1S66IbhVVxmlFhdT39eDjQ0E7yo48+sj0NfivhzAIHDIgt4dCCsxItOfH/ETttBOEk7tmzp63OMrY3Ig8KAoKAIKBDQBwAch0EAUEg2SHgixc3MC6jBV65cuUS7M+OIejNAYC+0p07d7ZlcGgKwmGB1OkGDRpQ6dKlVco7DGvMPX/+fGXYOBWz5HNG6+Bl95dffqFVq1Ypoz4pooXgM0B7uYoVK1qCIiXeKTi/YMSjNZ4VcVf/j44UqPu/cuWKlelsjQXnRP369d0+i/MAKR3KUuwI9ggnA/AxyghxUvdt1Vj2VRkDjE04EV9++WXDzIktW7ZQkyZNbP3G2HFqaOfixAFgphOFnfM384zT+47MiyFDhrjtAGM34yMpMTGDm4wRBASBBx8BcQA8+GcsOxQEUhwC27dvp5YtW9o2VJAeiuiMUf0zwLCTWu3JAQDDGBG7TZs22cYa5FBI9y5UqJDhHIikY0920sH1E9arV0/1wPZWm61/BmnCWHf8+PFuU/Rtb9zGgzBiYfy5q/k1mjKl3SnswZf1/3AidOzYkTZs2GADcWuP5MiRg+bNm6fqst2Jk3IZGP9Io27YsKHHO4Byh27duqlorRUxk72gn88Xzj84LOEMAdeFO0HWEvZjVZyUNWAt3B38Hu/evdvq0obkg5YnsfGA04wss+1T4ZgdOHCgJQ2TMivCkqIyWBAQBB5YBMQB8MAerWxMEEiZCMDYBOs/yPTsCNqOIeUTL9SeBNkBM2bMML2EJwcAdO3Vq5fpuVwHIuKHtOzMmTN7nAPYILI6bdo022tZbXWGSCpwGjNmjO01ff2gWYI5bd2UeKegOxwuds7aFZ/EPkMY/iAgxF0zEjjgRowYoZwEdsRKGYid76a7enkjXcFngTINRIPtijeHJeZ10rbP23l409tuJwrMm1TR7pUrV1Lr1q1tZUugnATOmNy5c3uDRpVjWO3SYaVDhlcFZIAgIAgIAjYQEAeADdDkEUFAEPAfAtu2bVNpvXaI/xAZRM0nUug9idUMAE/MzajTBlGh3ciqlZdN7MlpZAtzWOlFDQMHL7jJidXc6gt0SrtTOCNEr+FUWrJkieUvW9u2bRVZnCZOou2WF+cHvDlowJSPO2WHLLNu3brKGRUSEmJKNaSBv/nmm6bGaoPMOgCcOjKwnhnjH+Pwe2iXABCp7HAm4XfMjtgxcrV1ksIBYDfzAzrDaQX+CJRgmRE75RFWf7/M6CFjBAFBQBCwgoA4AKygJWMFAUHArwg4jdSafdkEiROiiGvXrjW1HxAIzp07l5Bd4CpOemlbfdnU1naazm7UEswdEHbTjk0Ba3OQlRfolHinAAuMYxCv2SHBRPQdRHIQkDT26dOHfvjhB5toW3/ME8kZItmo/YdBalXs8D/YcQCYZWkHez6izHacldi72Wwlp/fBKelcSnMAOHH4gYMBDiCz5UV2HADeHGRWvxcyXhAQBAQBqwiIA8AqYjJeEBAE/IaAk8ggoltIKa5UqZJX/aySq7mr2bSaSeCqGCJ66GFt9mVTe96pUWslJdhqqYRX8H0wwIoDIKXdKQ0eMK6Dfdyqcela7201FRpEdOCj2Lx5s23SSU8kenBswMCyU0/+xhtvqPIgK20gYaQ3bdrU0q0zQwLoNBMH2UpYB844M2L3PmBusw4Nd3o4cQCYzaYwg4GZMfhNHj16tCIKtSr4XZw5c6ZqBWlW7PAjmHVUm9VBxgkCgoAgYBUBcQBYRUzGCwKCgN8QsEOopCljhdzOalTbHemck7ZciP4hqwDZBXYEhh0ixHbEU0mD63zJ0QFgJYMhpd0pDX+7BIBIKYcRExoaqloydurUidasWWPqmsDhAAI8cFHs2rVL3S+rHQiwkCe+DLv7suLg028WTsGhQ4ea2r82yFvHD4xzSvyHMidkZqCtnBmx+puln9NJBwDMY9Vhql87sR0ATn6T7Thk7WCT2JiYuV8yRhAQBFIXAuIASF3nLbsVBJItAk5qXLEps+3trJJpeTI8nBjhMLb69etn2gBwPTgnL7qYy1ubNm295OgAMMthkBLvlIY70uTR9cGqNG7cmAYNGqRaSP7444+K+d+MuBLr2YlsYh30Sodjq1ixYgmWjY6OVrp9+eWXZlSKN8aKg0970E75g6dyH21eq44V182CoBROGivOP7uEkJ7Ow+wh2Cmj0OZObGPXroPJKjmqtj87DkZ0YTGb+WH2jGScICAICAJWEBAHgBW0ZKwgIAj4DQE7kRRNGSsp7VaNAneGBxwJMNDQccCO6Ou07TzvhCQO65ltdWbXELWzJzPPWDGeUtqd0vbvxFDWztUKOaVRyzO7DiZP30UnvAZmnT76O2SHK8MMYZ4T3g/oZ6bEQL8PJ991fUaIme+X0ZiU4gBwUpJlx8Fk5Tum4WqmRabdc5LnBAFBQBAwi4A4AMwiJeMEAUHArwjYadelKaSPenpT0ooDANF/RMqfeOKJBNNaJRLUT2AmyuhtH/jcSXTebGTOSZaDmT1YGQMSOJxHrVq1TD2W0u6UtiknmQtaZofZ6L+7LhR2674R+YdzK3/+/AnOCIYkMl9iYmJMnZ8TowlGc+/evVUWhBXx5hhzyr9RrVo1mjx5MoFrwaw4cZxY+W10p09KcQBcvHhRtWSE48eq9O/fX3WfMStwAOP3BXfMirjjk7Eyh4wVBAQBQcApAuIAcIqgPC8ICAKOEXASucHiViJqVkiiPPUbR1s8tDJDmzyrYibKaGZOpFL37dvXzNAEY8wSUTkhbbOlmJuHQEyHtnhlypQxNW1KvFPaxuwwi+NZjduhaNGiBDbzZcuWecTKk0PFLumcpwin3WwSq1FsGGeLFi1S3w0rzgYzaeBOSCVxGHYyGZxksnhzaJj5MqUUB4DdOwtCxs8//5yqVKliBg41BuSSaP965coV08/YPX9LC8hgQUAQEARMICAOABMgyRBBQBDwLwJOoulWCO20XZhJDX7ttdcIUaGMGTMabt7JS7HT+n9NIScRbrMOALuRLjs3BgYpsiNwpuXLl1fYlyxZksqWLUu5c+e21C0hJd4pDTO70XctswTp+2j95s349eTgcpL5MXDgQMW8r+9ucefOHeXAsdOO0EoUG/f1u+++U8Y/1rQijRo1oiFDhnjsMmDXiQE9cI9nzJihes1bEbt17VjDaakR5nDyW+e0BaEVnOwSJXrKWjFa/9ChQwRiWDiBrYhT4lcra8lYQUAQEAQ8ISAOALkfgoAgkOQIOImmW3150za7Z88eGjZsmGp3phek5nbr1o1gIHtqN+bE+LaaburugOy0ONPmMusAwPjbt2/TxIkTadasWbbuCjDNmzcv5cmTh0qUKEEhISGEWn78E0YrCOvw71bbIXpSJiXeKW0/diOZaI84bdo0dVa4n57EW8szJ9klcOSg9RwyXcByHxkZSQsXLiQYz+A3sCpmo9jI+liwYIFi/ffm/HDVAU6n6dOneywvceJUwnruuol4w8MuAaCv6s2dZCBY+Z3xhoO3z+3iZDYtH86lTZs2qeyaU6dOeVMnwedt27ZVpJxmOz9YXkAeEAQEAUHAJALiADAJlAwTBAQB/yGwZcsWatKkieWXdmhkNT1Yv4t79+4p4+Tvv/8mGA+IMhcqVEgZpN7ESf29lZIFT3o4icxZfTEHVuvWrVP9tfESjOgq6ryzZ89ORYoUoYceekj9QQ9t4JgzZ07lQIFhlRSSEu+UhpPdc33++edVHTNSk1G64U6Q8jxhwgRq0KCB2zFO7revz9vM9+X8+fOqFAhRYDvyxhtv0IABAzw6/ew6ZqCP3TaGVjhLXPeNjAN8X+EIcCJ2M1KwptXfGbt64vcIWR92zt+MjuB++PTTTwlOBquZJdiTFfJSuxjIc4KAICAImEVAHABmkZJxgoAg4DcE7KZuJuYLpn7zTljaMY+ZPuNmwLZrKCYVbmb25KsxKe1O6fdtN7vkpZdeUlkWSDP3JHXr1qUxY8aorAt3kpwcAJ6+LzDMUFaA1mrnzp2zdX2Qmg3MwJ3gSebNm6eyC+wIOCxA0BgaGmrpcbvtGLEIHEJwirgrYzKrSEpwADjJzvBEiArH586dO2n06NEJssXM4geHG85BWv+ZRUzGCQKCgL8REAeAvxGW+QUBQcArAk7SjfFShXTj4OBgr+v4aoCTqBx0EAeAr07C/Twp7U7pd2JXdxj2Z86cod27d7sFBsYISjmMOlvoH0ruDgCUpSxdupQmTZpEx44ds32hzHaWcOr0s5v+7yT93lf1907KaVCWAh6CbNmy2T4jMw/aJc7E3EYOAGSEoTwMTpsNGzaYUcHtGE9cG44mlocFAUFAELCJgDgAbAInjwkCgoDvEHBibJhtZ+c7bYmctGmzwzjtTne7kWJ3L72+xCip50ppd8oXxjfI5Tyl/mMNs/3OnZDd+frsNYcZjLIDBw7Q//73P/XHKgO7q174LsJ52LBhQ6/8E04i8VjXLhmfEzJG7A0Eik7FiXHtqzIEb3sA8eU777xDyFawKtr/QxDtR23/kiVLaP78+RQREWF1qgTj4aAGsaTTLAzHisgEgoAgIAjoEBAHgFwHQUAQSHIEUpqx5uSFOF++fDR37lwCeaFTceIAACFVly5dnKqQbJ9PaXfKFw4Ab4dhNvqPeZwwz3vTw+rnHTp0oNOnT6u2hk6Nfv3aViKzTiLxWncGlBpYFSeOmM8++8wjqaEZXeB0QUtFlD7cvHnTzCPxxvjy987T4k7KFEACCB4T3Hm7ZSRGulWvXl0RcoITRUQQEAQEgeSEgDgAktNpiC6CQCpEwGlqbVJkACQXB4AT48AMsVpKvY4p8U5pWDvV3dOZman91553YvAm93sDRwg6fbz99tumGdmdROLNssy74uaE2A5knB9//LEin7MrMP6nTJmi/tgVX2Y8+csBYHdvnp5DB4wRI0Y4JmD0h24ypyAgCAgC4gCQOyAICAJJioDTevpmzZpRv379TL/I+2KzThwAvnohxss52hiCmdqO+CI6aGfdxHgmJd4pDRenunvCF/XyL7zwgqkjcEKqZmqBJBqElpRIjX/66ae9pv3rVbTLy4A5kIY/aNAgU91F9Gs6+Z1Bm0eUHaAsxI6g5R0i/2DWt9pS0XU91NHXr1/fjhqmn3GSAWB6ERMD8fsO7gV04kifPr2JJ2SIICAICAKJj4A4ABIfc1lREBAEdAg4NXjMtHDyNeBOXsyhiy9IAJGO26tXL1WvalV8ER20umZijk+Jd0rDB7r37t2bFi9e7FPIUIsNpnsrBiHqoAcOHOhTPZJyMmRAwKBF+0qr4qSkxG65zaFDh6hFixa2atHtZh1ouKxfv14Zsb4ouejatSu1adPGKuSWxicHB0DBggXV9+Xxxx+ntGnTetUf33VkeWTJksXUeK8TygBBQBAQBEwiIA4Ak0DJMEFAEPAPAk5TnitXrkwzZ8603F7LyW6ckABiXbuEYHqdQfYG0iukaluVxCLmsqqXr8anxDul7f369euEnvR2ztUTfoMHD6b//ve/liBGPTTq7zdt2mTpueQ2GIZZ586dFQFiUFCQZfWc3ie75TZOyg6cdEeB4wFdC8D+7wtJDCetU5JGJ/tEBxo4S5o3b26K7A/f8QkTJiiiQWRXlC9fXrWxBA9BcpSTJ08q0k103di/f7/quFO7dm1VQlOpUiVLmTTJcX+ikyCQGhEQB0BqPHXZsyCQzBBwEl1zQrBlFwanUVq7BoFe3x07dhDKH+CMsCp2U5KtrpOU41PanQJWKOtAlH78+PGEFGxfiRMiNl9Ggn21H7PzIN0fTrI333zTlGHmbl6nGSV2U+BxD6ZNm2Z2u/HG2eVGiYyMpE6dOtHGjRttrWv0kNNyBDOKOM3KMrOG6xik+7/22muqjeBDDz1kagpkbg0YMIC+/fbbeOOt8HOYWsgHg6KiolSJGe4hMhWM9g/HB7I70qVL54MVZQpBQBBILATEAZBYSMs6goAg4BYBJy+6mDSx69kRtYHxbfcl2Rf9uefNm6eYue1I//79VbTqQZaUdqdg/KM7BCKBTmuuXc+1UaNGqhWZneg3HBHfffedSp03MgKS4x1CxB9GSYMGDRwZ/tre4ABABgG6ENgROyU/TrOM7HzH3Rmndvasf8ZK9wm7a0F3GKO///673SlMP5c1a1bF6wDHklnDH5N7IlUERjC20TkgOQjwxP9fFi5c6FEd6A2HNjJORAQBQSDlICAOgJRzVqKpIPDAIuCknR1AQboq6kzTpEnjd4xu376tWjvNmjXL9lpgiIaBmilTJltzODEOcuTIQXAeICr3IEtqu1PuztIXxhecACtWrFBOAF+2SfPl/dPSkuGYq1Klik8jkjt37qS33nqLrl27ZktlOw4ApFojxRqlPnbEapaRL37XPOnZsmVL6tmzp0/PRb/egQMHlEF++fJlO3CZeqZq1aoqowT8ClYJ/syQKtpx2phS3OIgs8a/Ni3+X4IyPHDLiAgCgkDKQEAcACnjnERLQeCBRgCRdLy82RU7BGd21sLLONI3ly9fbufxuGdAxIZob8mSJW3Ns23bNhXBt5P+75QczJbCSfBQartT7iD25Xfj/PnzKkqJ2mUr5HAwzp9//nnlPFizZo3PbgOcGyBcQxp2zZo1KSQkxGdzYyLN8dGnTx/C3u2KHQeAkwwf6GklK8oX7f68YVO4cGH1m4eSLV8LCAAR/Qd3ga+lTJky9H//93/03HPPUe7cuW07mc2U0tgt2/DlnnHn4TwFEakVsepwsjK3jBUEBAHfIyAOAN9jKjMKAoKARQR8weAM9uWmTZvafkHzpDJeilBzj5ciX71k2iFlg46oy4QTAi9pdiS5RJns6G7lmdR4p4zw8Ud2DKLFiIqvXr2aNm/eTMePH4+XGQCWffAOVKtWTRnocELAWB83bhx99NFHVo4xwVjU9aOl3DPPPKMIyDJmzOhoPncPIwqK2v05c+Y4Lsmw6gBAFBsG7YYNG2zvzeyaMP4XLFig0r19XXriqnz37t1VvbwvM7WQKQHOAl/9LiO9H2n4SGnH/Q0NDbV9BtqDZkkVk4MDYO/evaqNodXMEyekk44BlgkEAUHAMgLiALAMmTwgCAgCvkbAFz3HEWGCcVG8eHGfqgdDANE4GAO+rIG2mzYJZvDWrVvbell3mnngU2D9PFlqvFOukCa3umInrPYZMmRQpTcw/H1pQLpiBmff7t27acSIEcq54QsBr4OVGukff/yROnbs6GhpMw6Ae/fu0TfffENwCvrb+Mdm4BRCB5QSJUo42pv2MM4HpV+nTp3yyXyYC0a4LwntIiIilI5m+GKS2gHgiewSWTxFixZVjj6jMqAKFSqos82WLZtPzkImEQQEAf8iIA4A/+IrswsCgoAJBPDS7YvoICI3MBKQqulU8HKMdGVE6o8dO+Z0OsPn27dvT/hj9oXTbCTJnbJOyOD8AoAfJ02td0oPacWKFVVtbvbs2f2ItPmpT5w4oWqokZ1hR3z5/TZaH0zyn3zyiXIk+tIgbtu2LXXp0sXUlhF5xW/C1q1bTY13N8ibAyAxI/96HX1xhvhtXrx4sfpttlKK4g1QOJHRhQOGri/EivGP9ZI6OwtlCnAuu5aWwZE4fPhwatiwoWpPapQh4KTTiC+wljkEAUHAGgLiALCGl4wWBAQBPyGAdGK8WDh98UYt8LBhw6hQoUK2NMXL5Z49e2jy5MmEiKU/Rf9i5S2q6bQ9FwgHkcmAtOnUIqnxTunP1h/p/07ujtPyFayNSDo6Gvgy9R8lDTAo4YT0B8khfpOQQeQtndyXtfiejEmcw/Tp01WLQau/t8iwcppuDzxGjhxJKBWxKuBimDRpEsHB4Q/x1f3666+/qFu3bqpUxqwggl67dm2zw306Dplu0Hfp0qUJ5tU7jt0R0IoDwKfHIZMJAn5HQBwAfodYFhAEBAEzCCDyhRRIpN86Fa3/9+uvv26aGAwM32vXrlVpjKj3TyyBE6BDhw4ElmwjZmktJXnQoEGWXiZd9U9N0f//Z+86wKQqsu6dnBPMDAwIksEEmJAFxIg5rGtYw4I5ISqYQAEBwQCiIGJGUDDtuq5r/l1FzAlUkgiIZAQGmJwT/z01vJnXr1+o12Gme6bu980HTNerV3XqddM3naPtvbU+U9r+m9OhsHr/BCIoAydt3LhxlJmZ6dfbFE7Phx9+SE8//XTQqnywQLzHZ82aJWQJrUyGJd7NZq1ajFCFgWyuL5KGyJCDfwQBmE2bNrlZjtdYfEajNP7cc8+VYtRHYObtt98WRILBCNLoF3jOOeeI6gKngI0ZADhHVI5NmDDBVWtCczvQVsSyxsBxdXU14f+iN954w2P7zb1+vx5GdbFCoBUioAIArfDQ1ZYVAqGIAL444Ys45PECZehbBAnZsGHDqHfv3h6azfgi88cff4iAA7Sjly1b5jobFqh1Yh5ol//jH/8gSASCzRyVCL/99hv95z//oQ8++MCvtYHYCmRmKAlvTdaan6kePXqIYJYvWdZgPiOBILjD+tw6kNqe8L6CE/zPf/5TODGBLCG3ww3OM6oAzJQ/glXS3q9fP5HVPeSQQwSp2zvvvCNaHHzhMsFnCNaPEv7p06eLz5NAGOY9//zzafDgwUKaFFwPMGACcklk0BGsaOrPZ2CHKgr8GRkZKbXV7du3ixaCf/3rX64/r5szQGtXmXP66acTOCz0FTczZswQ+9SbCgBIPSJqkEIgZBBQAYCQOQq1EIWAQgBf+KB97W92SSHpiQBYskeOHCnNNdCS8Gutz9R5550niOw0hyqUzjQQJHfafuBAIsCHHziQ+DeylpqB2Ay9/ehd/uabb+ijjz4KegbZCmsELfD5BocXPCUIUCEYgUCNL05jU52psVXJV6b4plpvIO9z7LHHirYTtC3g/LT3E84OVWMIaEGt4d133/U5SAF8X3jhBRo6dGggly49F5QU8FyaMf8b5f3QpoIWO8iB6k2RAErDrQYqBEICARUACIljUItQCCgEgAC+VCGz8OijjypAAoRAIEi3ArSUZpmmtT5TzU0oZnfYcJwgCedLGXqzPESt/KZGslI4gQgugVNEmf8IoOUAnAiB5LVws6pXXnmFIKNrNLOsvpVSwJT1sMYAACAASURBVNlnn00IFjTXHtzsV41VCCgEiFQAQD0FCgGFQEghECgW7KbeFJj88cU4lEwr2x00aFAoLavJ1xKuz5SvQCEDjgwdsnKhar/88ovgvWiqEvxQxSHU12WlVAIlB2SNAyXBF+o4BGt9wZKvlV2vnVyqWRURqmmg5GHkyQGB79ixY4Mq0Sm7JzVOIaAQcEZABQCcMVIjFAIKgSZGAHJEo0aNChvnAJkSlPVCcs0tq3awoHWjMBCsNYTSvOH2TPkTUEIpPMrK27VrF0pH4LEWVGYsWrRIkK0ps0cAgTw4XcjUmpVpBws/OHVoH7IiJw3l8wP/y4knnmjKah8svNzOGwqf0XDkR4wY4SX9h72YVRFBAeLqq68mSBzqDTwBaJVQphBQCIQHAioAEB7npFapEGhVCCCTDkLA2bNnh/y+NdnBDh06CHbs119/PSTWbJW5C4nFNcMiwumZQt9xSUmJIIH0xfBFHEzvcIJC2cDCD1Z5sLuHi4EUDj3wTRnow3v5hhtuEJ8vb775ZpNAZef8awsI1fNDwAREdfhsRml7qD5fofAZjf9nIX9pNKsqIjP+jrZt24p2EAQelSkEFALhgYAKAITHOalVKgRaHQL4comsAlirQ9GQvQFr/5gxYyg5OVksMTc3V2TMfvjhh2Zd8iWXXCKyN6of0/MYwuWZQvULnn2j1JbsQ4WsOp7NcDAEOuCk/fe//w3p5SKYcscddxDeWyBBe+utt5pkvXpdeiuptkAuBJ9rt9xyC910000UGxvrODWUVCDfGirErajGgkOLIFoofSYbgZQJsDiC7+eA0tJS8Ux/+umnXjNBMQYVbW3atGl4zUotAMo1UO/Rk2/6uTR1uUJAIRBkBFQAIMgAq+kVAgoB3xGAwzZ16lTBkB1KBsk+OC2QGDRKRG3cuFFIb0G+qjnsyiuvFPdXzr85+uHyTCGjhmffrYVjNg5M6ng/IbsYigZnEmfRs2dPsTyUQd98881Bd3qNBJ7BJt+D84/A4WWXXeZKMaSp8HB6NpDxB5meUfoSfAUIqmGdoWCh4PwDBzseB7QFTJgwweM5sFJUCaeAYyicv1qDQiAUEFABgFA4BbUGhYBCwBKBiooKoT8NmaSmLLs1WxCygPhyjNLN9PR0yzU3RxAAX97vvPNOuuqqq6Qyd635kQuHZwqydTjLffv2uToqM91uVxM00+BQOhMNAsi+IZgGMjRjNjzYnBJW5HDBIrTEXtE2cvLJJ/tE5IZecmDVHJUA+OwDoSScfKvAZ3N8JhvfSvj/AwEWVJGA46O5DZKYwMzMjPJ/GGOmFoDndP78+dS5c+fm3o66v0JAIeACARUAcAGWGqoQUAg0DwJ1dXUiOwjpqT179jT5IvAFE2WO48aN88ouWS0GX9TR32xWXhnoDaAiYfLkyaIiISIiItDTt8j5Qv2ZQqUCHKqPP/7YFf5PPPEEQVYsHA1nsnjxYuEkNcf7XMMMjhoY7hGAyczMNIUSJIZoAxg/fnzAA5PgGUALSLdu3UzvjeADSrcDhRHuN3369IYKB1+fnW3bttG9995L3333na9TuL4OJf9oyZD57EOlCcY2BycAqkdQnQBljlD4jEY1CbCAWojRzPr/8azddttt9OOPP3oMR+AF7P+hENBw/fCoCxQCrRgBFQBoxYevtq4QCDcE4FTDwcEX76aoBoDjD3Z/MHDjC5zbL27omcQXLPRHVlZWBhxurA8VCcjiWDkqAb9pC5swlJ8pOHroxUavrowNGDCA5syZQ8jmhrPt3buXnnnmGUGoGYz3jRU2muM/fPhwKQUFBAE++OADEegLlJzhWWedJUqvnRQcAhEEMOMx8fe5QSUHMsKo2grm2fn62Ycg01dffSXUJ7Zs2eLvdh2vxzOFz2cEk0KpLctO/s9MRcSM/A9kiy+++CKBL0CZQkAhEF4IqABAeJ2XWq1CoNUjgC/d6OVEIADZ9WAEAnJycgi99H/9618D4kwhM4by2k8++SQg56dVJNx+++0+BSYCsogWNEmoPlPI0j355JPix8mQtYPTNXToUKehYfM6gjOvvvqqKD0OlINttvnevXuLjD/aJ1JSUlzjg88jVC0sXbrU9bXaBXbtBlaT+nNf8Brcd999dMQRR7gObMpsEp95eG7feeedgH5Ga0FZtGEZe/1l1qWNQYUNSDYRrDBK2rmZx2osnGMQcV5xxRWOwZxA3M/tHFZyfpjn7LPPJrQAaAELq+w/gs8IfsmQRbpdnxqvEFAIBBcBFQAILr5qdoWAQiCICOCLyWeffUavvfYarV692q87oZcRvb5nnHEG9ejRw4vcz6/J+WLNyYSqAXovfXFoEJhA/yiYwQ866KCgfHH3d5/hfn2oPVMyygVwNiARhy/ubqtUgn1eVbX76fOtpfThxhL6Pa+SSqvrqG4/UWxUBOUkR9MFPVPpnB4p4t9WhqzysmXL6L333hNBNF/eO8a5Dz/8cFHdM2zYMEIZuZHM0y0uqPb54osvaNasWbRu3Trpy/GeRvDh4osv9in4gOcDn3/z5s2TaglACfrIkSNFyXxTOG54P0Hh4Z///Kdf/AA4r8svv1xwFASywkV7tlBtsmTJEr+qFpDtB66XXnopgcAxlDL+xgcSe0Vlm5lBBQItJjD8v7Vo0SJRMaE3VKiAl+ewww6TftbVQIWAQiB0EFABgNA5C7UShYBCwA8EysvLBasxyKiQ3UBAABJjkKnSG5wlEBZ16NCBjj76aEL/a69evSg1NdWPu7u7FJldkGWhVxZqAVg3GJb1jg2+5GKN+OILdmuUWWZnZ/vtqLhbaeseHSrPFMqWf/rpJ/FF/OuvvxbPCZyNQw45RASsAlWpEsjTrmXH4d9ri2jBqgIqY6ffzjITomjswCw6rkOC4xKARV5eHq1du5ZWrlwp3ue7du0Sv0PWWW/IFnfv3l3IdPbt25f69Okj3u8IniUkON/LcTEmA7C+HTt20Oeffy7e33hv6z+DkLXGmuAgnnDCCSLYGIj+aTiyuB9aEhAs0bDA5wicNDimCHbgM6U5gkRwJPPz8wnklvjMg6QhZFOBjb5VAM818MFn3VFHHUXHHHOMeM6b4vMZn8s4O/S5a8+X9n+IvtLM+Fzhsxn/h3Tp0oViYmJ8eWya/Jqnn35ayCWaGfgnEGSGWck8IkiACrRAPLtNvnl1Q4WAQoBUAEA9BAoBhYBCQCGgEFAIBAyBjQVVNPnrXNpcWC09Z1JMJE0akk0DJYIA0pOqgQoBhYAXAgi4gLzSjAwRwQ203SDwgqoWVBahOkJv4Ah4/vnnCdUryhQCCoHwREAFAMLz3NSqFQIKAYWAQkAhEHII/LiznKaw819cZZ/1N1t4VmI0zTypHXVNjw25fakFKQRaCgJQQ7jhhhtEVZHRUB0HXgS0xH344Yc0ZswYDw4HBAieffZZOumkk1oKHGofCoFWiYAKALTKY1ebVggoBFoKArUV22l/bSlFxXeiiKjElrIttY8wROD7P+udf/T5+2qDOibS1OOzKcaGE8DXudV1CgGFAIn2M/BOoO3MaGiLQ3Yf3A0333yzF2+DIv5TT5BCoGUgoAIALeMc1S4UAgqBVoZATclaKlp3H+FPpmqiyNi2lHboHIpJO6qVIaG2GwoIbOKy/7uW7KY9ZTV+LSeOHf8pHABAIECZQkAhEHgEwBEBdQIzBR0Q4UKGEqX/kP7Tmyr9D/xZqBkVAs2FgAoANBfy6r4KAYWAQsBHBKoLf6bCNWOorirXY4aY1L6U3u9lioiM93HmlnMZE83Tun2V9Na6IvppVznlVdQ2sM934xLzKw5No6Gdk8iae77lYBHsneQztnd9tot+z68KyK1O4HN5gIMA6myc4dzCPAvvbiiir7eXcfCllmpYYiE6MoI6sMLChb1T6byeKRQV0fxIghxx48aNBGlHkGuChBGkec1FSuiMbMsdgd7/u+66y3SDqAyApKhRehTkuZAZHTRoUMsFRu1MIdCKEFABgFZ02GqrCgGFQPgjsL+2jPJXXEk1xd6yh5ExbTgAMJ+ik3qH/0b92MHqPRU0/Ye9tK2oWjj9ZsY+Eg3ISaCJg7MpJTbSj7u17ksB74zv99IHfxQHDIj2SdE097QcymZOAGXmCGzlZ/uxH/fSitwKy2ccV/bMiKWpQ9uJgEBzGVRZJk6cSEuXLvVYApxKyKIeccQR0ksDMR2kIN98803B1g/mfihhQI++bdu2DfPoZVcXL14sStpxP6gv/P3vfxeOrL8yiLg3lCg+/fRT+v777+m3334TigZQMoDqxJlnnklnnXWW37KFCJ5ATeL//u//hNSkdh+Q8IGxf+DAgdL4YaCdAgAkMRGkMVYHjB49WshHgvUf64HU5SuvvEIatlCbGDBggJAWhHKNv7KarjakBisEFAKuEVABANeQqQsUAgoBhUDzIVC65WnCDzf+U1RCZ0rpfh8VrZ/A1QB7ReY/tc8jFJd1evMtsBnvDM3555bn0dvri0UmVMYGH5RIU5h93k6HXmae1jrmy22lNPWbPVTJ2AfKYjg6A0WAoZ1UG4ARU6AMecUXVuRRRY0c5ggCzDy5PWXERwXqiKTn2blzpyCcg/yf0fSM8zIT7tu3j+677z7hcBsNAYarrrpK/Bokd5C4e+211yynPfXUU0WZO/Ts3RqCEB9//DHNmjWLtmzZYns5ggHItl955ZWuJfNwHzj8uA8cbjMbMmSIyNbLyiQiaDFt2jRauHCh9LYhCQisEhMThbzkgw8+KIIwZoYzHTFihCAPxHhlCgGFQGgioAIAoXkualUKAYWAQsALgdqKHVSw4ioC8R9xgXRS5xsooePllL/8Sqot30wR0SmUdthcik0f0OrQg9b8tG/30Lc7ymwzokZgUAkw4vB0uqZvRqvDzN8NFzHT/+hPd9IGh9J/VFiMG5hFR7WPp6d+zqMPuVrAKT4z8qg2dOkhaf4usUVdX7t/Pz3N+KGtxQk/48ZPPjhJBFWauhkAWeJJkyaZngMy/88995y0E/7CCy/QI488YjrXjTfeSPfccw8h4HDnnXfSDz/84Hj2qAaYPXs2ZWdnO47VBiA7DgcaDPlu7NZbbyX8IIMuY5s3bxa9+N99953tcFQ9XH755UKyb8WKFaLK4fTTT6dhw4aZOuBlZWU0btw4+uCDD2SWQSAFRIABGH322WdCPhDVFE7mdr9O86nXFQIKgcAioAIAgcVTzaYQUAgoBIKGQNn2l6hk40yR/Y+MzaT0vvMoMiajIQCgtQBEJXajkt8fpIrcd3loBSsEHEQpPe+n2DZDgra25pwYzv8DnIWG8++LZSVG0eMn59DBaTG+XN5qr3l9TaGouLBzRtGPfu9fMmlYl2SBE0gCxyzeRShht7MLeqXSmGMbS7pbLcgHNg7nf+5PqG5x7/xjivjoCHqQWwGO5baXpjJk4keNGmXpxN5xxx2irDxCgqMAvAHI/r/77rumy0cAABUAKFWXcf61SXAN5pVxzFGGj/2gpcGtycrnoXXBjaNttY5rr72Wxo4d67Wv/Px8Uaa/fPlyxy1off9oMfjPf/4j2izQ4iBj4BGAXKDiDJBBS41RCDQ9AioA0PSYqzsqBBQCCgHXCOyvq+Ds/5VUXbRSXBuTdjRl9F9IVQXLqPDXUbS/ppiiUw7j371CZdvmN7QJaDdqqQSBKPufxNJz3zAJmj82nKsAru+nqgBkMdxVWkO3fbKT8Kedmcn6PfzdHvpoY4ntdeBnQNm6Mmh8EDv/+3zK/Ovxa2pyxSVLltBNN91kyjYPnXnozUN3XsacAgDIeiOQgD55NwYn98UXX6QjjzzS9jI4/WayeG7uhTWiZ9+qNB7O/3//+1+RZZd1tK3uDzb/hx56SJAt6g0l/AgAIJhhZwhYoNT/b3/7m3D+sSYz1QC7OS699FKaPHkyxcSowKqb50SNVQg0BQIqANAUKKt7KAQUAgoBPxEA6V/BquuprrpAzJTY6TpK7nYnlW6aTaVbnxe/Q0tAUtfRXBEwnKoLl3ncMSqhCwcHXubKAflyVz+X3CSXz1+ZTwtXF7guiTYurgf3Sc8+NYdSFSGg1Lm9sCKfFjHudpYUE0nTT2pHfbM8VSne31BMM5ik0c5UAKARnU82l9DD3+2V5rWwwrVNQhQ9yc94p9TgO2QoNUfvO3rlzcytc+gUAJB6aC0GwbFH24BVJUJxcTHdfffdln3vsvdGsANBDwQ/jAbnH2X5yLIXFhbKTmk5Dn37cODBQaA3OP5g+t+xY4ftPbQSflRToOrBlzVBNnDevHnSLR5+b1pNoBBQCEgjoAIA0lCpgQoBhYBCoPkQKN+xiIr/mC7K/zWyv+jk3lSw8jrmBNghHPv0vi+wAkAvKlo3gSp2veWx2Ng2Qyn9iOeabwNBuPP3f5bTFM7+l3ILgL+WzI7/oye1p8MyPb8w+ztvS7x+Zwln/7n3f7dD9v/o9gk048R2FBPl2Xn+A5/bxK9225LYqQBA/ZOzqaCK7lqyW7RO+GuQAxw/KJNOPdCO4e98dtf//PPPoiS/tLTUdBicUwQBZM1tAAAZ7O7duwum/61bt9o6sOhzf/755yk9Pd1rOXDMFy1aRFOmTDFdKu6DAMIVV1wh2P7BEYDM+/vvv286HsSE4B4w2i+//EIo27dztHGv888/XxAK9urVi8CJALJDM9M4EYyvwaEHZ4CdYX4Eb7AWKwJHmXODogACHj169JAZrsYoBBQCTYiACgA0IdjqVgoBhYBCwFcEUOZfuXexuDwyNkv0/6PUv2I398RGRFLSwTfzzy3idQQEin67k9sFVvFrERSbMYhSez8ormspBu159JJvZAcpEAYywLFMVHdmt/pedWXWCMhUXcDZHDswk84wwXPpznIa/6UKADg9Y2hvmcA4IdAVKAOxIggWg2lgmocT/NJLL1nexsoRtroAJfEoQ4eGvZP95S9/EUR9Xbp0EUMRAAArvVXfu52jimuRMd+0aZPXbeGQT506lS666CIP2TsoHiD4AdUCo5ntG+Nuv/12W8K/fv36CSZ+SOzBnPAAWeLFF1/sdX+nAIDG+I/KAaczdDoHFQBwQki9rhBoPgRUAKD5sFd3VggoBBQCUgjU1RRSwfIRVFO6XoxHlh8Z/bLtC0RFAFj/0w5/hiKiWofsEnqi5yyr74m2s27psfTA8dki03zvF85Z1Iv6pNJtRyviOTtMEXhB9n9LoT2JH8rMUW6OsnOjqQCA1NteyP1BNQEEgFaWyfjez+z+B6XE0Nglu+h3B0WGpqisWLt2rXCakQ23Mr1snxwaRDNmzBCqAXZmxez/5ptvCvZ7KzNzzJH9f/rpp+nxxx83vezCCy8UlQHGPns7oj3jfXAP7OnRRx+1XBv2hEx/Tk5OwxgEDVAxsGoVB3lNzCrAggAKsvtmpjH+Qxrx22+/FfwNxgoOOPXY89ChQyk3N9dWcUEFAGSfbDVOIdD0CKgAQNNjru6oEFAIKARcIVBT9gcTAF5NdVX18ktoAYDjv39/datz/rH/VXsqaNznu6mYZeisLC0uih5jErlebWLFkDlMogaHys6Q/b/3Ly2nSsLVQyY5+P+YvG/693ttnVJMZYelTACgtQdjZEgW47i1YuLgLBraKUmc3nvMrfDYj3tt+TD6Zcez4kV7r7YMyeN3HIbs/xNPPEFPPfWU7Vhk6efOnWtadm91oVMAQO/AGudwynybOcwIYKCU3szJBss9KhyOOuoor+WCMPDqq68WkoR6g2QfrkFvvGZOPfngC3jmmWeoZ8+eHnPZVRnYOd52gRCNOBBBCTP+BlQhgMSwW7duDWvBflAFYWaKA8Dx7aIGKASaDQEVAGg26NWNFQLNj0Bt5U6Wi5tGVYVLBYt8REQMxWQMpJReUygqrjHbgJWCfK5s2wtccv4+O6Ig8Kpj3flUis86g4nnxrAcnWf/5P7aMipaew9V7fuSHdVaSu5+NyUedJXYNJjsSzbNpJrC5cxwXUfx7f7KJeoP8CuRYt6idffzff7LmtWRlHDQCCa7a8xY1JSspaL1E6mmeA3fP1kQ4SXkXOIBZk3Jbzz/bL7PL2JfmDcq4SBew70U1/bEhrGOa9z4qJgjIiKaEjvfKMrsva2OihlDrHd/bTkz8R9eL88XbadhXsfj32M8F1Bt2UbGp4bi218gyvQ1q6vKFf39NaVuJKciBBFgVFIPXtNUsfeY1CMo7YjnvdZjilF8R97ntYwnSkdxFo1W31ZwF1UXr+IARByl9nmE4jKHiQGV+z5nMsJZhECFPVZae0L9PLxxfiaG87lYZ+aMeFdzWfTEr3JtJf9Qzj+CWf2v6dvI6v/ltjLBF1Bto1nXFNnR5n/X+74CYH8PB15+2mVfkh7DBwDN+aGdzCtSZEgArz4ina7WnZ/vqw7PK2UCVicfnCRw1hgWNnD2f/TinVRUaR0YCzbZpV3JvPEkQKwHB1tGBhDX2gUANMk6K9k5K6dcW5NZAODLL7+k66+/3pT93o7R/5VXXqFJkyZ5PXhQGgDXQJs29S0YTsEStBjMmjWLzjrrLK+5PvroI0HOZ2Z2nAYyAYClS5d67dsqECEzn7FCIjzfkWrVCoGWhYAKALSs81S7UQhII1D+52usKf84O63eJE1wYjP6vdxQUl617wt2uicccPy9bwHd+XR2MqPYgdRMr1nPE1FK97GU0HE4O70vUunmuQRZO800/fropN7s8K7jbPc1HHDIEy/HpB3F7PWv1n9hYie0YNUNwmnWDOXw6SyHpzncZvNrYyOiEoSTHZd1pviVmzVijxn9+D6xniXi6MsvWnu3cP5h6LcHGZ/RgdbWUFu+hQrZka4p/pV/1Vjai7VFRLJkU2QsO/HXc0ClLc87zgMnmcONZ+e9pmhFQ7tAVEJncZaRcZqkWh2f+2NUvn2RqCDwtggOyJzHDv5DHnsoXj+Zynf+UwyPiEqitEMeo9i2x1Px+geofNe/RUWCZlZY4XX9PDxTg3KBzN4w5tsdZTSJAwCV7IxaWbukaJrD5ec5ydENQ37ZXSHaAMpsCANVAMD+FFZy5cVYJqRzIl20K//HHd74rZCe5tJ2O7vnuEw6p0eK7GPRosb9wbwWYz7dRQWVje8p4wbNFBZAznjL//6kveXW1wUzAOBUMm/cg5PTbhxvFwCwkr3T5vClAgCl/1aVDFYtDHZygSjZHzt2LEVF1bfFOAVL7PZktzY7hQW763A/qBCAa+Ddd5lb5oAhEPHss8/SSSed5HEkOG+0JqBCwczQKvCPf/yjRb031WYUAi0FARUAaCknqfahEHCBAIjjin+f3OC0Gi/VWObjsk5nObmfqXDNbez8exMa6a+LTR/ImWbuQ0d5Ohuy11X534i/R0SnUNphc6mucpfpfVE9kN53PkUnH0LITBesRACgXmJMHwBolLxrdP708nZlOxZSyR8zPJxR495iMwaLDL33GlOF415bttl0jcZAQ/28dVT462gm5/ukfp/svKf0nCyy+WaG6oXCNbdTbflW29PCGpMOvokKVt/CWXz7svXGiSIEN0AiVwCIsxWVD8wXkHIYB1BeaTiX0i1PUekW/sKmc9i9FsMBm6Qut7JzfmP9Lg0cBFHxHRirBVSR+57pXFaSg+AwKFjJUoZc3QCLij+I0vu95BE4sgNGNgN9LjuOd7MDqbcdJdV0y8c7KY972K1MBQBsH0t6lKX7UGbuZCd1TqIpzL1gZbOW7qO311s/1/HREfTg0HZ0bI6nhrnTfVvK6zI4myksFHFLzGjmZ0AlgJUFMwDgVM5utiZkltEDD8Z+J/MnAICe9uHDh5veAr31CxYs8Cizh4whOAMgzWdmUAbQVxvAGQbJ4L333ksIAhjNrCwfSgEg/zMzON1g+UevvdGc1gZJw5EjR5rOa4fhiBEj6Mwzz6TrrrvOo/cfhIb33XdfQ+BCmxgtDlYqAThXKABA+lCZQkAhEHoIqABA6J2JWpFCIKgI1JZvbpCOq79RJJdyn8RZ8TPYeX70gHMWIcruEzpeLhw2vaY8nMyEnIvY8Xu2IUuPWUR2vc+jPNcpwsEtWHk1Z+z/FHfANSi/R6a8vn3A0/RZarsAgD6ooM0Qk3Y0O7gLOeO9wcO5RDtDfPu/MVne8ZzxntHgdGvZaVQ+eK2R91y07l7TYIc+cKDdG7jonXTNMcZ+jIZ2g/wVV3Lmf3XDS1hjbObJFJ3YXVRG7K+rFK8ldLyCUnqg4iJXrEWw/ec2ykoldrqG4rPP8bgFKhMgBYixJRtn8mv1QRKcB4IvsOqi5VS4ehSf24FgDjv6KONHu0fZ9pd5RGPpcDS3EaT3WyRaO6oKfuRAx6iGoAKwSMi5kLEabxpEikntRxlHviaeLb0ZAzj6tXkBZvILmey/lfa8TABAcQBYn0IeZ5VvZedyW5E9+R/aL+4ckEkIwpgZgjh3fLaLVuQ2VgAZx4HY7qnTOnhUcMg8Hy1hjEz230phQSYAECwOABnmf6vz0ZjnExPtSUydnNcJEyZ4OanaPd32qtsR+aH/f+HChdS/f38xPbgCEBCAwwt2fqPBmYfsIUgDtXaH6upqmjx5Mr3xxhumsNhxJOB+cNLBA2Bm8+bN88rWa+PsMESFAuzFF19smBbcA2hbMDryCEKgWsBKlWH06NEiCKFVO7SE96bag0KgJSGgAgAt6TTVXhQCEggYnTAtc7+fM+5wUOG8axUA+LOQ5eS0NgE4tsjU768t8SjT126b2Ok65gO4jTXo/0slGx5scGjh6O2vq6KqvK8QKRAZX5Tza1lovcPoFQDQOZN6Kbz6e9aXkCNQgcx/Ra6WrYkgOMkad0DR2rH1cnlsWkYcPAR6pzY++2zOdBc1rpH3KjL1+tJ2/l3aobNFpQJMPy/+HRmbKaoL0MpgNDjlcM41xxxtD6m9H+Iy+hM4mPI0t0U8eWBLje0S2hzG+yR3vYMz/debnnbRb3frggWM8XXOKQAAIABJREFUT9fbGzL5xRumUfmO+nYKWHz2uZR6yCO8rpc8ggYC2QNVG9HJvamMKwbKdrzSgAVaOaqZNwIVDXhGIuOyPaoaEJxIPcST1RrBjPzleL42N9zfqV1Cv0GEM+7n0v8vtprrimtjrRwcmQBAayeeM32gDvzy080l9OC3zuR/qXGRNPuUHEKm2cxyWc9+1P92EkjurOzQzDiadUp7Soj2DCDZra+lvPbCinxatLq++snKrFosZAIAwapyQb88etKNrPGaBjyqA+zs4YcfFrJ1dnwAds6rle497unkbJ999tkE2Tx9AAKyf1AyQJm+0ZDNnz17NsEJfv3112nJkiWmjr923a233kr40TvDTk78zTffLBj2zfBApQGy9UascT8zokH9+u0wHDJkCO3atYv0ZwUuA1RO6Nexbds2oQSAfZuZlRJDS3mPqn0oBFoCAioA0BJOUe1BISCJAPru85f/40D/eT2bfErvaewInu1Reh+d3EeUeCMrXbatvlweBgcfpHuYp4CDBXCiZSw++ywmilvCvnSF6C+PbTOEitdNbOhvj29/ITvD08RURsZ7jxL/7QccVbvydZ4DPeoZR74qHHHBG8AtBVrZfULO35nkEP3sbzIBIhPlHeiDj8s8lZ3/r0XQIqHDZRTHMnv64Ie2T8359sqmHxiAioP0I57lfzU6L2INK67itWyvH8VBkOTu91BixxHin2btEpD200w+AFBH+b9czuey4sBttF79EwTWHmd/wMHHfYyVDHZnCgLA2LYnc9vD/8QwECNGRMQy6aImlVVfPYIAjN5EkIN/PFoPDK0GdveVyYziemicQ+vcaDIcAFbXyjzjLX0MeBeWOARfgEFPdvznDMshVGKYmYwCQGutxJCVWLTCR4YDIBjYWpWCa73jBx10EMGhhVNtZXCqkbnu1auX5RhfAwBwWJExtwpCmJXM+9LOYFw49o+5UUIfG+sZELNj8cc8dll8Oyk/J+Z9JyUF/R4wF7L/mvygU6UDrrUiC2zpn49qfwqBcENABQDC7cTUehUCfiBgdK4jY7O4zHuBKEFH+TfKwOEoo48cZeEejik7fim9p4qsMcyJR6Bhmcygj/L0usrdzMTfhcv1X6bKPR9T8R/T651BHUEgrjFmihsDAJke/fZ2METFd6I2x/yXOQi+5cqAR+qrDdj0ZIVlW19ocFrRuw9FA7QnaMEP8BcUr5vgQcLX2OZwkvVa4NSyU5x08C0NSzQGG/Qkiyjxz18xooHY0Ju0z7vSwKoCwIid/ny9Ayt6ckBWXlh734EqCWtyPWwIQSOoLwCrmLRjBG8Cqhu0yoJGgsATGvbv3XbSeHp4NtIOnSO4HuxMJjNql312UgFAWfX4QZl0apdkP95hoXMpKh7+s66Ivt5eRnvKaqnmgPoBHHNkkM/jEv3TuiZTLEvJOZlM1l6bw8nBdCIARAvB2IFZQkawtZmMxKKdwoKMCkCg1RXKy8sF4/1bb73ldVx6Ejv04KNCoLCw0PJYL7vsMlFWbnSWcQHug35zzGNmdhUAdr32xnJ+bW5/AwC9e/cWJf7HHnusaRbfjpPALosProHp06cLfgAzO/XUUwlEf9iXmWFNaFeQMU2loa6ujl5++WUhAWjW4qDNZSYTKHMfNUYhoBBoegRUAKDpMVd3VAg0GwLG8norsjZtgfnLrxAkgDBkflOYQR/VApqVbV8o5N/0jP6Wm0PWG5lhlgIsYse6Ylf9F0at1FzLeNdV7aJ9S89r6DfXHOKqgh8Eg7zMveCo88QNc+A+CAqkHjqTYlL6ivtC0q6xZeDAqnWZeSgfeFYANLLjQ8JPWwt65MHYDwdbM7EndmpjWVJR3Eu3X/xbq6TA34399cb++bqqPYLbAOoImgmCvoO9SZ7E+a64WpD2wfQEgMbXjGdfL4k4roHQ0PMc4SR6Bgb0nA/5y9ESsExcYuRBQLvIvqXnCgJI8XpiV9pfXejBH4EAVHq/+YLDwMxkM6N2peNOjmdybCQ9elJ7OozLz8PZipkIbiaT9X2xrdRWDx57RK89nO3jOtiT7TkFTzS8ZPr/nWQE0+OiaNap7al7unkLQTifjd3aZQku27PCxdzTcig7sVHhQpvX6ZwCHeSCMwrHf/z48V5SeWD4Ry85pO9g4Ah48sknxY+VwWlFr/5RR3kHA1999VURaMA9zcwqAFBQUEDoR//qK24/MzErOT9ku1H6/scfjZ/rMs8eHP8xY8bQCSecYBrI0OZA6wA4C8zMjDBQG1dUVCTaCb7++mvTa8GnAL6BuDjvzzG0LICHYP369Y5b0ZP4oeIAhIg1NeZtO6h0QPAGOKene8oBO95IDVAIKASaBQEVAGgW2NVNFQLNg4AxAOBZAWBcUx3t+54J/Q44biJT33PSAY34+rH6zDYyw8nd7qAYLilHdt3oXOsZ3/WBBaPDWLr5CS4Vf45nr/+iBwc7lSXnSjY81OBkw1FE5jkiKlE4+ZDWK/59SoNygH4n6LVP6PB3ShSl6jHiJTjVecsuaCTDO3CBnvgOFRHFv0+jip0scRfBRIkc+EjpwV90BZO/popQzzWAlgGjPKGWHRc8Cqtv5haIz+vvYsCxfMeixmoIflnfPw8lhMJfb/UgYcQUVuR51YW/CB4H9rDFrfQKCjUlv4r2AHAxCFy5bz+DSf70hIV6jgX8PqXXAxTFVSKQgMTceotJ7ctO+8tCpUDf2++pOlBHeT9dKDCr33oin+VMcWaeKhQRAsOUnhM97qH9Q4b8D2PtevidStidpOtMFxZiv/yTZeDuY6nDjSwjJ2uoCICW/ECbIMDD3+2hjzaWOE7pFEQBgSCIBEEoaGXBIqlzXHwzD5BtccE5TedAlVndxoKV+bRglTV/gBM/g1sIIK2H0n6zrL4ZCZwda7x2b7Pe999++004mMXF1goUZgEABAugUw9mfit74okn6JxzPAlVMRYVABdddJHtPbU5s7Ky6Nxzz6W//e1vhABAZKQ9dwWCEtdffz39/HN9cN1odgEAu/5/zGMVCKmqqqK5c+dayhoa1wCOAQQocB0UAPSygPqxyPoD32OOOcaWv8Hts6XGKwQUAsFFQAUAgouvml0hEFIIGNn5RS/6gay8fqFwPIt/f4BL9f+Pf92YcQFjfNphs/l3kVy9Xyac3urCn8Slegff2LOO17Xee+sS/2x2/L0l6hAAgDNduXdx/VpM+saNZfRC2YAlDJMOvtFAyFfHlQdvc+n/bFM1Ao193+rQgAuUAzSHVl/KX77zXweID+udL62yISblcNr7w8ki613/QmMgxUwZABwJqX2mi2CGh/OP4MUBxx4VB2mHz6WY1HoWapgYj/MoXtXwu8YAAAcz1j/AAZt/NrwWERlDyaw0kJBzifgdzrHwVw5sVNfrswM/EB7C9AEbbQ/ac2Ot2lAniCJRuaFZPKtHpPaaitV6tVCYyyzWXynjgNqVRssw2Ns5Vg0bCOG/gADuzsW7aF2eNwu507L7tI1j4r72lGjSty9DLKfN7xREgYTgYz/uta1MaK08DE4VKhrGVvjIqCsEUgIwNzdXZHwRBDAaGOzhWKOUXW9wyFF+DgI5KzMS8iETD+d/y5Ytto+xmeMLOT477oEBAwbQnDlzCA683hCouOOOO+jHH3+0vGdCQgLddtttQjYPDruT04+JsP+lS5eKbLrdfqwCAKiiQPm/nqXfuEAzPgOZ6gv9PHoJQgQr0Hrx00/1/88bzanlwOmzR72uEFAINA8CKgDQPLiruyoEmg2BglU3Mtndlw33R4YaBHjQrt9fW85O/4cHCPvKvdfIzmt81lmiDaBs+3x27pbiaw3/eGZwjSXv+r5w9IPnMyEeOAFgcPCTutwuHMXKvZ8cIInzLjnXFqOpFmDdekNJvoeDy20AyKZD3hBWue8zEUSov693GalZ77onAJ598sbedZS4ayoKuE5URHQHI/8HDW0U2nwxKUcwz8KNHIz4N6/rC4/1IKiQyNlwEOZp3AWRsW0oMroNV0A0MmlHxrHDdtCVIsuPdoVyrlRAcEVvDdjmf817B2Nzo8yfwD46jSsjbhKZ+VJm+tfK9IEFWPzj2p4kptOX+IvrdNwRIE4sXDO6USki/iA+z1up/M/XGsgIcU10YjfKOOpNcS9YRS63UQgiyHqH1aodRbb/3K40WoZ4Ltwdz3+tLaSnf85zLPv3fKbr/xUfHUEPDm1Hx+Z4twL8ureS7l6yi0o4wOBkx/D1j51snp2WKXFvreX/5TV1NIaDN2sYazuzq7CQqa5w4mdwOl/tdTsJOCcSOCfyO0jrgQAvIyODQN4H3oDVqxulU63WaAwA2AUoxOcRl63PmjWLzjrrLI8pETQYO3YsrVhRT6RqZ3/9619FMCM52ZmvAnuB0sCnn35qWUqv3Qtrg8wg2PT1JsOjMHHiREE6qBmc/6efflpk/61K+I17RNsGyP/atGkjuBfsKgDQtoG5hw4d6gSXel0hoBAIIQRUACCEDkMtRSHQFAhU5X8vSthRhu1skezstTHNluuvNfZw6wn2ME7v3JnJwXmsg4MMyAYjs2w0yOylHf5UQx+//vWa0vWiV97oBFvtEcR/Wjm8WCMc1H4LBWGhmaEHHxltZMgxJrUPStm5UoLlDkGIB46E/fu5R7JBoQBBDPw4OU4RwjmuKdvIY70DE3DSoVoAicJ6aUWH8m5uV+BB5tvm1xCYQOWBtTHXAQeDUpnvQTNjRUdM2tFM5riQX470UI+wmhNtHhn9X6XSrc9z0OM/Yg8CL+H81+85NmOwkFA0mlNfszbernTciUDQqXTd+X3SvCNksr9OK7znuEw6h4kBjSabmcZ1UF9AIMXMZAjqwr0Kwwljq9dlsMG1dhUWTgSCger/Rxb7ueeeo0cf9ZT5xPrQ9w9ncNCgQZZQ5OfnC0Z+lLKbGaToUD2ATDmc2T179kjBqg8AwNlGJtwqa40J0QsP5x2ZfFhFRQW999579Nhjj0nfE9eB5A+VEPjTqHkP+UGU+S9YsEBI5sk64JjXKKUHvO666y5bJQVcN2zYMHE2KSkptHfvXoHla6+9JoWhNkjfhoEAwrRp00RAwspQQQFeApA+4r7KFAIKgdBHQAUAQv+M1AoVAgFHAGXwcFz311prqqN3PqnLLSzZdzz3sN/CJHS/m64DjnMa9+iDPV8zI4GevpwcY5AxhhKA0eCcIiMdm3YkFay+VfSXawbSuZSek4WMoJUhuAFn1T4IwA43rzWBpQdLQGB4AAPjGo33gNNcuOZ2kZVP6X4fRaceQQXLRzAuzoRKCBhExmR6EPlp84P8MLn7vVwSP6oh46+9Bsc5tc8MzvIfzb86UMbPVQMeUnq6hSJAEp95OpXvetMrUAD8kg4eJXr/BYGh6dlHctXEGRxwmNqQqcf0njwFEZTEKhFJXUeLO9tKQnLAQZT2H/E8S0+uMZVVxBwIxiQzv4LWjqDHXqb8H+OtnE+ZEvZw152XkX9z+hCxCgA4cSc0PKsOKgpOQZhoZhC89y+ZNKyFqDA44a1/XTbIMqhjIj1yYjuvqRFCG8tVGt//aVK1dWC0XYWMm7Vu3bqVrrnmGi9HFFlrkM/BsYZmPJxPlPu/8847IpMPUrru3bvT4YcfLpx7K0nAgw8+WBDJyWTg9etGAACOK3rVQTToFDjAerGe+Ph4gqMOsj87hnsnjLT9xcTU88wgoIA53Tj9xnsgoNK5c2fRh+9mrk6dOgkMcVZ2qgtWezJKENqpKOjnAKZHHHEEHX/88YIEsW/fvlKtEU7YqtcVAgqBwCOgAgCBx1TNqBAICwRqK3eyRN50qubS+zrRn75fZIejEg5mR+xCiu9waSNpHveXl21jYr/d77BzXd8jjsqA+HbnMwne9aKM39O4x3vNXcLJh8OJAIFe5g0kfEXrxguZPjiz6JePST2SktmpjE4+RExVtm2+KEuHowp+gZSeLA/VZogjtuiFR3tCZe5Hotx/v+ibj+A1pvE9jqKEjsMPsPPbr9HxRuyQF6y6idspzNml0esvHHJulwBGcHIRdKnc85FotYiIShavJXe/Rzjb1cUrWZngbiY03Mb/RlvG6fzaWC9sQSZYyhwGID6sV0RAlQbfp905B84ilbF7iX9eFNUKID6MST9WcD1o2KK6AjwI1YVLxVqwVlRxgNAwvh1kHj1JrOr5CEYJIsDopJ6iCiMqvmMDROBEKFo/UTj5eI6AdWybEzhIcLuQk4RZV2g0qisY7yvjvGNuu+ymE4EgmOuRtb6kT5rzkYfoCEj+3fIxk+tVWJPr2S3dCj8Z7gRtXrsqChkVBzseghCFPSDLknHetRtZSfjJEAiey9Udd3OVh7+Gnv/LL7/caxpkgPGDLLhT+b2/azC7Hpl8OPL+ONxW60KJf0mJMwlmMPZlNSec/Ly8PCottQ7i+7KeHj16iBYMzK+ZVdDHaX4QCYIg0EzW0ela9bpCQCEQXARUACC4+KrZFQIKgRaMQH0ggxny878TgQZk2WMzBgm1BPTJK/NEAHwBxRumcvBiO7/AgQIOIoH9P4kVGozOP66U6d3HOCt2czhX93+VS19stf6S3I5l1eacmkM5yd6yauFyfrI8CVb7scLPTf+/XXn62+uLaM6yPKq1kHBDAOK2Y9rQBb1SwwXygK1TpncfN7MjuXSqroDSw/ST2lHfLE/eFF82sXbtWlEBAHI+zW655RbRqw9HDy0C6DmHFn1LMLD1oyph8uTJAQ8uZGdn0759+4REohvr2bOn4C9ApcPHH3tX0tnNdeihh4rqDARpzAxl/A899FBDawTG2LV92N0LJJCQdcQ9lSkEFAKhhYAKAITWeajVKAQUAgoBhcABBGRLo7uyZvyT7MTDkdXbyj0VXBq9m0qrrXkY7KQDw+Ug/OUAOLp9As3g0vKYKE9xORnWfg0jKw6GMsZ+NBPcrd1nTXAXSHb6cDkzbZ2yHBcgSJx7Wg51Tq0vMdcM7R+3sbTi7lJzjXaMQ+vA1OOzvc7XF6z0pHLI9oMtH5leLcuLjDR+B7K7QBraClBmj9L6pjCUs6PnHsEO2Pz582nmzJkBCwKgigJtC1AheOutt6S3pOdZAK/ATTfdJL0mlOaD4BDcCr/84inrqi3ASCKo/d6O+NFq8cDw1VdfFRKByhQCCoHQQkAFAELrPNRqFAIKAYWAQoARcFMabdYbjeunfJ1Ln22xzv5nJUbR4yfn0MFpnk5VOB6AryoAyA5PGpJNIOAzmiz/Aq6zYph3asFA9n/swEw6o5szk3o4novTmuf8tI/+vbaR68RqfM+MWJozLIdwXnqbvzKfFq4usFR/sFN4cFqb3etw9OH0az3v2thgBQAgN4dM9OLFkIN1Zzk5OYITQLY9ADJ8IL6Dw4zAA6yuro7QC4/suBO/gN3qevfuLZxwzA3pQDftEgiAgGcB6gNYlxt5PwRpQIyIVgkrKcF27dqJQEefPo18Pvq9oFoBigCywR3IQYIUEnwEyhQCCoHQQkAFAELrPNRqFAIKAYWAQoARcFPWbkYA6NQ+gN7/EYen0zV9M1oE3si03/nZLkLZvqyBeG/kkW3owj6pQq9Cb26rCsxkFGWk/45sF0+PntSeYg3VB7J7COdxsvJ/2KNZkGtLYTXd8dlO2lNmXUJ+8sFJIsBjPN9g4QYnHUz6zzzzTMBugUwy2OxR7g6SP1mDpCAY+gcOHEj//ve/aerUqbZEf3CwL7vsMkEmmJlpzpeA8nns7fXXX3dFGgiVALQTwPE39sSjnQIBhw8//NBya2hDgIwg5tGCEhiMzDwqE15++WXTa8HQf/fdd4uggaZS8Ouvv4q16Ns4cDHkA+HgG9UM9BOjAgNBAjj2dqSJCKLgOcB6lSkEFAKhh4AKAITemagVKQQUAgqBVo/AL7sr6N4vdhMcWzszI7CTcYZRSj3rlPaUlRi+vf9GXEC2N+WbPbR8d7llRli7JjMhivvu29KJnZNM4XUTgLHqT3dqwQhWdjpc3jxu1BuMBIAyFS5p3Dbw2MntqVeb2CaFBIz1KG+3Yvo3LgZs/CDa69atG6Ev/pNPPqGNGyGLWm/IJMN5R+bcTtoPDjyY58FAf8oppxAI7ZBl12z79u30xhtviEw+lAlgILtDj/rpp59OJ598srSMHRxvSPx9/fXXYk3Ys8a4rykMYN7BgwcLWUTsS++4GzFAhQHmQTvA559/LqoMsJ8BAwbQ+eefL9aXmJhoeo649ptvvqFnn32Wli1bJhx44HDRRReJ64zSfAjSQIkB1QSrV68mBAnQkoB2B5yDjBUXF9Nnn30mgjLAQauKwFmeeeaZNHz4cMsgisz8aoxCQCEQXARUACC4+KrZFQIKAYWAQsAHBGT7/83Y553KouM42zxxcBYN7WTu/Pqw3JC5BI7hr8x98NqaQlrD1QAFlbUNwQCUj4Os7zxmhD+ta7Jt1l02AIONm52BDAHj2d1T6B4u/2+q7HTIHNKBhcj2/5sFuT7ZXEIPf7eXauqAtLehwuXG/m3oskObR91i5cqVdM8999Dvv5vLx2LFZtlpM8k59KXDCb7uuuto+fLlpvuF1v1xxx0Xakes1qMQUAgoBEISARUACMljUYtSCCgEFAKtGwFZ/Xmjvjm00NH7b0f8d2HvVJH9bq2Op8yT9f6GYprxw16ZoWSmMb8+r0q0JBRyAMLMWmIFhhRYukELuH9/waoCx8uMAZZNBVV0F5Nb7imzJv4Dp8O0oe2atbUCWXKUtaP8HgEBlIxrWXqz7DTGg3hPz2yv9aXjT6sAgGKbd3yE1ACFgEJAIeCBgAoAqAdCIaAQUAgoBEIKATjvt32yk37Pr3Jcl54cbWtRtXA67RjRMX4ml0VnxEc5zt2aB8xauo8g3ydjRhZ/5KRnfL+XPvij2PTyllyBIYOXNmbc57sJJIlOhnaNp07rIKQqi6qY64FVFdblWXM9oK1lJsv+QR0jnAyl5OhD12vba7J0RUVFIgCwZs0ary2h3xx96Sj5V6YQUAgoBBQCzgioAIAzRmqEQkAhoBBQCDQhAjtKqumWj3dSHve0O5lGjob+97vY+bcLGoSrY+SEQaBfhwOPQMqyneVSUw/ISRBBFc3+4Az1mE93ifYDM1MVGCQc+dEs37fBRZBLcC1wdcs3262DBnaqDlKH2UyD0Jf+9NNP0+OPP+6xApD/nXPOObRhwwbRo75jxw6vFaLXft68eYQqAWX2CNTVFFJl7odUV7WPImPbUlz2WRQZ3TxtIuqsFAIKgeZDQAUAmg97dWeFgEJAIaAQMEHgBy7jn/jVbqqoMe9v1l9yETPY38S9zi3VMWqOB6Soso5uZecUpeYydkGvVBpzbNuGoY9y68B73EJgZqoCox4VVKuM+t9OyyCJHjsEWB7lAMtclgx8a12RJcEjVB1uPboN4TzCzcBID+LAVatWNSy9a9euIrPfuXNn2wAA2P4RAMjIaBmKHsE4u/21ZVS84UF2/j+g/XWN1SMRUQmUdPBISux0Dd/WU2IyGOtQcyoEFAKhgYAKAITGOahVKAQUAgoBhcABBFB6jhJ0GYPjuWxXuciKWvChUTg7RjIYBHqMmwoM3FvPUG+X/U+JjaRHTmxHR2TFB3rJYTefqyAXc1ZEsXP/5tpCy2ccpH+orBh1dHhyW3z55ZdCmq6mppHX4OKLL6YHHnhAyOaB3f6KK67weF07dK1NABr3yrwRqK3YQYVrRlNN8WpzeCKiKKH9RZTS634VBFAPkEKglSCgAgCt5KDVNhUCCgGFQLggINt/jpLodO7ltyNDU86/+1NfyqX/47+Uq8DA7Pccl0nnsLKAXe+/OgfPc3AT5ELvP3gtrAJc4e78o/wfmvHPPPOMB0jQvUcQAPbDDz8IqTozGzFiBE2YMMFWv979u6BlXIHMf+Hqm6mq4EfbDaESIKXnZIpvd17L2LjahUJAIWD/nucPXucaSwWiQkAhoBBQCCgEmggB9PL/KNl/brekWJb7u+Wo8CyJbiKoTW/jRgEgPjqCHmS2+WO5TN2O+f/QzDi6jbPTB7EMYSpXArR2m8Pl/P9eK0eyaIcVnP+L+6TRSH7Ow1XVIi8vj2644Qb65ZdfGrZqZPb/6KOPaNSoUaZQ3HnnnTRy5MjW/kiZ7r9k40wq2zafX3P+qh+d3IfS+y6gyJh0haVCQCHQwhFQFQAt/IDV9hQCrRGBLYXV9NmWEvqay8J3ceYMrPJa9iwhOpKyk6JoSMdE+huXzIIYLhhWVbuffuLS9E82l9JvB/TY9dJ0cE7T46LosKw4OoH16IcclBg0ya5iJhyDU/cpa4f/WVKPBwxZ2a5pMTRpSDZBls2NIev+0cYS3l8J7eQ5sV84I8jIg5jvhn4Z4u9mtpp16mf+uI82F1ZZZjXdrCUQY7H2bsyaPtkCi2BgCNze/b2IvmYmeDMMUVrv5vks43N9+/diep9/9pTXnwkMz/wh7IBf1zedDpcov3/65zx647dCKVhT4yJp9ik51J3VFeyY//WT4bkf1jWJLj0kzdX+pBZ0wNUBgSGy7GsOvPe09z/uDd6I4Yenu3KYazlX8sXWMoELPl/KaxrfQ51SYmjMgLbUP7uxtQE9/o/9uJdW7amkGqvUveyGAjQOz3g2f96NG5hJR7V3Vy6P/aLN5tsd5aafZ9rn6sAOiXRO9xQ6mD9XZG358uWELL6e/X/IkCH05JNPUmpqPZ/Bm2++SePGjTOdcubMmXTBBRfI3q7VjKspXU8FK69nwr9cuT1zK0BK97GU0HG43Hg1SiGgEAhbBFQAIGyPTi1cIaAQ0CMAZ+cddnxeX1NAe8ud2eNxLb4QD2Xn+w7uI7dyVt2iDIdjPut7/7y7wtUXf2RSEQhAxjpQa8HaP9tSKhwROLBWdlLnJJpyfLbUVtHjPWfZPlqRW2HrvKPfG4EFEJjpDUGRCV/mNgQhpG7ahIPO5VL2u7mkXW+BxhABkDnmMVgyAAAgAElEQVQ/5XHGvNInDM3gkFFBAEP8tKHZdLSD8/fwd3tEcEfG2nCQ56nTcyiP33OQtbN7zozzBeP9hyDItG/3CHk9O06IiYOzCM+9jOGzZco39ez7VnO6laOUuW+wxuD8ZzAXQwwHIe0M4aNf+Vl9bnk+/cqfa7KBDJxrJw4ojuX3kUzA6aWXXqKpU6d6LOXmm28mZPYjIurXOGPGDHruuee8lhsdHU2vvvoqHXPMMcGCK2znLd00m0q3Ps/r12f/Iwjl/vtrK/j33v8nxGYM5iqAeWG7Z7VwhYBCQA4BFQCQw0mNUggoBEIUAXy1WcJOLhiyZR1/41agsz2Vy5gP4yypr6Zl/JwcY6f5EQi4tm+GyFJGHfjy63SN1evfM5v+FJYN01cemI01yriZjYFj9Rhn7RdzZYVsQhNZwDmn5lDGgUoAnNX9X+VyJrXU1y0F/bpjOGDxGDOua65RIDEsYKnCx5nc8MttpdIYojJj1intbTPlwBXnjECFkxkZ+83Gu2nB6MGZ/8cZr9kcFJK5v9n98Hzc95csOq6Du6y0cS47DgLjWLy/0JIgY09xRYQdAR/mwGfIU6d1IPTrv7AinxatLpCZulnGdOVKlyf5fYnqDSvD5xkqOlbvtQ/02W0AVU5X82fZ5YemWVZbVFZW0vjx4+ntt9/2mGru3Ll05plnit/V1tbStGnTaOHChV63g0IAlAKgGKCsEYG66gIqWDGcako3eMASmzGI0o54lorXTaSK3e/ya56tAZGxWZTebwFFJ3ZXcCoEFAItGAEVAGjBh6u2phBo6QjA4Z/KmTl/nW7g5KtGPL4+oZf3hRV5UrJ1MmeCDBrK6CcMyqJEztr6YijRH7N4l5AbczInp3AjZ/0nsuO+TWIu/b0QwBg/KJNO7ZIsfo0sMeTl3M7jtP5Avo5edTjcKGl2g6GTQwnW9+nf73EdpDJiaLZXO+Z943inag83+vSYG5nvEVxO/yBXDcjINlqdVSD4GtyQF6JnHi0IToZy/zs+28nPgn1VEQIhs9mpTmCn9w7msMBnUqha+6RomntajmgHMBpaHV79tZAWcgBDayHxZx9OBIX79u2ja6+91kP+LycnhxYsWEA9e/YUty4vL6f77ruP3n0XDqunHX300fT8889TerrqW9cjU7l3MRWtvZsz/eUNv46IiKHknhMpIedigjJAwYqr+M/tHoBGRMZTap9HKC7rdH+OXV2rEFAIhDgCKgAQ4geklqcQUAiYI4CS1Mmc9QQ7dqDsyHbx9OhJ7aV78ZEVRy87+AZks+Ju1jqYeQGmcBk9nCO3Bh12lP7LrAtSelba4SDjQ3bZTWm3fq16x9itvJzbPQdiPAIvkKqDyWIIJ2fswCw6s1t9oMNoH/xRTE9whtxXB9kpuLCAW04WrJLLODvN5TZIg3LyOH4+UXLvr6FFAW0jA32oBHBTXYIqm6nHt5OqOPgXS++BE8HpfaRVjuB9MpqDXBvyq/yFI2jX69sV9DfB2hFQxXveab9uFgeuEXzGoL3GaGvWrKGrrrqKEAjQrH///jRv3jzKyMgQv8rPz6frrruOwBVgtEsvvZQmT55MMTHynANu1h6uY4s3TKPyHa96LD8iOpXL+1+gmJS+4veQBqzc87HXFpO73kGJna8P162rdSsEFAISCKgAgARIaohCQCEQWgjIlmW7XTW+qN77l0wadiBjbXc9vixPYscYZGPBMqfsmdV94QyNXbKLgJOTocLg4RPaEYIfRgsEznqHOtQDAMAbmeFLmFXdDYbJzHeAwJFZCwmI6J7kfn/Z/mmz89JjaHy9mvvT3WSc7YI9mNvtGYHrAZniygOEg07Pm9PrvlbioKoE1SUIYDiZvlzfbqybZwDBn3u5jcFtBYXTWoPxuhnPBTgkxjKHw9p9lcG4pSAZNWtlMWP3P++88+ihhx6ihIT6lpBNmzbRNddcQ1u3bvVa28SJE0UAQZkegTrK/+Vyqi5a4QFLVEJnyuj3MkXGtRe/L9/5JpX8PpX27/esEoMUYGqf6QpShYBCoAUjoAIALfhw1dYUAi0RgUA4pXa4IPs4nZ05u5w7HB44/yAFC7b5op8ORvnb2BmSqY4AWRf6gdtwD7PeAoVzOAUAUBo9Z1gO4U83GFr1VMP5R/+4v6XUmnNp9qwh0zx68U4qqrQmedSui+EIBzLsQzslWj62vzB55b1f7CZUtzSXua3EwTr/j0kLp3PPOkrYnawfs/WDt8CJBC+X22hG/W+nUBJxMq2lINQDAAjYoMLlCJ0aRLCdf2CnD67psTQjALzxxhvpnnvuaRhmphKAF0EACF6A4447zul4WtXrteVbmf3/ai7v/9Nj31EJXSijPwcAYusJX6uLVwqVgP01nnKUcZmnUNphc1sVZmqzCoHWhoAKALS2E1f7VQiEMQKbuBf9riW7RW92sMwpOwj3AoSDb60rCmiZrN1+2rFDCmI6Wak+yP09+K2cM2SWXQ4kzvqS81B2jkBEN4mZ4TV5NDcYmvXVByqAgucCcoAgUzMzN+vUJPvQr25lbvrog/UeBO/Bbce0sWxLMbvvJOaoWCJJLunUBqHN/+W2MtH+Uu1QD69vKXBTNRAs/KzmxTpvP6Ytnc0yfZo1ZTBTz6+h3d+M3R/s/yNHjmxYo1mVAF7s0aOHaBXo1KlTU0MZ0verKviRCn8dxY59scc6Y1L7UcaRr/Hv6nll6ip3Uf6KKwkBA73FpB3FgQLP9oGQ3rBanEJAIeAaARUAcA2ZukAhoBBoDgSQkbyTybXQ+x9Mw5fkB1kR4FiDfF2jU1DKfbJ7AlbyLLsXs7Jdq2tnMdM8ss8yZiRDk5GTk5lXGwOiNdxDs0CUxLu5v9NYZCahgjD62EzqwAzumsliiOvvHJDp0d8cyACKE7+AG8k+q2oPPUZuAgp22KJyJSsxSlRTQBrTbYuAUUHC7l5ueAtkqiC0e83hQB8IPp0sPS5KkOppAbpABn+c7i3zOp6hnhlx/Jy2pT5tPZVOmvL9aMTJitzvkUceoYsvvrhha48//jg99dRTXls1tgrIYNEaxlTkvidY/vfXef5faXTs66pyKX85AgCbPWBRAYDW8JSoPbZ2BFQAoLU/AWr/CoEwQWA+E52BmVqWnApfeg/NjKcb+2ewFnUcVdbsp7lcjv0hE7LZzWHncLlhhQ80rPjyPOvU9tSdJbzsrLymTrD/w+lyMmP/vxsZNae5tdfvYS3wc3TkX7jHl5ypnc+kdblcWu0kUSh7H5lxcEqTmfMApIo928TSYCb8A9GiJlOozeEGQ2NWPdCBKjuOBmB32yc76XdJwjmjxKEZZu8zeeSMH/bKwGk6BgG0fxyWThf1ThUKFr5WFKAKYOzATDrDglhRf3M390CrC1peEAyxM5zjaH4fyfTEm5Hqrd5TIdo/oMKBc5L93PIZ+AMX4vMrJTaKIB7ShT8rjmWSxhM7Jwl5QqNB3QOSj7LyqcbPVMy3gltGHmUi1B3FzmojxuCqTACgrKyMxo0bRx988IHX+lX/v/nTUrb1BSrZ9LjXi7IBAMUB4O+7UF2vEAh9BFQAIPTPSK1QIdDqEVifVyWy/4WVzgRfAAuO3jV90+kKdkT0vfyymUKj06odgNsgBK7Dl94zuqbQZayFjS/hyLghu+yLDWe5tev7mZeCa/PB4UDfcoEEVsaM8CfcOvDwd3v9IqzT78upmsKIAfrYQeSGDLqTOWXGna63e90Nhpr8Wyr3VsNkNOPdrM1Oss3NOnFPJ7lHjPEnAID2malcPaMnQ/xI9Obv8ckBhsLADO5Xd+rVd6OCINv/j0qju5lIs4TJPp3MSVpRfz0CYPgskyUPNVbQOK1F9nWsA+0Nn20plboEn6kjj2xDF/ZJ9eJHcVPxov9stXLuH3zwQQK7P2zbtm1CAWDDBk89+6SkJNH/D8UAZZ4ImCkAYISRA8CqAiCh4xWU0mOCglUhoBBowQioAEALPly1NYVAS0DA7RdVO+Z8mR50K8dSVg9cj3k3zsA9cHy2R+++bFmx2dkZnU2zMbJ9y7hW3/8PojNkk2UIz2SfK2PJr9N1bhjo3QYXnO6tf90NhnqCvp92ldOEL3MDWtVg1jetrdVNub5swMTXAJWVhJ8/AQUZzgK3Kgiy/f9uggrGNhq7Z03mM0h/vVUw0s3zbDbWTdWEDBGpbMuMfj9WFQAjRoygCRMmUFRUFL3//vt0++23e21hyJAh9OSTT1Jqaqq/ULS464vWjqWK3e967csYAKgp+Y1JAK+humqdhGhEFKV0H0sJHYe3OFzUhhQCCoFGBFQAQD0NCgGFQEgjsIpLacexPJWsDj1Y/KdxFhJl3kaTyTBbOZYvrMinRdyCIGsoC57JxH3G8nJ/AgB2cnPauqBZ/sZvhVLL1MjlglH6jwVYseNbLS5UAgBuMNRk9QJd+q9hZKcA4GadMs8O7unL84ly/VuY5wHOtdH8CQCY8SsY53fD1I91jh+USac6yHy6CSroCQBl3nShEADA+/1+Jk38QpI00e4zVduz7DnLBAAOPfRQev7554UM4OjRo+mrr77yglaV/1s/bbIBgMo9H1PR2nHMFVDRMFlEdIpQAIhNHyDzOKsxCgGFQJgioAIAYXpwatkKgdaCwKPcj/we9yXLmJnElf46Gck0MxUAEONBVg9VADJmtw5fHCz9PZ103BEs+XaHszyh3nEJRuYaawa5HoIgshYqAQBZDPVONTLnc5bl2crQ4bkAURx69mWlAa3O220puQwBoK8BAJT8Q6UCPf+BDABgLrsACF53k8mWqSjAnDKfE9o+7Vo0zJ77UAgAuGlvSGPuEZxtL+bMsDOZyhFjAKa6upomT55Mb7zxhtfUGrM/WgCM1q5dO5o/fz716dNH9qOlVY2zCgBExqRTet/5FJ18iMCjbNt8Ktk4k//WKJ0ZndSL0vsvpMjotFaFmdqsQqC1IaACAK3txNV+FQJhhICb7B62dQKTXaHk3jv3X79pmS+pZj3CcKghMybLZG5XZuwma2t2VHYOkRvnQgt04M97OGiAIICVQYZw/KAsQp+7G9Iwt/3LbhyTYLUAuMFQc6qhPQ/iRfTkWxkI+KYMyWaCtkjxLMlI1tlll2WqWfRrkSEAxHi3ASonsj437RRm2Nm1QGD861zt8gxXvciYbEWKm/J/WU4BbX1uP9OC0QLgpprJ6TNV25eMGoVZFcpLL71EU6dOlTm+hjHXXnstjR07VrQIKPNGwCoAEBGdygGAFygmpa+4CFKBlXsXe0yQkPN3Suk1WcGqEFAItHAEVACghR+w2p5CIJwRcNPjHMcl/1PY+Udfu5U5fUlFyTH6eS/p45n9cFOF4MTW7w8pGvald+SQRd5XXktr8yrpD84q//BnOa3nvzfmc6xPX3OsfmEWb7vgRlZiNM08qZ0o53fjHMuWW+tX6CabG6wAgJsqBO0s4DDaKVQY20Fk+6XtMtYINtzCZI+yxJiywRi3AQCnDLibbLrZ06qvXNA/72DZX87P7h9MGCnLsC8TBHHD/o/1yhAr6vfl5vnCdYEOALjZn8xnKtYoWyFlVoXyww8/EHr+a2pqpP6r6tixI82bN4969eolNb41DrIMAETGU0rvaRSffTaZEQBGRCVR2iGPUWzbE1ojbGrPCoFWhYAKALSq41abVQiEFwJODrt+NzIlzshe/7jTOtNtRrLnVmoN/bLTT2pvWYXgr0MUqBMEc/kEzurbZf/hAEwcnEVDOyWJ27oJAMj2nIdaAMBNEALOH9Qd7MgT9QEUba9Oz6E2zi4AgODYtG/l2PXdBGPcBgCcGPDdSCoG6tm2mkeGAHAlBxbGLtktReQoS6wYSgEAN1U2B6fF0ByWTDTymBjxfX1NIT23PM8xEGP2rBQUFFj2+Zud46RJk2j48OEUwXwOyswRsAoAkI7gr2LX21T8+2Tu/29UXIlJO0ZUCERwoECZQkAh0LIRUAGAln2+ancKgbBFwK3j7eSIAAg758aKxdyt1JoTI3ioOETICPdvF2+b/b+QtdxvO6ZtQzDDTfZSJiBjfDjdON/BqgBwU6GB/vxqTj+jrcMsCw32dIw5t0dKw1bdEMxZlddDmx48BXnMTSFjsr3vTu8Rs3s5Pe+4xk3Jucx+fB0jk013U+3jS5DLzXsI+5RZsxs83DzfMp+p33PVEeQE8XltZ3atIkuWLKGbbrrJsQrgkksuIZD/JSZaV3m5waKljrUMAPCGEztdR8ndxjD7//VUlf9tAwQRkbGU0nMyxbe/QAdLHVUX/kK15Vsort25HHSJaamQqX0pBFodAioA0OqOXG1YIRAeCATa8cauUao6lh0nOFB6Q1/2nQMy6eSD6zPdekNZ/cSvdlNFjXNhvaxT+q+1hZZOY1Odzt3HZYpqCCsmcJDVzTqlPSGDrZmb7KFMubVxr6EQAICCAhx6J4th5/6OAW2F4oIVOeTxnRJp8uBsDx37PG7ZuJUJJbfZ8AXo7w0pSVRh4E/orc9fWSBIHmtk6955MjfBGDccFbIM+CjTH/PpLiqolAtYOGHvy+sgKHz4hHZ0JAe9rGxnCUth8tnsZklMGXODqzZfcwcAZNtPsF6n4A4+DyZ+uZv28jPtZH3axtFs/jwxI4qsra0VpH4zZ840DQJER0fT9ddfT6NGjaL4eJWddsK6eMM0Kt/xqumw+OxzKC77LCr67W7aX1vaMEbL/nNJAPMC/I8qdr1D1cUreEx9xVx8u/Motc90p1ur1xUCCoEwQUAFAMLkoNQyFQKtDQE3jjecsUlMsDaUHS4nA2Hbz7sqBAkbeorBGTDkoERT2UDMJUMcqN2zTXwUPXV6DnVMts+U7CmrcSSNc9qHP6/DcbuhfxtauKrA1ClD5vrev2TSMINcmhtOBk1i0M06QyEAIFsCDwxP65pMH2woMWX+t2JPd+sAusHPaqybYIysnBvuJVtZgNAZssSfbWl0OAKxLzdzyLw33Qbm3OCqrdXt+QeyAsCNcoTdZyo+Q/+9toheZO4LmcCo1eeJ/vz285xr1qyhRYsW0eeff0579uyhrKwsOvHEE0XJP6QBVdm/3BNftvUFKtn0uOngmNS+XOKfSFUF3ze8jux/bNsTqbb0D6op38yiAN4BnaiEzpTR72WKjJNXdZFbrRqlEFAINAcCKgDQHKireyoEFAKOCLhxRGSye443tBgg6xDiclmWcYyFtCGycW4yub7uwXgdHLej2yVYMtEjS/oo8xjEMgeA3mTZ0d0EZPTzu+FHkK22cIuZrAQgMERvtFX236rf3K0D6Hb9ZuNlet+169y872Scam1eVC/cxb31CH41h5nxe+jX4YYcT7tOllhRfx+3FSCBDAC44fAwe38hgLAit4JmsjSrneKF8XzNKmGa4xloLfcs37GIiv/gbL2JI08EqU6cpHNFmx4vo4Rga8FS7VMh0FIRUAGAlnqyal8KgTBHwE0pshtHxC0sbogInZwM/b3x9WvuT/vorXVFjuRZbtfsNB7kfnDui6u8+3btmL9lnWMoIcw9LUdo3rsxt85xIJ0jbZ2yBH12+8pKjKLHT84hkKgZza0MnBv8rMa6wcmNbJ/b9x2qaZ78Ka9Zgl4DWIZxJuvZW9mX20pp6jd7pKU+3RAr6u/pxgnHdW6CN07Pipvgg766A5VS/9tUItpdthdXu/q8MipgOK1Rve4/AhW5H1DxuglczV/h/2QHZohO6kXp/RdSZLSnQk7AbqAmUggoBJoUARUAaFK41c0UAgoBWQTcZN7dOiKya8A4Nw6hmwAA5sYX6ynf5NI328tcfal2s363Y49un0AzTmzn0beOOdyQMrrFAfMjIPJflw4iCPbAxB8oc7NHu3vaOW1uSAADsS+3lRJu2jDcvu9wxvNW5BNY45u68sVOrg9nYqeGYXYOsu0PxmvXMP/I3axGYhZ8M7uPW5lBu2fGTYANpKhnd08hqCKgMseX8wJHAngX3AYCA/Hct+Y5akp+Y5K/a6iuuiAgMEREJdQTBDIPgDKFgEKgZSCgAgAt4xzVLhQCLQ6B1hAA0IIAczkr+u6Gpq8EMD40dtl/N6SM4FV4hIMIbsyX7HAgs6NYq9vsrNn+UP0w69T21J1J+6ysKVnx3VZjwEkc+fFOQZjpZG4DAJgPQQC0GTzJ1S8y/eNOa5B93Y7Qzm32H/f0hQBQljFfvyenygXZ/WOcmwCAm3nNxiLzP3VoO+qQ3Egi6u+c6npnBGordlD5n68xCeBrAakAiIxpQ0ldbqWEDpc631yNUAgoBMIGARUACJujUgtVCLQuBNwEAHyR45JFM5gVANoaQkUa0Kr3H+t0Uxrutjf6gz+K6Yll7h3CQDpH2GMgAgBQkgAhpZ1KeVOy4rt1VFEmfvWHO4IWANCe+Ulf5VpyUMi+N92Ms2qDQBXO3Ut20S+73ZVLuyUA9JUDwZdqGitcmiIAwPyhdA7LXo48so0p47+bM1Nj5RBApr908xzB3l9XBQUTd/39ZneJiE6lhPZ/pcTONxP6/5UpBBQCLQsBFQBoWeepdqMQaDEIuAkAyMqR+QKObN875nbrbGnrgSQcpOHgfMkavminxEYRsvZduNc8hzNtUE7YJSlhZryPnU43xsrK42FdYwdm0ZndkqW24ktWVJvYV7ytFlZUWUcj//enK4Iz/Vwom55+Ujvqm+UsVYYy+OeW5wW99QOZ2DnDcghrkzEEeu5n2UsZlUG37QXa/X0JtOC5wh7wvOPc4RjDaUd5upPZrROVJ3OW5ZkqOdjN66Y0H9UUCCT+LrFW4z19bTUwW3uw+SdQ6j9uYCYdbvH8Qz0AMpZvsgwq7O+HpNE1fTNsg2VOZ9vaX4fzX7DyaqopWesnFBEUGduGYjOGUELOxRSTdiTPJ/eZ4eeN1eUKAYVAMyCgAgDNALq6pUJAIeCMgJsAAGZz0qx2vqP5CGQH4VjLmK9f1mXl9donRQtyvexE77Jaf7N7IKybc2qOYLY3M1kyRDeKDL5mRbX1Bbry4zfuzx75v51UK+P9moDULzueyf/ae/EnmOEJZwitH3BAfbydzCNJbqok3J4HnPI7B2TSuZzxdWPQj8f7qsSEhFI/j9P5ylbnWAUA0NZyJzvmu30ImsnyT6DXfxJLIC7bKfcZYsTRV7JBs/NA4OX2T3YSKlACaR1TYuj6fhl0QudEwnrNzIz01NcAUiDXHu5zVe37ggp/u5MJ/32R2IykqPiO3Nt/LsW3/5v4uzKFgEKgdSCgAgCt45zVLhUCYYeAbMZZ29jADgmcfW0fsGwSvrD+hxn65/7M2UFJD80Xhwj3uZ/Lob/Y6vwFzm6P/gYAhh+eLr7Em5kb4jrZvnB/sqL6Ndqt281Dv5erL+5YvJM2F1a7uaxhLM4eQahL+sizZOPsl2wpFWoQuL+MpcRGUn+WafyKM/UyJhsA8PU8UOlx71+yZJbSMEaWA8Gu/N1N24xZhRBK/+GYg4DTrcnKXPpzD/2aTuicRA8cb99WIrMHkFxe9s52KqiUe9bs5ozmB/4ofg6vOiKdDuOMv13LC+ax4vhw2y4ks8+WNaaOaop/o6r8b7mnv5Kz9G0pLvMU/jNbbLOq4Ecq/HUU7a8pdrVtEPol97hPsfq7Qk0NVgi0HARUAKDlnKXaiUKgRSEgmxXXNp3G5GuPcfa1Vxtr8jVZgPDF3VdiPrdf1tfnVYksZKHDl3InB9OfAIBT5YIb+bCuTH73JFcSYE4r89XZNJvPqXJB5sz/LKmh+77YTRv9yIy24+oMVFCgFcOtoRoA7PsfbSyhX/dUCsUF/GhtHtksKwinf1iXZOrdNo4+YBK9GazFLmMyAQCcx9jPd9NaroBwa273vaeshsYs3iXVZoHKgruPyzRdkts2An3G3l8JTpnMNT5DwGsBfgvJ+KEl9DLEkk7n5m8lAuaH04+gzDmsDjCsaxIlRMuViNu1+cg8n057a4mvg8m/ZNNsqi5cytl9Y/VIJEWnHEopPSZy1r495S+/kmrLN7uCITZjMKX3nefqGjVYIaAQaDkIqABAyzlLtROFQItCAL29ozkji75sWZMhYHOaC2XBUzgz6Eu/LuZGhhYM+EdI9IEjsz6ZZQBlsrlOToA//b1W0n8aVm4UAJxIy+BsggBuea470jWrc4OTfGP/NnTZofKZd/1cKEefzOftSxm4fh63gR+n59DudbDoywYAnM7DX8fQDf5uHG8nJ9ttAABcCA+yJF08cwjM/HEvfe2H9KbT2oLR3gFJvnu4v94p02723CDANfHL3T59puHzDKoew7omU39ucYll/NyYU1uJCgB4oome/pI/HqHK3A9p/377aqSIqCQOAoynmrI/qGzbfJ5II/+LpMi4bNEWYFUZEBXfgQMACygqobOb41RjFQIKgRaCgAoAtJCDVNtQCLQ0BNx+wcf+kaG69eg2PmnDl3HG9cWV+fTO78WE7J0/Zsemr5/XjfSdk4PpC15Yi1NlAca40Ya34ynwJ9Nsdx4ghwPzPlokZA0njCqT2Uv3SWuyW83tRKAouybZcW4UGdokRImKDBDnGc1f51+bL5PvMZOrb7rZSB9i7Dc7ymjaN3tEdYOT9eFKh9mntLdkkvf1ebe7L94LMKeMvR3paCAz//q1+vrZhkDbg9/u8TnAhTOdxedgxQ1ihycCh/dyZQ1ITq3MlxYSp2cnXF+vLl5JRWvGUG3Fn9JbiIhOobRDHqea0nVUXfQLxaQeRXFZp4t+frQGVO5dbDpXRGQ8pfSeRvHZZ0vfSw1UCCgEWg4CKgDQcs5S7UQh0OIQeJTLnN/jbKcbwxflv/ZMoeu4nx2EdE4GJwiO+GvMyo4gQCAMjgSyZhMGZZmuAc7nq78WCEbsGidvg8eC+XwK9wBjTivz1SFyqizA/dw4nFZrRXn9RM782zkD2t60LKObQAwylaOPbUuncpm8U46ygKsQHmfHH/rvEvA7PhJ2TrbjxT4MAPs9HOKkYMoAACAASURBVCuZ59UqQ+9PVthsyXAUH+IMu5nuO553VC08yVwHFTXOwTXZgIosCaAsxKgS2FZcLbVGM+4JPFfT2Nletqvc8bnCueA5l8FD/74YwVwdVxyWZkm2p40NZEAT1QdooXCT/ZetrAkWeavsmYfKuOrCn6mQnf+6qlzXS4pJO4az+S8QnHq9lW59jko3PcG/Mn/PJXS8gisIJri+n7pAIaAQCH8EVAAg/M9Q7UAh0GIRWLmngsYu2S2VMTSCAIcQZavIMHVNi2348oqvQij3Biv3J5wBXsU91zJOuC8gQxbrJtbD/kvHBPGFHQ4tFAUWri7gctxKRydBu6dMRYGvAQAZ5no3JedYM5xBkJZh/+j5fpn3+3/c3y7j0COAM4KJxb7lEm23PelwqnpmxNGFvVNp0EGJlMrPgGbAZxU/T28zsePP7EAH8swDTUDp9Kzt5JLuW1iuUJY4ENlbyLMN5AAS2k7+wwGvl1YVSAUQnNaifx28D8MPS6fzOACH/nCUwq/m99dzy/Npzd4K6efdKfuv3dONRKfTPkDsd0P/DA7MFUqR5KHqBAGn0/gzBpiicghBvTwOAsjYYH4+8bzKtP8Y5wPr/kX8jA/tlEhZOkUQECOidQnkpd9ytYWb4ILdmrHOIbzeu1jxId1CJUS7Hmf+77VFoprK6f5uZDNlMA3XMbUVO6hg1Q1UW7bRpy1ERCVQap9HBTmg3pwIAqOTelF6/4WKCNAn1NVFCoHwRkAFAML7/NTqFQItGgF8sb6Hycl+4oxaazWnfmM9Lr5kRK9mZ/tq1uK2M7eEjL6eFRwNOO+jjm4rtMKfZgWGQGTofV2P7HVNncV0w4AvuwezcaikcM7X+3MH72tRQTJxcBY7t0mOE+P5gFpIIAxkkuMGZtF4rqyQdeJ9vS8qDdAyAdlJ8GFU+tly5Os63F6HiqrjORBwLgd4sAeNBBDBtc2FVfTpplJavKVEuqXmsMw4QdwqU6nldq3hNL5o3Xiq2PW2X+82s2x+XQ0Hs5aP4PaA9aZwiPaBw+ZSbPqAcIJLrVUhoBAIAAIqABAAENUUCgGFQPAQcNN/HrxVNN/McIhvO6atY1k7VghnYomEnKC2G9ngQlOdAbKiU7iXH6XG4Au47dOdtMVHWb6mOjE4Lw9z6TuqNJrSHv5uj1ANCKZBeWBTQbWjQkUg1+CGyNNNa4rTGlHS//dD0mg0P3MgIA2WwXGGXCl4E1pzgNNNoCdYZxG4ee2l+uzuU5X/PZf+32ZO1hcRRfFZZ1Fy97spIiadSv+YSWV/vspROe8qk5i0oyijP79msKK1Y6li97uWS0jsdB0ld7szcFComRQCCoGwQEAFAMLimNQiFQKtFwFkIGd8v1fIaTW3QfIMbPtc5dokpmUKZQm43GZEQQwHgjj0sNuZGxUAX4HRO//aHGjRePi7vQEt1/d1fVbXyWIY6PsG0vk1Wxv4Ju7nTPw8LuVGSXdTmNvnHa0QCBL5q+Cg58EIZFuBETM8KwgWoTVGM7Sl4J7gImlqQ7tNIFth3KzfTWDTzbxNOVZWqi8mta/lsgrXjKbKPR+bvB5B8e3O49L+h/i1+lam/XUVVLDiSib7W+k1PiqhCwcAXqbI2GyP1ypyP6DidRPEtWYWndSD0vstokgOMChTCCgEWg8CKgDQes5a7VQhELYIBFI33hcQUJp+Xo9UupLL5fFlfV2ee710t/dFb+/Mk9pRVwdmdf28yAhP/36PdNm8bO+6r/wCMnsGtnD+Jw2uz/zrzY1Mosy9gjEGjjJkH5vaglkhcUxOgqjEAI/GLubLuO2TneLPYJovzzvicPdz1csXLqpezPZwUR+usuG2ExhaChBIC7TZkSQ+xfdDy0tTtrtgPZf0SRPEjDKqDIHEw22gJ5D3DsRcvkj1xbe/wOvWteVbqWDl1aas/1HxB7Fj/pJg89db8YZpVL7DO9NvFQAAqWD+8iuptnyz6daVGkAgngg1h0Ig/BBQAYDwOzO1YoVAq0TASU86WKAY2eWbYh3I+E/i7OtR7eVl7bB/lC6PXryTiirlsoluetd9UWRwOhMtsDKKpRutGMabMviD9ZzAvec/7S6XwlBGQtEJA39ef52VK55bHjieBCv1iu+ZuHLK17lBcxR9kXHUcPO3PQXZeMjcaWR6YK+/e8kuKglgRr5/drxQ8bCq5AE55iTG9xsmvgy24YwHcIBnIgfc8NnmRoo0EGvTt0AEYr6mnsNnqb5D51BsxkCP5ZbvfJNKfp/KFWXeMokg9EN/vtFKNj5GZdvmef3ejtCveP1kKt/5T0uoYjMGCRUBrdLAaqCmVMBCmVyZMJ33M6ip4Vf3UwgoBAKEgAoABAhINY1CQCEQfATW51XRhC93Bz0biZ3gi/Ix7IBDys/IfI11QIYNDPeBNvQGTx3ajkCQ5dbcZOrB2D77lBzqwT3JMhboUmXwD9zKWddzeqQ48htAsu4+xhtSgsEybT1DOyfRGMk+cBkJxWCtF/MiODJm8a6A4IJy8L9zJvw6ZsKHYoXRguUo+hrs0tbnT5WIWeAhkH35MgEubR9oAUAQAOokwTKzM3YrSerP2vpyIGQyV5bgMy4cLdBSfVbZfGCT1OVWSjp4pBdMBSuvo6r8b7x+bxUwwMDSLU9R6ean+G/mvWsRUUmUegirCLQ9yfJYUPWAaoWakrViTHRyHw4aLFCtA+H4IKs1KwQYARUAUI+BQkAhEFYIQPps6je5tCJXXlbM7QaRFYRs2uFZ1sRugdZRxxpxPwQczLTUZffwwop8WsSye052NAc3ZnDpeoyh7N7qOnx1nMvlwm+xxJi/pcrAF/uE3Jus4dwns4O0ks890Ias5CR2TLTebFkMT+BgAeQOvd3lQK/Qer5AZOfhhEPn/UTej935Q17umV/ypOQcZRDowsz7cAhRju6P+VKVA2f4Vq48uaBXqtet/a0qwITGyiGZ/ZVV19HMH/fRZ8yk7+97zHg/8JeM5/ccqhHM7LMtpfTYj3uDwkUArC/olUI39reu9JHBpznHBEOqz8qZj4iIoeSeEykh52KPLVcXLafC1aOornqfJxRMFpjSfSwldBzuBZEdb4B+cEza0ZR+xPMUEZXoPQdXKBSvZaWC3Pf5tfogAloHUvs8QnFZpzfnsah7KwQUAj4ioAIAPgKnLlMIKASaDwFNa3ohO7qBIs/SNOSv7ZdOx3VIlHLq8IUdetfQAJfRuLdCDEzykONDL7JZ9tUN0iDsu/OzXbbEaLLs/8b7+luqjDL/81lC7FqWHfRF+ks79wUB0rC3wj2YGLo5S9mxIMh8Ytk+R91143x45iG3dwc7/0767tq1q5m07hEm5QRGvpq/z4HZfX/kzDnaFGQ+D+CQXtM3na44LN30fe5PsMsXTPX7wb2XsDOOYBuCXv6aG6wR1ASHSKCCq8ACxIdjj7MPpvq7x6a4PhhSffnLryBUFRjNrC9/f20ZO/83U1XBj17jrfgCMBDygsW/T2YSQKfqKW/SQVyPzD+UBKryvuJ/eVYQJHe9gxI7X98U8Kt7KAQUAgFGQAUAAgyomk4hoBBoOgTgkP5vU4kg7tpeXO1T1gxl3Cd3SaILeqYStMB9sR0l1fTMz/n07Y4yV6zacMTP6JoinBFZB0xmfZ8zKdp0dtLMyL3wpRwM3KO4/N6XzDUwf355Pv339yLpoAeyoWd0S6bh7HAFYp9w8l77tYDe3VAs5fAZMUMJ8oVMgHYBByOsAhHBxFDmDN2OWcua8tO+3SPlmOMZ6NUmjonv2thWuVitAYGYt9cXizNw46TC8QZp4s1HZVDHZN/ea3a4oH8fVSJ2qgA4e8hq2lU74B7Y47wVBYKcTya4h70dy731N3ALRXc/Kxpwf9wTgcXX17jDWMPHn/fcH9xqg/c4KiF8UQkAFkexhORVHNQ8jKuafPmccfv8y4wHEV7plme5hP5r9mxrKDK+A6X0GE/IfttZMKT66moKqWD5CKopXW96a0/nuo6d8PsOyPkZyvg5+y/aBTrf6DUPggb5rBpQU7xaBh4eE8Gl/b0pof3fKDKuAzv9X1Dl3k9EEMDbIlg+8C5K7HSN5NxqmEJAIRBKCKgAQCidhlqLQkAh4DMC6IdGOTS+tP7GjkBRVa1wgPWltOj5xU/PNrE0mB2R4zokNJB/+Xxj3YXlNXWCyOvbHfVryOM14XeaJURHUhsut+6bHUendklmkr94vzP+VuuGQ4is8O9MDAhnApnAjikxdA1/KUefu79fysF/gJLwrznokVvauE84l8AY0oIgGzv54GQu9Y8Nyj7xVRjl32CBX7argrZxVrqEz1zvtGDfqRyA6MJO2bHc9gDHLyc5Wuq4g42hcDRrGLuSUs7QeRI3JiQnUXSsOycZePzKGfo3+VyQqc+vaMQCz152UhQN4+fuTA7GaKR3UkBYDNLj/zU/97lltRyQqW14z8ERTGOuCfBMnMLPwQmdEwnrCKZpQcE3WbpwGwcF8SxgHZ342b+YK2xO65psSThpti4E9xatLuTPljIq4Pez9nmCZxzBw0OYq2MYBxDRUmNFZOnvfiF3iIDU0l3ltJmfd3B96IMS2F8yrwfZ9mP4MwWtKVAP8fc9jnss55abH3jvy3dXMOdJrdf76//bu+/4qKq8j+PfFEISEnpHujRBQAQVRMQCsiLtEVcBUUFEBaQKsggoikoRUCk2BIS164qyulhwUbCgSGdpUqSpICUQSEh97h0lEjIzmZlM7p3yua+Xr8fHnPo+s3/c3z3nd872XS4+SvWMIz3m/77MYwaFZeGbZZbM5Hkp+xflSbgXGVNWJRrNVpFEq6/qy9KxtT2NK/3WO51SbMWbVbzeRJkv8Se3jzO23y81yuVN7hpT8jJj/M873bp/au+Lxtn/mcaH+4LvJDl/kBHRiY4khWb/PAggEHwCBACCb80YMQIIIIBAkAqkpaRq248btHbZSv34+Urt2vA/lzOp1fgiXXp9azVvf7XqXtrY64BAkBIxbAT8KODm6/mfvcRW6OzIau/sKcyr+lwdATDHUaR4EyXUHm1s35+Qk3jv/PFFxddynNs//6pAs9wfCQsHKyvtvHwBZljITPKZ7dlNMa4WIqb0VUbfLxh/LtyAnh9/CDSFAALnCBAA4OeAAAIIIIBAIQsc3v+Llr3+vj5b+K4O7TvodW/lq1bWTff21vW9uimxdEmv61MBgXAUSN49Xaf3vmJM3fULr/kiXarJQkXGlMlDVJhX9Z3YMvLPxHpOVsbY2u94XHy9jy5Wx/Hl39nLf1baISNj/z1OjxeY5SNjyhs7D9b6/HNwF3jwuVEqIoCApQIEACzlpjMEEEAAgXASSD2dok/mv6W3pj6vk8eSCjz1KnVqqufoQbqyawdFRQfndWoFRqCBsBbINrLSZ57ebZxNP6bo+JqOF1pnT+pvH/6RAC/T/dWKEdHFjSvtXnZ6DKAwr+o79fOcP7boe/VEGNvuL1fxi2Y4vYLPXbJA84x/XOUexvWC9ylp82AjCLDOq57NwmaQpMRFzxl5E5p5XZcKCCAQOAIEAAJnLRgJAggggECICGQbSeS2fr9OL49+UjvWbPT7rG7s11O3jx2ixFIl/N42DSIQiAJmMrrknZN15vB/jB3sZxxDNK/MizdeaItVH5BryOffW+9uPhGRRZVY73HFlu+Up1hhXtWXduRLJW0ZYQQoTnnEbc41rorxAm8k3zP//fzH8fK/ZbjSjnxl/Om8ZIHGf4mKq2YEOuY5dg1kpR02jggM+/MWgrxlnQ3I/PJfosE0I1FgfY/GSyEEEAhcAQIAgbs2jAwBBBBAIAgFzJf/b5d8rlfGPOXTdn9Pp3zNbV109xMPqUTZ0p5WoRwCQSmQkbzVeGEdIvNM/vlPRFQxFW8wVUXLXJPzJ8fXdeMfTxPgOTLpnxdEMBsrzKv6HEGK9b2Nrfo/5bsmUbFVjTwFT7m8sSAz5WfDZ7iRL8B5TpGIqDgl1nlUZr6Ds4+5k+LUnllKOWAkR3SzSyIiKsEIPPQ0bhsY5DTwkO/gKYAAAgEnQAAg4JaEASGAAAIIBLPAppU/aMZ9DxXqy/9ZH3MnQJ/HRyo2Pi6YyRg7Ai4FMlMP6PjG/sa2/10uy5ybyM+bF+uzDTpLBGjFVX0nto1V6q/vuV392PI3KbH+ky5evrOUcvBN40V+tnEk4qiLdiIcL/7FjTacJe0zdw6kHHhNZ44sMwIs+xxBkwhjq7+ZZyCuQjcVKd2KF3/+94lAiAkQAAixBWU6CCCAAAL2CRw5+Jum9x+lDStWeT2Iei2aKD4xwVEv27hv7uDOPfkGEczrAgc995ja3NzR6/6ogIDdAubL55kjXzjOoxctfbXM7PLnPu7PtP9VMrpYXZVsaiTyiy5hvFC//8fZ/6w0j6dXpERzlWq66LzyhX9V34nt45X6yztux2lu948pe72KVb1b0YkNHGXNXQNnDn+i1N8+UGaqmVTU9TZ+d1cFegxEQQQQCCkBAgAhtZxMBgEEEEDAToFPjSz/Mx8Y69EQGrZqrjbdO6p5uzYqU7linqR+5lGCZCNx4BrjysD/zHtTm79Z7bTdpm1badiLk1W6YjmP+qUQAnYLmC/2yTunGFnwP8zZfh4Ve4FKNlmQK7O9p1v5I2PKGXXnG0kBaxsJ7gbpzO/LvJqiee1eqUteN+rkvtbOnqv6vBq628LRiY2MpH3POL0twH+90BICCASbAAGAYFsxxosAAgggEJACp06c1MxBY/X1B5+4HZ/50v9/g+9WrYvrKyLSs3u008+k6ct3/q15YyfnuU3gwqYNNWr+DFWqVS0gXRgUAucKuPqqf342/syUPcZ1dv2ML9wH8gU08wCYCeqijFsBjm/o8+dX8b+qRUTGOra2m+fenT1RcTWMHQCv5rlRwI6r+vKdrIcFePn3EIpiCIShAAGAMFx0powAAggg4H+B/dt3afJdQ7Vn83anjZtX+JlJ+8wv/p6++Od6cTJ2BHz17keaPfQRpST/lTn8zgkj1G1QX64F9P+S0mIhCJzev0DJu57Ok6DPfElPrDfRyMb/x3GWU7uf0am9Lxn/ln+W+rN1IyKidWLraGP7f2rOyM1rAs1r/lJ/W6LT++a6CABUU6kmRgCgaMVcf7f+qj5/gEcaCRHbOhIjRkTF+6NB2kAAgRATIAAQYgvKdBBAAAEE7BHY8t0ajbqhp9POze35I16eqsZtrvB5cNlZWfp5yw4tfGyGfli63NFOjYZ19eDcaap+UR2f26UiAlYKuLxa75wAgC+J/BJqDnd84T+1Z2au6cRVulWJdR91nJk/PzhwtmBkkZKOK/KiE/44Y3/2sfqqPiMyaCYA8Xk5IouUNrL1D1Rc5duMNjzbXeRzZ1REAIGgFSAAELRLx8ARQAABBAJJ4Kd1m/X4rffp6K+H8wzLvLLv/mnjZSbt8+Yx8wAcOfirvvnwM8fX/22r1+ep3rprBw189jEllCzuTdOURcAWAdfn6iOUYNxxH1+1r+MM/4mtI91eT3f+4OOrGscFUnbnOv8fEZ2oEg1nyUyEl5G8xTge0NfIln88z7zPLXfuH70JRPjjqr74C4y5G0kRzWsPPdn5cHas5lV9seVvVLGaw2QGM3gQQAABdwIEAPh9IIAAAggg4AeBo78c0tP9HtTGld8XOACQdPiII/nfJ6++4zL537mdmDcBtL/jFuO6rgg/zIQmECg8AXeJ9cyv+PHV7tHJnyY6rqbz5jGPDmQYeQMyTm7OqXbu7QBZaYd0bN2dRpBgT94AwHnHD84tcHL7o0r55S23Q/HvVX3687jCK0a2/51Gv853BJjHHsz5xVb+u2LL/Y3t/t78WCiLQJgLEAAI8x8A00cAAQQQ8I9AVmam3pg0W29OmZOnQU+OAJw+mazVn36p5W8vydni7+nIuAnAUynK2S2QXwAg7oLexov67ble5KUIFS17rSNvwJkjy51OIaZ0G2We/ilXAkDzxdw8C28+Zl6AvO2ebeqv3QfnN5766790Ypt5s4frXASFdVWfmTAx/cR6xzWJ5tzNxzymEJ1Qz8jsf4HdS0n/CCAQpAIEAIJ04Rg2AggggEDgCezZvE1T+gzXvm3ml7vcj5kE0Mz+3+z61ipeqqSyjDP9yUkntHPd//TVex85XvrPTe7nzexqNqqvhxbMkNkHDwKBLOAuABBb8WbjCEAfHV/fR1lpfx2liS52oXHN3yJlGC/DSVtGGO/CfyXBPDtXM5N/dsbxXFv8z+4oOFvGXd/mEYKEWiPy0HmyA6Ag3mTrL4gedRFAwBcBAgC+qFEHAQQQQAABJwLmmf0lLyzSy6OftNTnxn491efxkYqNj7O0XzpDwFsBV0kAzXZiK3Q2MthfmydZX1yVXkq8cKyxfX+v02v+zLoRUcZvPysj56q/828VMMuc2PqQsb3+Q6dDLlr2Oke+gHMf88t70qZBRlDhiLfT9Kg8L/8eMVEIAQT8LEAAwM+gNIcAAgggEN4C6WfS9OHzC/XW1Od9/qLvqWDDVs1189B+Mo8AFCka42k1yiFgm4C7l/AiJZobAYBr/rgm8M8t9+aLfPH6k1S03A3Gf8vSsbU9Hdvi83ucZfZP3jXN5VWAZ3cZ/JVEL0vHN96ntKMr8uvKh79zVZ8PaFRBAAE/CRAA8BMkzSCAAAIIIHBWwLyyb/1X32nhhBnasWajX2HKV62strd2VpubO6pa/drGzWFc9+VXYBorVAG3L+GJDVUkoVGupHtRsZWNK/rmKyqummNc7gII5w7cLF+qyauKLFox5z+f3jcvV3Dh3PKOHQPGdYGxFbo4Ag2n9szSqb0v5Zy9/6usmWjTdT6A/PC4qi8/If6OAAKFLUAAoLCFaR8BBBBAIGwFMjMytWvD//Tj5yu07Yf12rtlhw7tO+i1h3l9YMtO7XT97f+nepc2VkxcrNdtUAGBQBBw9xJuvuxHF6tnJPr7b85Qo42gQKmm/zQCXX/85t3VzxUAiK9lBAAWKjKmTM5/PnP4kzzHC86tExldQkWN6/TMa/j+2GWQNwN/EeNKweyMk1zVFwg/JsaAAAI+CRAA8ImNSggggAACCHgvcOTgb5ref5Q2rFjlUWVzi//f+t6mFh3aKj4xwaM6FEIgkAXcvYRHRCcq0vgnM/WvINn5Z/NTD32kk0ZWfjOrv7unSIlmRuAg91WCGae2GQkG+xpn+o/6RBQZU1YlGs1WkcRGXNXnkyCVEEAgEAQIAATCKjAGBBBAAIGQF3B3TeC5k08sVULX3NZF7e+4hS3+If+rCL8Jun0Jj4gyLvyLzEnkZ+qYNwMUrzcxB8rTl3hnAQD3VwHmsxbG2IrVeEDFqt2bqyBX9YXfb5gZIxDsAgQAgn0FGT8CCCCAQFAIHNixW5PvGqbdm7Y6Ha95tv+me3vr+l7dlFi6ZIHmlJaSqt/2HlB6WpouuLAmRwYKpEllfwpkZSTp+Lo7lHFqu0fNnn+VX1baER1bf4cyT+9yW99ZAMCscPKniUo5kHtngCcDKVq2nXFLwDNGUXJueOJFGQQQCFwBAgCBuzaMDAEEEEAghARW/OtjTekz3OmMLu94ne5/erzKVK7g04zNXAMHf9qt75cu1+rPvtSmlT/ktGMGFnqOGay2f++kqOgon9qnEgL+FEjaPEhnfl/mQZMRSqj1oOKr9s1V1t1VgmcLugoApCet1vFNA41z/Cc86P+PIkWKNzVe/p8z8gmU87gOBRFAAIFAFSAAEKgrw7gQQAABBEJK4M0pc/TaE885ndNTHy9SoytbeDVf86aB/caugm8+/FT/fetDmTsMXD1mEsGBz0xQm+4dFRFhZjHnQcA+gVN7X9Sp3c8aA3CfTd+Rmd/Y/h9bvmOuwbq7SSC/AID59xPbHlbqr+/n27+MAwlmIKHERTN4+bfv50LPCCDgZwECAH4GpTkEEEAAAQScCbgLAIx4earjC70nj7m937xi8L1n5mrzN6s9qeIoU7VebY2aP101GtbzuA4FESgMgbQjXyppywhlZ55y27yrAIAniQBd7QAwOzTP7Sdtul9px7932X9EVILiL+htnPsfZJRh239h/A5oEwEE7BEgAGCPO70igAACCISZgLsjAOY2/dvHDdWVndu7PK+fejpFy177l5a8+E+3X/vdsd42aoB6jB6oyCiOAoTZzy+gppuVdkjH1t2pzJQ9PgUAMlP26viGPrluCzi/IXcBgLNBgOSdU2QGE7Izk/+sHqmo2CqKq3SL4qr0UkRUfEC5MRgEEEDAHwIEAPyhSBsIIIAAAgjkI3DISMr39D0jteW7NS5LmoGANt1vUrPrW6tmo/oqViJR6aln9LWxzf+tqc/7/OJ/tsMb+/XU3U88pJjYoqwXArYKnNj6kHGV3oc+BQDMSkn/GyrzSkFXT5HEi1XykteMIy9F8p1nZup+KStNUfE1jLJ87c8XjAIIIBDUAgQAgnr5GDwCCCCAQLAIZGdn66t3P9LsoY8oJdn91uezcypZrowyMjKUfCypQNOs0bCubrjrVl1t5AAo6A0DBRoIlRH4U8A8g39yx6PKNl68XT2ujgCY5c0kgie2jjS+3qc4rZ7fDgAWAgEEEAhXAQIA4bryzBsBBBBAwHIBM1v/f+a9qYUTpnscBPB1kE2ubqlWXdqrSZsrVLl2dUVE8mXTV0vq+V8gM/WAjq+/y9jGb3x9d/G4CwAYn+yVtNnYBfD7Z05rx1borOL1J/t/4LSIAAIIBLkAAYAgX0CGjwACCCAQXALmToCNK1ZpwSPTtGPNRr8OvkWHto5kgs2uu0oJJYv7tW0aQ8DfAvkfA3B+DeDZcTiCCBv7K/P0rlxDi4wpY2Tuf86RwZ8HAQQQQCC3AAEAfhEIIIAAAgjYIJB+Jk0bjEDA0vlvaf3yb33eEXB2e/9V3TqohHFkgAeBYBHIbxu/OY+EmsMVX+0el1PKSjtsXOs3VunHvjWO70cb80ZsKgAAIABJREFUL/0tlFB7lKLjawcLA+NEAAEELBUgAGApN50hgAACCCCQV+DwgV81x8gNsPrTLz3mqdX4Il11899UuVZ1/bZnv5KTTmj3xq3KSE/PaaOS8beK1S/QBfVqqVr9C1WmUgVFx+SfFM3jQVAQgQIIZGelGtn871F6kqvrLN3vAChA11RFAAEEwlaAAEDYLj0TRwABBBAIBAFzJ8Cix2fo/ZnzC304iaVK6PKO16l97+6q27yJoqK5DrDQ0enArYB5Dd9J4wu+GQw4/zFzABSvP0lFy92AIgIIIICAnwQIAPgJkmYQQAABBBDwRWD7jxv0RM+BOvrrYV+q+1ynYavmuvPREap/WVPjqrQIn9uhIgIFE8gysvmP+fNKwOxcTUXF1VCppq8qMqZ8wbqgNgIIIIBAjgABAH4MCCCAAAII2Ciw/O0lmnbPSFtGEJdQTL3HD1OHu/6uIkVjbBkDnSKQnXlaSVuGK+3IVwbGH0GAqNiqxtf/p4wz/ZcChAACCCDgRwECAH7EpCkEEEAAAQS8FVj18Rea2GOAt9VyylepU1Plq1bO+f+zs7J1cOceHdp30OM275wwQt0G9eVIgMdiFCwMgfQT64x8AGsUU/JyRSc2MLrg6srCcKZNBBAIbwECAOG9/sweAQQQQMBmgaTfj2q2kQDw2yXO7zM3h2ee3a9/+SVq2LK5LrykocyX/uKlSiomLtbl6E+fTNay1xfrpVET851h6YrlNHLedDW6skW+ZSmAAAIIIIAAAsErQAAgeNeOkSOAAAIIhIjA3i0/adbQ8dry3ZqcGTW5uqVadWmvJm2uUMWa1bz+Op+dlaUv3vxQz9w/2iOlLgPv0l1GTgBuCfCIi0IIIIAAAggEpQABgKBcNgaNAAIIIBBqAhlp6fpt7wEVjTcyn+fzdd/d3DMzMrXp6+/1wZxX9cPS5R4ztbihrYa/NEUJJYt7XIeCCCCAAAIIIBBcAgQAgmu9GC0CCCCAAAJ5BMyv/ft37NbXH3yizxa+69X5/7ONsQOAHxYCCCCAAAKhL0AAIPTXmBkigAACCISoQNLhI1rx/lItf+tDbVu93udZmjkFhsx6Qg2uaOZzG1REAAEEEEAAgcAXIAAQ+GvECBFAAAEEEMgRML/27926U4tnz9fXiz9RSvKpAum06NBWt48doloXm1nXeRBAAAEEEEAglAUIAITy6jI3BBBAAIGQEvj9wC9a9Piz+uKNxQWeV8tO7dTVSPzXwLhdICKS69YKDEoDCCCAAAIIBIEAAYAgWCSGiAACCCCAwNbv12nOsEe1e9NWnzHMrf7X3NrZ8U+5qpUVERHhc1tURAABBBBAAIHgEyAAEHxrxogRQAABBMJMYN+2nXp2wBifzvmXN170W3Zur6u7d1Stxhd5fZ1gmFEzXQQQQAABBEJagABASC8vk0MAAQQQCHaB1NMpeuHBx7Tstfc9nkpiqRK65rYuuvqWmxxn+6Njinhcl4IIIIAAAgggELoCBABCd22ZGQIIIIBACAjs2bxNT/UerIM7f853NmZCv479euri1pcpJi423/IUQAABBBBAAIHwEiAAEF7rzWwRQAABBIJMYMt3azTqhp5uR22++PcaM9jY4t+Ac/1Btr4MFwEEEEAAASsFCABYqU1fCCCAAAIIeCmQXwDg8o7XadAzj6lk+TJetkxxBBBAAAEEEAg3AQIA4bbizBcBBBBAIKgEDu07qKfvHqEtq9Y6HXeP0YPUY/RAvvwH1aoyWAQQQAABBOwRIABgjzu9IoAAAggg4JFAVmam3nv2FS2cMN1p+XrNm2jInCdVtV5tj9qjEAIIIIAAAgiErwABgPBde2aOAAIIIBAkAof2HtDT94yUeRzA2VOlTk3dOvJ+tezUTrHxcUEyK4aJAAIIIIAAAlYLEACwWpz+EEAAAQQQ8EFg7RdfO24DSEk+5bJ2dJFoVapVXfUva6rGba7QRVc0U8lyZTy6ESA7O1unTyYrIy1dZsDh+OEj2r9tl379eb9+2fWzEkuVVOtuHdS8/dUqUjTGhxlQBQEEEEAAAQTsFiAAYPcK0D8CCCCAAAIeCGRnZWn5O//W88MnuA0CuGqqfNXKjuBAZFRkriKZ6RnavWmrTh5L8mAUUuf771Dv8cPYaeCRFoUQQAABBBAILAECAIG1HowGAQQQQAABlwJmEODrDz/V/LFTZCYHtOu5c8IIdRvUV1HRUXYNgX4RQAABBBBAwAcBAgA+oFEFAQQQQAABOwXMLfqvPTlTX7yx2JZhmLsJRi96TnUuaWRL/3SKAAIIIIAAAr4JEADwzY1aCCCAAAII2Cpgntk/bOwC+GDOq/pkwds6k5Jq6XhuGzXAcf1gZBS7ACyFpzMEEEAAAQQKIEAAoAB4VEUAAQQQQCAQBMzEfVu/X6tPF72nzd+s1u8HflFWZlahDu3KLjfogVkTVax4YqH2Q+MIIIAAAggg4D8BAgD+s6QlBBBAAAEEAkLAzBVw7NARJRuJ/U4cPaaTR4/rwM49ucdm7CDY8NUqmbcLePLEJRRTrcYNlFi6pBpd2UKtOrdXuQsqeVKVMggggAACCCAQIAIEAAJkIRgGAggggAACVgqcOHJM0/uP0o+fr3DZbZ1mF6vLgDvV7LrWSihVQhEREVYOkb4QQAABBBBAwM8CBAD8DEpzCCCAAAII2CWQmZGpvVt3KPn4CZWuUE6Va1dXRGTua//Ojm39l9/qiZ6DXF4peHnH63T/0+NVpnIFu6ZDvwgggAACCCDgZwECAH4GpTkEEEAAAQTsEDi482e98OBjubb0t+t9s+58dIRKlC2da0jpZ9I0f/xULXlhkdOhmtv9/2Fk+b/k2ivtmAp9IoAAAggggEAhCRAAKCRYmkUAAQQQQMAqAfOL/+wh47Vy8dI8Xd7Uv5f6PDZSMXGxOX/bsXaTJvUerEPGLQLOnut6ddN9xtf/2Pg4q6ZAPwgggAACCCBggQABAAuQ6QIBBBBAAIHCFHC3nf/8r/mpp1M0d/RT+uTVt10O6R+LZhpJ/toV5pBpGwEEEEAAAQRsECAAYAM6XSKAAAIIIOBPgaXz39LsoY+4bPLsF/2ixi6Ar979yFE2JfmU0/L1mjfRyHnTVKH6Bf4cIm0hgAACCCCAQAAIEAAIgEVgCAgggAACCBRE4IPZCzR3zCSXTZSuWE6jX31WB3ft1StjntJJ43pAV89towaox+iBioyKKsiQqIsAAggggAACAShAACAAF4UhIYAAAggg4I3Aqo+/0MQeA9xWMYMAR3897LZM1Xq1NWr+dNVoWM+b7imLAAIIIIAAAkEiQAAgSBaKYSKAAAIIIOBK4Lef92tq3xHatnp9gZC6PdBHvccNU5GiMQVqh8oIIIAAAgggEJgCBAACc10YFQIIIIAAAh4LZGVm6r1nX9HCCdM9rnN+wfJVK2u0cfVfnUsaed3G6ZPJWrNspX7ds09V69ZWs+taE0TwWpEKCCCAAAIIFL4AAYDCN6YHBBBAAAEECl3gyMHfNL3/KG1Yscqnvm4fO0Tdh/VXVLTnZ//Tz6Tpmw8/1RuTZ+vAjt05/Xa+/w71Hj+MawR9WgkqIYAAAgggUHgCBAAKz5aWEUAAAQQQsFRg08ofNOO+h3Ro30Gv+m3dtYPunTpOJcuX8ahedna2dm3YoteefE4/LF2ep4559eDAZyaoTfeOioiI8KhNCiGAAAIIIIBA4QsQACh8Y3pAAAEEEEDAEgHzxXzrqrV6fsRj2r1pq0d93tivp8yv/4mlSnhUPun3o1o8c74+mvu6y6sEzYaatm2lYS9Olpl8kAcBBBBAAAEEAkOAAEBgrAOjQAABBBBAwG8C5kv60vlvybwe0NWVf+Y5/ZuH3aOLr2yhiMjIfPvOzsrS+i+/07yxUzwKLpi7AB5fPE/1WjTJt20KIIAAAggggIA1AgQArHGmFwQQQAABBCwX2LF2kyb1Huz0SECVOjXV46GBatW5fb4J+4799rsWPT5Dny16z+M5NLiimR58earKV6vicR0KIoAAAggggEDhChAAKFxfWkcAAQQQQMA2AfNIwPK3lziSA7p6ajSsq3a9u+uKm65XuSoVc+0GML/6f7PkM+Pl/5lcSf7ym1CdZhfr3ilj+fqfHxR/RwABBBBAwGIBAgAWg9MdAggggAACVgqknk7R/HFT9bFxZj+/x7wK8OKrLtNFLZur3AWVtOL9/+izhe/mVy3n72YegVtH3q8b+tzKDQAeq1EQAQQQQAAB6wQIAFhnTU8IIIAAAgjYIuBNEMDXAbbo0NaRTLDWxQ18bYJ6CCCAAAIIIFDIAgQAChmY5hFAAAEEEAgEgbSUVL0/a77ee2au2+z93o7Vm1wC3rZNeQQQQAABBBDwrwABAP960hoCCCCAAAIBK2DmBNj89Wq9M/1FrVm2ssDjvLZHV/UeN0Rlq1QqcFs0gAACCCCAAAKFL0AAoPCN6QEBBBBAAIGAEjCT++3dulMr/vWxVi5e6lWCP3Mi5lf/3uOGqlWndh5dIRhQk2cwCCCAAAIIhLEAAYAwXnymjgACCCAQ3gLmjoAv3/m35gx9RCmnTnuE0a73zcbL/zCVqlDWo/IUQgABBBBAAIHAESAAEDhrwUgQQAABBBCwVGDTyh80476HdGjfwXz75at/vkQUQAABBBBAIOAFCAAE/BIxQAQQQAABBPwvkHT4iGYOHqdVH3+Rb+O+nPVPNXYUHN7/i/Zv36Wf1m3W7o1blZGeruoX1VWne29X+WpV8u2XAggggAACCCDgXwECAP71pDUEEEAAAQSCQsB88Z/YY4DbsZavWlm3G2f9W3ftoCJFY/KUzczIdNwocGjfAf22Z79+3rJDP63d5HjZd7eroF7zJhoy50lVrVc7KKwYJAIIIIAAAqEiQAAgVFaSeSCAAAIIIOCFwJtT5ui1J55zWaOlkeDvtocGqJyR4f/wgV908uhxR7LAI78ccrzgH9z1s9fJA8/trNN9vdXnsZFOAwteTIOiCCCAAAIIIOCFAAEAL7AoigACCCCAQKgIfDB7geaOmWTbdC5s2lCj5s9QpVrVbBsDHSOAAAIIIBBuAgQAwm3FmS8CCCCAAAKGwPYfN+iJngN19NfDtng0bdtKw16crNIVy9nSP50igAACCCAQjgIEAMJx1ZkzAggggEDYC6SlpGr++Kn690uvWW5Rp9nFunfKWNVr0cTyvukQAQQQQACBcBYgABDOq8/cEUAAAQTCWuD4oSOaNXS8Vn20zBKHxFIldOvI+9Xuju6KT0ywpE86QQABBBBAAIG/BAgA8GtAAAEEEEAgjAVOHkvS4pnz9J95b8r8d3dPXEIx1WrcQHWbN1Zq8ml9s+QzmdcJevK06NBWvcYMdtSPiIjwpAplEEAAAQQQQMDPAgQA/AxKcwgggAACCASjgHkkYP9Pu3Uq6WSu4UdGRqpCjQuUUKK4YovFyyxnBgvemvp8vgEDs6EqdWqqx0MD1apzezL+B+MPgzEjgAACCISUAAGAkFpOJoMAAggggEDhCezfvkvzxk3RD0uXe9TJtT26qve4ISprXCXIgwACCCCAAAL2CxAAsH8NGAECCCCAAAIBLZCZkanlby/RK2Oe8virf+9xQ9WqUztFGDsIeBBAAAEEEEAgMAQIAATGOjAKBBBAAAEEAlIg9XSK3nn6Bb097UWPxteu983GV/9hKlWhrEflKYQAAggggAAC1gkQALDOmp4QQAABBBAIKgHz5X/+uKn6eO7r+Y7bPOvvyVd/czfBrg3/04avVmnrD+t0xugjsVRJXXzVZWrevo3KVK5IksB8tSmAAAIIIICAbwIEAHxzoxYCCCCAAAIhLWC+qL8/a55efWRavvP05Ky/2d6qj7/QuzNe0o41G522ad4y0One29V9eH+Z/86DAAIIIIAAAv4VIADgX09aQwABBBBAICQENn39g6b2Ha6jvx52OZ/yVSvrduOsf+uuHdxm+DevF/znxGc92klgdnZjv57q8/hIxcbHhYQlk0AAAQQQQCBQBAgABMpKMA4EEEAAAQQCSOCd6S9p4YTpLkfU0kjw13fiKFWsUdXtqL05RnBuQyNenqq2f+8UQCIMBQEEEEAAgeAXIAAQ/GvIDBBAAAEEEPCrQEZauhY8Ok0fzF7gtF1ze36txg0UE1vU8fdKtaqrXFXnV/0d2LFbn//zX16Pr/2dt6j/5IdVNC7W67pUQAABBBBAAAHnAgQA+GUggAACCCCAQB6BpfPf0uyhj9gmc2WXG/TArIkqVjzRtjHQMQIIIIAAAqEmQAAg1FaU+SCAAAIIIOAHgUN7D+jpe0Zqy3dr/NCa903cNmqAeoweqMioKO8rUwMBBBBAAAEEnAoQAOCHgQACCCCAAAJOBVYuXqo5xi4AM4mflU+95k00/KUpqly7upXd0hcCCCCAAAIhL0AAIOSXmAkigAACCCDgm0B2drbWLFupl0c/KfMsvxVPiw5t1ffxUbqgbi0ruqMPBBBAAAEEwkqAAEBYLTeTRQABBBBAwHuB0yeTtfrTL/Xth59p/ZffFsqOgBoN6+qW4ffKvF2gSNEY7wdJDQQQQAABBBDIV4AAQL5EFEAAAQQQQACBswLZWVk6dSJZx347rOOHjyjZOB5wYOcex59TTp7S7o1blZGe7vj/D+076HLngHmTQN1LG+uSa6/UZcZX/8oX1lRUNOf9+aUhgAACCCBQmAIEAApTl7YRQAABBBAIY4Hlby/RNCOR4PlP+aqVNeyFyWrUukUY6zB1BBBAAAEErBcgAGC9OT0igAACCCAQFgJ7t/ykSXcO0b5tO/PMt/FVlzsS/ZWpXCEsLJgkAggggAACgSBAACAQVoExIIAAAgggEIIC6WfSNH/8VC15YZHT2d3Yr6f6PD5SsfFxITh7poQAAggggEDgCRAACLw1YUQIIIAAAgiEjMD2HzfoiZ4DdfTXw07ndOeEEepoBAJOHDnmyBlw9omOjlalWtWVWLokuQFC5tfARBBAAAEE7BYgAGD3CtA/AggggAACISxg7gJY9PgMvT9zvk+zNPMFXH7jtWrT/SbVa95YEZGRPrVDJQQQQAABBBCQCADwK0AAAQQQQACBQhU4uPNnTe8/SttWry9QPy2M2wJ6jRmsWo0bKCIiokBtURkBBBBAAIFwFCAAEI6rzpwRQAABBBCwWOC7j5Zp8l1DlZH2xxWBvj6JpUro7if/obZ/78TRAF8RqYcAAgggELYCBADCdumZOAIIIIAAAtYI7N++Sy+Omqh1//3GLx3GJRTTbaMGqMvAuwgC+EWURhBAAAEEwkWAAEC4rDTzRAABBBBAwAaBrd+v05xhj2r3pq1+7d0MAgx8ZoKRG6AjxwH8KktjCCCAAAKhLEAAIJRXl7khgAACCCBgo8C+bTv17IAxBT7772oKNRvV18h501S1Xm0bZ0nXCCCAAAIIBI8AAYDgWStGigACCCCAQNAIJB8/odlDxmvl4qUejblGw7rGuf7OatK2pSpUq5JT55fde/XRy6/rizcWO22n2wN91HvcMBUpGuNRPxRCAAEEEEAgnAUIAITz6jN3BBBAAAEECkng04XvauYDY/Ntvdl1rfV/Q+5Woysvc3mePzMjU+/PmqdXH5mWpz3z6//oV59VtQYX5tsXBRBAAAEEEAh3AQIA4f4LYP4IIIAAAgj4WcD8+v/coIf17ZLP8m35jkeGq6uRzC+/L/gnjhxzXCX44+cr8rQ57IVJurZH13z7ogACCCCAAALhLkAAINx/AcwfAQQQQAABPwts+W6NHrn5HqUkn/Ko5e7D+uvvD94rM7Gfq+dMSqpeeugJffrqO3mK9Hp4sONWAB4EEEAAAQQQcC9AAIBfCAIIIIAAAgj4VWDp/Lc0e+gjXrXZokNb9RozWLUaN3Ca1X/P5m2a0me4zMSC5z8EALyipjACCCCAQBgLEAAI48Vn6ggggAACCPhbIDs7W29Mmm38M8tp0zf176UdazY5vRnA3AFwXc+uuuGuWx2Z/aOio5R6OkUbvvxO/5z4rMurBPs9OVpdjGMEPAgggAACCCDgXoAAAL8QBBBAAAEEEPCbQJqxVf/lfzwlcxfA+Y95bd9DC2Y4/vOzRo4A86hAQR8zaDDhvZfV4IpmBW2K+ggggAACCIS8AAGAkF9iJogAAggggIB1Au52AJgZ/x+c+7QSS5fUoX0HNdcIFHiSKNDd6K/r1U33PT1esfFx1k2SnhBAAAEEEAhSAQIAQbpwDBsBBBBAAIFAFfhg9gLNHTMpz/DODQCYfzx5LMmxtf/jua/7NJV6zZtoyJwnHccFeBBAAAEEEEAgfwECAPkbUQIBBBBAAAEEvBBY999vNK5r3zw1Kteurn8sek41GtbL+VtmRqa+XrxUrxs5Aw7s2O1xL+aW/3unjFXtJhd5XIeCCCCAAAIIhLsAAYBw/wUwfwQQQAABBPwsYG7vf/ruEdqyam2elh+YOVHt7+ie578n/X5Ui2fO10fGbgB31weaZ/479uuprg/0UYmypf08cppDAAEEEEAgtAUIAIT2+jI7BBBAAAEELBfISEvXgkenyTwKcP7T+KrLNfylKSpTuYLTcSUdPqJV//mv1n7xtbavXu/IFWC+9Ne9tLEuufZKteneUeUuqGT5nOgQAQQQQACBUBAgABAKq8gcEEAAAQQQCDCB7T9u0BM9B+ror4fzjOz2sUPUfVh/xzV/hfGknjqtyMhIxcTFFkbztIkAAggggEDQChAACNqlY+AIIIAAAggEroC76wDNL/r9nvqHruvZzS9BgOTjJ4zjBmu0+tOvtP7Lb3NyCZi7BXqNGSwz9wAPAggggAACCEgEAPgVIIAAAggggEChCOzZvE1T+gzXvm0787RvBgFuHtpP3Qb18elLvfnSv2bZCi1/e4l+WLrc5fi5KaBQlpZGEUAAAQSCVIAAQJAuHMNGAAEEEEAg0AWys7P16cJ3NGvweJdDbdmpnfpOHKWKNarmO53srCzt2rhVHz6/UN8u+cxtssBzG2vdtYMGPvuYEkoWz7cPCiCAAAIIIBDKAgQAQnl1mRsCCCCAAAI2C6SeTtH8cVP1sZHd39WTWKqEIydAu943K7F0yTzF0s+kad3yb/TeM3O1+ZvVPs3oH4tmqlXndj7VpRICCCCAAAKhIkAAIFRWknkggAACCCAQoALmFX+vPDxZ/33zA7cjLF+1stoZVwRee1sXlTP+XcYOgvVffac3J8/x+cX/bIe9Hh6s20YNCFAhhoUAAggggIA1AgQArHGmFwQQQAABBMJa4OSxJL36yDR98urbHjlUv6iuMtLTcxL6eVTJSSFzd8E1RkCh2wN9VLYK1wf66kg9BBBAAIHQECAAEBrryCwQQAABBBAIeAHzZoCP5r6hNybN8vj8vi+TMncSNG9/ta646Xo1uKKZYuPjfGmGOggggAACCIScAAGAkFtSJoQAAggggEDgCpiJAXdt2KLXnnzObfZ+b2dQpU5NXXNrZ7UykgpWvrCmX64X9HYMlEcAAQQQQCDQBQgABPoKMT4EEEAAAQRCUCAzI1MbV6zSm1N8P99/dnt/u97dVbVebV76Q/B3wpQQQAABBPwrQADAv560hgACCCCAAAJeCKQkn9LMQWO14v3/eFyrRsO6atP9Jl3a7iqdSjqpZCO/wIGde3LVr1K7hkqWK6NKtao7bhaIio7yuH0KIoAAAgggEKoCBABCdWWZFwIIIIAAAgEuYOYEmD9+qv790muFOtK4hGJq0ralWnftoKbG/y1hBAZ4EEAAAQQQCEcBAgDhuOrMGQEEEEAAgQAQWP/lt3qi56BCTQh4/jTNYwN/63ubOg+4UyXKlg4ABYaAAAIIIICAdQIEAKyzpicEEEAAAQQQOEfAPP//2hPP2WJSp9nFunfKWNVr0cSW/ukUAQQQQAABOwQIANihTp8IIIAAAgggoHemv6SFE6bbJmFeFzjshclq1LqFbWOgYwQQQAABBKwUIABgpTZ9IYAAAggggECOwI61mzSp92Ad2nfQrYp5xV/9y5qqrvHVvmr9C43EftUUGx+vYsUTFBEZmatu6qnT+mndZv3ruVc8umawadtWGvbiZJWuWI6VQQABBBBAIOQFCACE/BIzQQQQQAABBAJTICszU0sXvK0F45/OlQfA/DLfvP3Van7D1arfoqkSjHP7ERERXk1ipXGrwOS7hnlUZ+wbc3T5jdd6VJZCCCCAAAIIBLMAAYBgXj3GjgACCCCAQJALZGdna//2XVrz+QqVr1ZF1Ywv/BVrVvP52r6kw0e07PXFenfGSzppXA/oyXPHI8N1y/D+nhSlDAIIIIAAAkEtQAAgqJePwSOAAAIIIICAKZD0+1Etnf+WPpi9wOMXf7OeeUXgw6/PUpOrWwKJAAIIIIBAyAsQAAj5JWaCCCCAAAIIhLbA1u/Xac6wR7V701avJ9rr4cG6eUg/FSka43VdKiCAAAIIIBBsAgQAgm3FGC8CCCCAAAII5Agc3PmzpvcfpW2r13ulUqNhXd0y4l5d2aWDz8cNvOqQwggggAACCASAAAGAAFgEhoAAAggggAACvgmYW/7njpnkUWVzu3/LTu10/e3/50guyFd/j9gohAACCCAQQgIEAEJoMZkKAggggAAC4SSQkZ6hRY/P0L+efcWjaQ97YZKu7dHVo7IUQgABBBBAIBQFCACE4qoyJwQQQAABBMJE4J3pL2nhhOkezfbKLjfogVkTVax4okflKYQAAggggECoCRAACLUVZT4IIIAAAgiEkcCOtZs0qfdgHdp3MN9ZN7uutR6c+7QSS5fMtywFEEAAAQQQCEUBAgChuKrMCQEEEEAAgTARyM7O1lfvfqTZQx9RSvIpt7PudF9v9XlsJGf/w+S3wTQRQAABBPIKEADgV4EAAggggAACQS2QnZWlb/+9TG9Mmqk9m7c7nUuDK5ppyKwnVKVOzaCeK4NHAAEuR0tHAAAF6ElEQVQEEECgIAIEAAqiR10EEEAAAQQQCBiBjLR07dq4RZu/+VE/GUcDTh47rkq1quviqy6Tuf0/PjEhYMbKQ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QABAIvB6Q4BBBBAAAEEEEAAAQQQQAABOwQIANihTp8IIIAAAggggAACCCCAAAIIWCxAAMBicLpDAAEEEEAAAQQQQAABBBBAwA4BAgB2qNMnAggggAACCCCAAAIIIIAAAhYLEACwGJzuEEAAAQQQQAABBBBAAAEEELBDgACAHer0iQACCCCAAAIIIIAAAggggIDFAgQALAanOwQQQAABBBBAAAEEEEAAAQTsECAAYIc6fSKAAAIIIIAAAggggAACCCBgscD/A953cE4HRs3r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2" name="Paveikslėlis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937"/>
            <a:ext cx="2862943" cy="1908629"/>
          </a:xfrm>
          <a:prstGeom prst="rect">
            <a:avLst/>
          </a:prstGeom>
        </p:spPr>
      </p:pic>
      <p:pic>
        <p:nvPicPr>
          <p:cNvPr id="8" name="Paveikslėlis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0528" y="7937"/>
            <a:ext cx="2862943" cy="1908629"/>
          </a:xfrm>
          <a:prstGeom prst="rect">
            <a:avLst/>
          </a:prstGeom>
        </p:spPr>
      </p:pic>
      <p:pic>
        <p:nvPicPr>
          <p:cNvPr id="11" name="Paveikslėlis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1057" y="0"/>
            <a:ext cx="2862943" cy="1908162"/>
          </a:xfrm>
          <a:prstGeom prst="rect">
            <a:avLst/>
          </a:prstGeom>
        </p:spPr>
      </p:pic>
      <p:sp>
        <p:nvSpPr>
          <p:cNvPr id="6" name="Pavadinimas 5"/>
          <p:cNvSpPr>
            <a:spLocks noGrp="1"/>
          </p:cNvSpPr>
          <p:nvPr>
            <p:ph type="title"/>
          </p:nvPr>
        </p:nvSpPr>
        <p:spPr>
          <a:xfrm>
            <a:off x="612776" y="2280411"/>
            <a:ext cx="8531224" cy="843790"/>
          </a:xfrm>
        </p:spPr>
        <p:txBody>
          <a:bodyPr>
            <a:normAutofit fontScale="90000"/>
          </a:bodyPr>
          <a:lstStyle/>
          <a:p>
            <a:r>
              <a:rPr lang="en-US" sz="3600" b="1" dirty="0"/>
              <a:t>What makes IYALI unique? </a:t>
            </a:r>
            <a:r>
              <a:rPr lang="lt-LT" sz="3600" b="1" dirty="0" smtClean="0"/>
              <a:t>- </a:t>
            </a:r>
            <a:br>
              <a:rPr lang="lt-LT" sz="3600" b="1" dirty="0" smtClean="0"/>
            </a:br>
            <a:r>
              <a:rPr lang="en-US" sz="3600" dirty="0" smtClean="0"/>
              <a:t>c) </a:t>
            </a:r>
            <a:r>
              <a:rPr lang="en-US" sz="3600" dirty="0" smtClean="0">
                <a:solidFill>
                  <a:schemeClr val="accent6"/>
                </a:solidFill>
              </a:rPr>
              <a:t>Curated content and participation</a:t>
            </a:r>
            <a:endParaRPr lang="en-US" sz="3600" dirty="0">
              <a:solidFill>
                <a:schemeClr val="accent6"/>
              </a:solidFill>
            </a:endParaRPr>
          </a:p>
        </p:txBody>
      </p:sp>
      <p:sp>
        <p:nvSpPr>
          <p:cNvPr id="14" name="Turinio vietos rezervavimo ženklas 13"/>
          <p:cNvSpPr>
            <a:spLocks noGrp="1"/>
          </p:cNvSpPr>
          <p:nvPr>
            <p:ph idx="1"/>
          </p:nvPr>
        </p:nvSpPr>
        <p:spPr>
          <a:xfrm>
            <a:off x="765175" y="3488046"/>
            <a:ext cx="6929587" cy="2326158"/>
          </a:xfrm>
        </p:spPr>
        <p:txBody>
          <a:bodyPr>
            <a:noAutofit/>
          </a:bodyPr>
          <a:lstStyle/>
          <a:p>
            <a:r>
              <a:rPr lang="en-US" sz="3200" dirty="0"/>
              <a:t>Participatory agenda development</a:t>
            </a:r>
          </a:p>
          <a:p>
            <a:r>
              <a:rPr lang="lt-LT" sz="3200" dirty="0" err="1" smtClean="0"/>
              <a:t>Practical</a:t>
            </a:r>
            <a:r>
              <a:rPr lang="lt-LT" sz="3200" dirty="0"/>
              <a:t>, </a:t>
            </a:r>
            <a:r>
              <a:rPr lang="lt-LT" sz="3200" dirty="0" err="1"/>
              <a:t>hands-on</a:t>
            </a:r>
            <a:r>
              <a:rPr lang="lt-LT" sz="3200" dirty="0"/>
              <a:t>, </a:t>
            </a:r>
            <a:r>
              <a:rPr lang="lt-LT" sz="3200" dirty="0" err="1"/>
              <a:t>peer</a:t>
            </a:r>
            <a:r>
              <a:rPr lang="lt-LT" sz="3200" dirty="0"/>
              <a:t> </a:t>
            </a:r>
            <a:r>
              <a:rPr lang="lt-LT" sz="3200" dirty="0" err="1"/>
              <a:t>learning</a:t>
            </a:r>
            <a:r>
              <a:rPr lang="en-US" sz="3200" dirty="0"/>
              <a:t> </a:t>
            </a:r>
          </a:p>
          <a:p>
            <a:r>
              <a:rPr lang="en-US" sz="3200" dirty="0"/>
              <a:t>Interactive, engaging</a:t>
            </a:r>
            <a:r>
              <a:rPr lang="lt-LT" sz="3200" dirty="0"/>
              <a:t>,</a:t>
            </a:r>
            <a:r>
              <a:rPr lang="en-US" sz="3200" dirty="0"/>
              <a:t> </a:t>
            </a:r>
            <a:r>
              <a:rPr lang="en-US" sz="3200" dirty="0" smtClean="0"/>
              <a:t>fun</a:t>
            </a:r>
            <a:endParaRPr lang="en-US" sz="3200" dirty="0"/>
          </a:p>
        </p:txBody>
      </p:sp>
      <p:sp>
        <p:nvSpPr>
          <p:cNvPr id="10" name="Content Placeholder 4"/>
          <p:cNvSpPr>
            <a:spLocks noGrp="1"/>
          </p:cNvSpPr>
          <p:nvPr>
            <p:ph idx="14"/>
          </p:nvPr>
        </p:nvSpPr>
        <p:spPr>
          <a:xfrm>
            <a:off x="7924799" y="6451973"/>
            <a:ext cx="1328058" cy="492365"/>
          </a:xfrm>
        </p:spPr>
        <p:txBody>
          <a:bodyPr>
            <a:normAutofit/>
          </a:bodyPr>
          <a:lstStyle/>
          <a:p>
            <a:r>
              <a:rPr lang="en-US" sz="1600" b="0" dirty="0" smtClean="0">
                <a:solidFill>
                  <a:schemeClr val="bg1"/>
                </a:solidFill>
              </a:rPr>
              <a:t>@</a:t>
            </a:r>
            <a:r>
              <a:rPr lang="en-US" sz="1600" b="0" dirty="0" err="1" smtClean="0">
                <a:solidFill>
                  <a:schemeClr val="bg1"/>
                </a:solidFill>
              </a:rPr>
              <a:t>EIFLnet</a:t>
            </a:r>
            <a:endParaRPr lang="en-US" sz="1600" b="0" dirty="0">
              <a:solidFill>
                <a:schemeClr val="bg1"/>
              </a:solidFill>
            </a:endParaRPr>
          </a:p>
        </p:txBody>
      </p:sp>
    </p:spTree>
    <p:extLst>
      <p:ext uri="{BB962C8B-B14F-4D97-AF65-F5344CB8AC3E}">
        <p14:creationId xmlns:p14="http://schemas.microsoft.com/office/powerpoint/2010/main" val="33375567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0485" y="615684"/>
            <a:ext cx="8184286" cy="984971"/>
          </a:xfrm>
        </p:spPr>
        <p:txBody>
          <a:bodyPr>
            <a:noAutofit/>
          </a:bodyPr>
          <a:lstStyle/>
          <a:p>
            <a:r>
              <a:rPr lang="en-US" sz="3200" b="1" dirty="0" smtClean="0"/>
              <a:t>IYALI results reported by participants  </a:t>
            </a:r>
            <a:endParaRPr lang="en-US" sz="3200" b="1" dirty="0"/>
          </a:p>
        </p:txBody>
      </p:sp>
      <p:sp>
        <p:nvSpPr>
          <p:cNvPr id="8" name="Content Placeholder 2"/>
          <p:cNvSpPr>
            <a:spLocks noGrp="1"/>
          </p:cNvSpPr>
          <p:nvPr>
            <p:ph idx="1"/>
          </p:nvPr>
        </p:nvSpPr>
        <p:spPr>
          <a:xfrm>
            <a:off x="528843" y="1868830"/>
            <a:ext cx="8327570" cy="3605697"/>
          </a:xfrm>
        </p:spPr>
        <p:txBody>
          <a:bodyPr>
            <a:noAutofit/>
          </a:bodyPr>
          <a:lstStyle/>
          <a:p>
            <a:r>
              <a:rPr lang="en-US" sz="2400" dirty="0">
                <a:solidFill>
                  <a:schemeClr val="accent6"/>
                </a:solidFill>
              </a:rPr>
              <a:t>Changed perceptions </a:t>
            </a:r>
            <a:r>
              <a:rPr lang="en-US" sz="2400" dirty="0"/>
              <a:t>of the library </a:t>
            </a:r>
            <a:r>
              <a:rPr lang="en-US" sz="2400" dirty="0" smtClean="0"/>
              <a:t>and profession</a:t>
            </a:r>
          </a:p>
          <a:p>
            <a:r>
              <a:rPr lang="en-US" sz="2400" dirty="0" smtClean="0"/>
              <a:t>Increased </a:t>
            </a:r>
            <a:r>
              <a:rPr lang="en-US" sz="2400" dirty="0">
                <a:solidFill>
                  <a:schemeClr val="accent6"/>
                </a:solidFill>
              </a:rPr>
              <a:t>knowledge and gave practical ideas </a:t>
            </a:r>
            <a:r>
              <a:rPr lang="en-US" sz="2400" dirty="0"/>
              <a:t>for new library services </a:t>
            </a:r>
          </a:p>
          <a:p>
            <a:r>
              <a:rPr lang="en-US" sz="2400" dirty="0"/>
              <a:t>Taught</a:t>
            </a:r>
            <a:r>
              <a:rPr lang="en-US" sz="2400" dirty="0" smtClean="0">
                <a:solidFill>
                  <a:schemeClr val="accent6"/>
                </a:solidFill>
              </a:rPr>
              <a:t> </a:t>
            </a:r>
            <a:r>
              <a:rPr lang="en-US" sz="2400" dirty="0">
                <a:solidFill>
                  <a:schemeClr val="accent6"/>
                </a:solidFill>
              </a:rPr>
              <a:t>new methods and tools for better management </a:t>
            </a:r>
            <a:r>
              <a:rPr lang="en-US" sz="2400" dirty="0"/>
              <a:t>of the </a:t>
            </a:r>
            <a:r>
              <a:rPr lang="en-US" sz="2400" dirty="0" smtClean="0"/>
              <a:t>library </a:t>
            </a:r>
          </a:p>
          <a:p>
            <a:r>
              <a:rPr lang="en-US" sz="2400" dirty="0" smtClean="0"/>
              <a:t>Extended participants’ </a:t>
            </a:r>
            <a:r>
              <a:rPr lang="en-US" sz="2400" dirty="0" smtClean="0">
                <a:solidFill>
                  <a:schemeClr val="accent6"/>
                </a:solidFill>
              </a:rPr>
              <a:t>professional connections and networks</a:t>
            </a:r>
          </a:p>
          <a:p>
            <a:r>
              <a:rPr lang="en-US" sz="2400" dirty="0"/>
              <a:t>Inspired </a:t>
            </a:r>
            <a:r>
              <a:rPr lang="en-US" sz="2400" dirty="0" smtClean="0">
                <a:solidFill>
                  <a:schemeClr val="accent6"/>
                </a:solidFill>
              </a:rPr>
              <a:t>new services and changes </a:t>
            </a:r>
            <a:r>
              <a:rPr lang="en-US" sz="2400" dirty="0" smtClean="0"/>
              <a:t>back in libraries </a:t>
            </a:r>
          </a:p>
        </p:txBody>
      </p:sp>
      <p:sp>
        <p:nvSpPr>
          <p:cNvPr id="5" name="Content Placeholder 4"/>
          <p:cNvSpPr>
            <a:spLocks noGrp="1"/>
          </p:cNvSpPr>
          <p:nvPr>
            <p:ph idx="14"/>
          </p:nvPr>
        </p:nvSpPr>
        <p:spPr>
          <a:xfrm>
            <a:off x="7903028" y="6451973"/>
            <a:ext cx="1240972" cy="492365"/>
          </a:xfrm>
        </p:spPr>
        <p:txBody>
          <a:bodyPr>
            <a:normAutofit/>
          </a:bodyPr>
          <a:lstStyle/>
          <a:p>
            <a:r>
              <a:rPr lang="en-US" sz="1600" b="0" dirty="0" smtClean="0">
                <a:solidFill>
                  <a:schemeClr val="bg1"/>
                </a:solidFill>
              </a:rPr>
              <a:t>@</a:t>
            </a:r>
            <a:r>
              <a:rPr lang="en-US" sz="1600" b="0" dirty="0" err="1" smtClean="0">
                <a:solidFill>
                  <a:schemeClr val="bg1"/>
                </a:solidFill>
              </a:rPr>
              <a:t>EIFLnet</a:t>
            </a:r>
            <a:endParaRPr lang="en-US" sz="1600" b="0" dirty="0">
              <a:solidFill>
                <a:schemeClr val="bg1"/>
              </a:solidFill>
            </a:endParaRPr>
          </a:p>
        </p:txBody>
      </p:sp>
      <p:sp>
        <p:nvSpPr>
          <p:cNvPr id="6" name="Content Placeholder 3"/>
          <p:cNvSpPr>
            <a:spLocks noGrp="1"/>
          </p:cNvSpPr>
          <p:nvPr>
            <p:ph idx="13"/>
          </p:nvPr>
        </p:nvSpPr>
        <p:spPr>
          <a:xfrm>
            <a:off x="234951" y="347509"/>
            <a:ext cx="2876550" cy="488017"/>
          </a:xfrm>
        </p:spPr>
        <p:txBody>
          <a:bodyPr>
            <a:normAutofit/>
          </a:bodyPr>
          <a:lstStyle/>
          <a:p>
            <a:r>
              <a:rPr lang="lt-LT" dirty="0" smtClean="0"/>
              <a:t>EIFL-PLIP </a:t>
            </a:r>
            <a:r>
              <a:rPr lang="en-US" dirty="0" smtClean="0"/>
              <a:t>|</a:t>
            </a:r>
            <a:endParaRPr lang="en-US" dirty="0"/>
          </a:p>
        </p:txBody>
      </p:sp>
      <p:sp>
        <p:nvSpPr>
          <p:cNvPr id="9" name="Content Placeholder 4"/>
          <p:cNvSpPr txBox="1">
            <a:spLocks/>
          </p:cNvSpPr>
          <p:nvPr/>
        </p:nvSpPr>
        <p:spPr>
          <a:xfrm>
            <a:off x="1569819" y="343466"/>
            <a:ext cx="3314012" cy="46403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chemeClr val="accent6"/>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www.eifl.net</a:t>
            </a:r>
            <a:endParaRPr lang="en-US" dirty="0"/>
          </a:p>
        </p:txBody>
      </p:sp>
    </p:spTree>
    <p:extLst>
      <p:ext uri="{BB962C8B-B14F-4D97-AF65-F5344CB8AC3E}">
        <p14:creationId xmlns:p14="http://schemas.microsoft.com/office/powerpoint/2010/main" val="37262082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5814" y="670145"/>
            <a:ext cx="8806544" cy="984971"/>
          </a:xfrm>
        </p:spPr>
        <p:txBody>
          <a:bodyPr>
            <a:noAutofit/>
          </a:bodyPr>
          <a:lstStyle/>
          <a:p>
            <a:r>
              <a:rPr lang="en-US" sz="3200" dirty="0"/>
              <a:t>Inspired </a:t>
            </a:r>
            <a:r>
              <a:rPr lang="en-US" sz="3200" dirty="0" smtClean="0"/>
              <a:t>new services: a) </a:t>
            </a:r>
            <a:r>
              <a:rPr lang="en-US" sz="3200" dirty="0" smtClean="0">
                <a:solidFill>
                  <a:schemeClr val="accent6"/>
                </a:solidFill>
              </a:rPr>
              <a:t>technology skills for all </a:t>
            </a:r>
            <a:endParaRPr lang="en-US" sz="3200" dirty="0">
              <a:solidFill>
                <a:schemeClr val="accent6"/>
              </a:solidFill>
              <a:ea typeface="Times New Roman" panose="02020603050405020304" pitchFamily="18" charset="0"/>
            </a:endParaRPr>
          </a:p>
        </p:txBody>
      </p:sp>
      <p:sp>
        <p:nvSpPr>
          <p:cNvPr id="8" name="Content Placeholder 2"/>
          <p:cNvSpPr>
            <a:spLocks noGrp="1"/>
          </p:cNvSpPr>
          <p:nvPr>
            <p:ph idx="1"/>
          </p:nvPr>
        </p:nvSpPr>
        <p:spPr>
          <a:xfrm>
            <a:off x="4166919" y="1941845"/>
            <a:ext cx="4875439" cy="4517570"/>
          </a:xfrm>
        </p:spPr>
        <p:txBody>
          <a:bodyPr>
            <a:noAutofit/>
          </a:bodyPr>
          <a:lstStyle/>
          <a:p>
            <a:r>
              <a:rPr lang="en-GB" sz="2400" dirty="0" smtClean="0"/>
              <a:t>Computer and online </a:t>
            </a:r>
            <a:r>
              <a:rPr lang="en-GB" sz="2400" dirty="0"/>
              <a:t>communication training for women at social risk </a:t>
            </a:r>
            <a:r>
              <a:rPr lang="en-GB" sz="2400" dirty="0" smtClean="0"/>
              <a:t>(South Africa) </a:t>
            </a:r>
          </a:p>
          <a:p>
            <a:r>
              <a:rPr lang="en-GB" sz="2400" dirty="0"/>
              <a:t>Specialized ICT training program for visually impaired people </a:t>
            </a:r>
            <a:r>
              <a:rPr lang="en-GB" sz="2400" dirty="0" smtClean="0"/>
              <a:t>(Zimbabwe)</a:t>
            </a:r>
            <a:r>
              <a:rPr lang="en-GB" sz="2400" dirty="0"/>
              <a:t> </a:t>
            </a:r>
            <a:endParaRPr lang="en-GB" sz="2400" dirty="0" smtClean="0"/>
          </a:p>
          <a:p>
            <a:r>
              <a:rPr lang="en-GB" sz="2400" dirty="0" smtClean="0"/>
              <a:t>Child-Coder </a:t>
            </a:r>
            <a:r>
              <a:rPr lang="en-GB" sz="2400" dirty="0"/>
              <a:t>program, </a:t>
            </a:r>
            <a:r>
              <a:rPr lang="en-GB" sz="2400" dirty="0" smtClean="0"/>
              <a:t>using </a:t>
            </a:r>
            <a:r>
              <a:rPr lang="en-GB" sz="2400" dirty="0"/>
              <a:t>“Scratch” application (Algeria)</a:t>
            </a:r>
          </a:p>
          <a:p>
            <a:pPr marL="0" indent="0">
              <a:buNone/>
            </a:pPr>
            <a:endParaRPr lang="en-GB" sz="2400" i="1" dirty="0" smtClean="0"/>
          </a:p>
        </p:txBody>
      </p:sp>
      <p:sp>
        <p:nvSpPr>
          <p:cNvPr id="5" name="Content Placeholder 4"/>
          <p:cNvSpPr>
            <a:spLocks noGrp="1"/>
          </p:cNvSpPr>
          <p:nvPr>
            <p:ph idx="14"/>
          </p:nvPr>
        </p:nvSpPr>
        <p:spPr>
          <a:xfrm>
            <a:off x="7685316" y="6459415"/>
            <a:ext cx="1458684" cy="492365"/>
          </a:xfrm>
        </p:spPr>
        <p:txBody>
          <a:bodyPr>
            <a:noAutofit/>
          </a:bodyPr>
          <a:lstStyle/>
          <a:p>
            <a:r>
              <a:rPr lang="en-US" sz="1600" b="0" dirty="0" smtClean="0">
                <a:solidFill>
                  <a:schemeClr val="bg1"/>
                </a:solidFill>
              </a:rPr>
              <a:t>www.eifl.net</a:t>
            </a:r>
            <a:endParaRPr lang="en-US" sz="1600" b="0" dirty="0">
              <a:solidFill>
                <a:schemeClr val="bg1"/>
              </a:solidFill>
            </a:endParaRPr>
          </a:p>
        </p:txBody>
      </p:sp>
      <p:pic>
        <p:nvPicPr>
          <p:cNvPr id="9" name="Paveikslėlis 8"/>
          <p:cNvPicPr>
            <a:picLocks noChangeAspect="1"/>
          </p:cNvPicPr>
          <p:nvPr/>
        </p:nvPicPr>
        <p:blipFill>
          <a:blip r:embed="rId3"/>
          <a:stretch>
            <a:fillRect/>
          </a:stretch>
        </p:blipFill>
        <p:spPr>
          <a:xfrm>
            <a:off x="0" y="2090378"/>
            <a:ext cx="3950550" cy="2633700"/>
          </a:xfrm>
          <a:prstGeom prst="rect">
            <a:avLst/>
          </a:prstGeom>
        </p:spPr>
      </p:pic>
      <p:sp>
        <p:nvSpPr>
          <p:cNvPr id="6" name="Content Placeholder 3"/>
          <p:cNvSpPr>
            <a:spLocks noGrp="1"/>
          </p:cNvSpPr>
          <p:nvPr>
            <p:ph idx="13"/>
          </p:nvPr>
        </p:nvSpPr>
        <p:spPr>
          <a:xfrm>
            <a:off x="234951" y="347509"/>
            <a:ext cx="2876550" cy="488017"/>
          </a:xfrm>
        </p:spPr>
        <p:txBody>
          <a:bodyPr>
            <a:normAutofit/>
          </a:bodyPr>
          <a:lstStyle/>
          <a:p>
            <a:r>
              <a:rPr lang="lt-LT" dirty="0" smtClean="0"/>
              <a:t>EIFL-PLIP </a:t>
            </a:r>
            <a:r>
              <a:rPr lang="en-US" dirty="0" smtClean="0"/>
              <a:t>|</a:t>
            </a:r>
            <a:endParaRPr lang="en-US" dirty="0"/>
          </a:p>
        </p:txBody>
      </p:sp>
      <p:sp>
        <p:nvSpPr>
          <p:cNvPr id="10" name="Content Placeholder 4"/>
          <p:cNvSpPr txBox="1">
            <a:spLocks/>
          </p:cNvSpPr>
          <p:nvPr/>
        </p:nvSpPr>
        <p:spPr>
          <a:xfrm>
            <a:off x="1569819" y="343466"/>
            <a:ext cx="3314012" cy="46403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chemeClr val="accent6"/>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t>
            </a:r>
            <a:r>
              <a:rPr lang="en-US" dirty="0" err="1" smtClean="0"/>
              <a:t>EIFLnet</a:t>
            </a:r>
            <a:endParaRPr lang="en-US" dirty="0"/>
          </a:p>
        </p:txBody>
      </p:sp>
    </p:spTree>
    <p:extLst>
      <p:ext uri="{BB962C8B-B14F-4D97-AF65-F5344CB8AC3E}">
        <p14:creationId xmlns:p14="http://schemas.microsoft.com/office/powerpoint/2010/main" val="15760764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4">
      <a:dk1>
        <a:srgbClr val="000000"/>
      </a:dk1>
      <a:lt1>
        <a:srgbClr val="FFFFFF"/>
      </a:lt1>
      <a:dk2>
        <a:srgbClr val="282828"/>
      </a:dk2>
      <a:lt2>
        <a:srgbClr val="D4D4D4"/>
      </a:lt2>
      <a:accent1>
        <a:srgbClr val="A6A6A6"/>
      </a:accent1>
      <a:accent2>
        <a:srgbClr val="7E7E7E"/>
      </a:accent2>
      <a:accent3>
        <a:srgbClr val="595959"/>
      </a:accent3>
      <a:accent4>
        <a:srgbClr val="404040"/>
      </a:accent4>
      <a:accent5>
        <a:srgbClr val="262626"/>
      </a:accent5>
      <a:accent6>
        <a:srgbClr val="12BCE7"/>
      </a:accent6>
      <a:hlink>
        <a:srgbClr val="0DB9E6"/>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2190</TotalTime>
  <Words>585</Words>
  <Application>Microsoft Macintosh PowerPoint</Application>
  <PresentationFormat>On-screen Show (4:3)</PresentationFormat>
  <Paragraphs>96</Paragraphs>
  <Slides>13</Slides>
  <Notes>12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Custom Design</vt:lpstr>
      <vt:lpstr>1_Custom Design</vt:lpstr>
      <vt:lpstr> Professional development for young librarians matters! </vt:lpstr>
      <vt:lpstr>Co-authors</vt:lpstr>
      <vt:lpstr>IYALI connects early career public librarians from Africa with their peers in Africa and from other countries to offer a unique learning experience, to explore new ideas and approaches, and to reflect on their own work   </vt:lpstr>
      <vt:lpstr>Participants  </vt:lpstr>
      <vt:lpstr>What makes IYALI unique? –   a) Implemented by a partnership</vt:lpstr>
      <vt:lpstr>What makes IYALI unique? </vt:lpstr>
      <vt:lpstr>What makes IYALI unique? -  c) Curated content and participation</vt:lpstr>
      <vt:lpstr>IYALI results reported by participants  </vt:lpstr>
      <vt:lpstr>Inspired new services: a) technology skills for all </vt:lpstr>
      <vt:lpstr>Inspired new services: b) creativity and engagement  </vt:lpstr>
      <vt:lpstr>Inspired new services: c) education and learning </vt:lpstr>
      <vt:lpstr>In most cases, it is rare for young librarians, early in their careers, to acquire such an extensive exposure. This has opened my eyes to appreciate the profession far much more than I ever dreamed.    Bonny Olobo, Adult Library Officer at Kampala Public Library, Uganda.</vt:lpstr>
      <vt:lpstr>Thank you &amp; stay connected</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Frasier</dc:creator>
  <cp:lastModifiedBy>Jean Fairbairn</cp:lastModifiedBy>
  <cp:revision>213</cp:revision>
  <cp:lastPrinted>2019-05-10T10:51:05Z</cp:lastPrinted>
  <dcterms:created xsi:type="dcterms:W3CDTF">2013-01-15T19:08:57Z</dcterms:created>
  <dcterms:modified xsi:type="dcterms:W3CDTF">2019-07-29T10:00:20Z</dcterms:modified>
</cp:coreProperties>
</file>